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CD4C-6A50-4102-214E-9AE8BAC99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9C6C3-B61D-7AD6-9E44-71BCC4996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C678-1EAD-C045-5F55-3140153E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6F20-2B4E-51EB-2FC3-A4DA892B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DEBA-9D1B-B9A6-1F93-265F3BB3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18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86B8-5DBB-4FA9-6E9B-F8F28640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64154-4E73-4203-5559-2204FDF4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926A-2845-57BB-67C5-449817BB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4D05-B80A-8D0F-3EBD-82CA45C5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94BE-0B13-5214-046B-92B8961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9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94491-BE16-8F58-A29F-8B0F90D5F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8410-1E82-74D4-FAFF-BE52F1B56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D8836-A0F6-F50F-DCFB-ADEE8D9B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F19D-8621-9010-3A4E-77FFE436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DD7CB-F8A2-8876-32F4-EC8D7BB5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1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ADCF-BFC3-4C73-6E57-00606978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B348-2EE5-A2DA-CFB8-90E72912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AC07-8720-7ADD-9649-07D34405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28033-DDF7-AC03-D5E4-F896708F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42CF-C54C-93D2-B20A-277602AD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6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D6F4-054E-C509-3844-FC3B1338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687A1-15D4-B1FC-A588-C8121812A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6BC7-1623-C0FE-E5E0-0910A45F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D4CC-BF28-E26C-0213-0BA1DE3F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4EE6-7BD0-1F05-2CFD-C70416B1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0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40A1-4F90-BB64-43C6-63BBEE9E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E580-5E9C-4466-3A47-B46663930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A4BCC-91FD-2F23-BBF7-DA0AA9CD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00E1B-BA0D-D504-2A58-80B6E99A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3592-04DB-9B07-FA51-4C9A43B9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C298-7388-79BA-90CC-FE46D0DE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4624-08B9-A2AF-44A1-45AB1324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368B-5180-F3F9-EEC8-8EC1382A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13724-D055-B2C5-76C4-769400967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8C408-F86A-9759-1F56-EAE8C1CD1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2D368-1487-1F9B-11A4-B53E98B02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9F90B-6DD3-D02E-2B22-62E6D62D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B7CF3-9679-9CDD-D5D9-0E9CD375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8437E-61A3-FE4D-419D-CA63F7A2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2FAF-6CC4-0498-0939-219CA4BB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D1964-C0DA-6B01-837C-862FC38F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EB7A9-EA9C-F685-B3E7-3ED45065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0062F-A0F0-9357-F949-B1A313E1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DE0C3-D6E9-8F6C-2986-F9471D5D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DF63D-F73B-A419-F301-86A5239B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A7328-14B5-DEE1-E587-978E443F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5AD9-D629-5B20-68EA-11035CA6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E874-FEDB-EE43-30AE-C9C3B313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F6F7-5411-C8E4-0855-8419E895C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53752-6744-968C-B23E-0AFCA096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C403F-EF4F-BE18-9EE4-A955C289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85827-9641-DEB2-01FB-93D284DC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1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4B02-A65D-345F-FE53-24E111A8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039E5-7D78-F5A4-98C9-CF1C18A91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434DD-A903-5A57-5E18-CAFB2ABD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799F-4F95-345B-6111-C4EB222F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0F324-119E-6369-E11F-9B20995B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B3CA2-E84F-2BED-68FD-A783ED5F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6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6C78F-A1B2-873A-5CC6-56F82ADB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0A909-A027-EB02-68F3-9971ACE5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A3E-0606-DB4C-3805-C1EF2CF47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F9ECA-D918-44D9-A007-FB2C656EFE4D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7D4C0-E08C-3E32-2452-B374BF364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EB86-2700-909A-3EC5-062EA918F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2695-D923-47A1-A85C-6D172D390C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24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7FF0-BCB3-46C8-51A5-8B29BDE9A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SALES DASBOARD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14D04-74C7-96D1-A10A-8150C0F80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Akshita Parekh</a:t>
            </a:r>
            <a:endParaRPr lang="en-IN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B8BAA64-7602-6C96-44F2-9F32DF892E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280226"/>
                  </p:ext>
                </p:extLst>
              </p:nvPr>
            </p:nvGraphicFramePr>
            <p:xfrm>
              <a:off x="-1782347" y="693254"/>
              <a:ext cx="3048000" cy="1714500"/>
            </p:xfrm>
            <a:graphic>
              <a:graphicData uri="http://schemas.microsoft.com/office/powerpoint/2016/slidezoom">
                <pslz:sldZm>
                  <pslz:sldZmObj sldId="257" cId="21785019">
                    <pslz:zmPr id="{2F0523BE-A8A3-4768-ABC1-D2D2D503262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B8BAA64-7602-6C96-44F2-9F32DF892E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82347" y="693254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9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25D5-305E-4B42-5368-3E8F5957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E7D6-39A6-2E92-6DB6-21EA99D3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a consolidated view of car sales data across time, region, and vehicle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track sales trends and identify peak/low-performing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evaluate the performance of sales regions and individual salespeople.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drive strategic decisions using interactive visuals.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818B-2C33-4BEF-3B9D-6998F136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55336E-3EFF-4FA3-815D-578C56CEB1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6679" y="1358545"/>
            <a:ext cx="956807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Kaggle </a:t>
            </a:r>
            <a:r>
              <a:rPr lang="en-US" altLang="en-US" sz="2000" dirty="0">
                <a:latin typeface="Arial" panose="020B0604020202020204" pitchFamily="34" charset="0"/>
              </a:rPr>
              <a:t>car sales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Fields: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 Category /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 / Dealership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Salesperson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Segment (if applicable)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Car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Price($)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</a:t>
            </a:r>
            <a:r>
              <a:rPr lang="en-US" altLang="en-US" sz="2000" dirty="0">
                <a:latin typeface="Arial" panose="020B0604020202020204" pitchFamily="34" charset="0"/>
              </a:rPr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9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AACE-3182-FC04-9B83-682C1D06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Regional Sales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B3EA-2BDD-3BD8-F18F-5AFC56B4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 visual displays total sales across different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High-performing areas are highlighted with darker shades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identification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hotspots (e.g., Urban vs Rural)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Underperforming territories needing attention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20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B9D5-BF53-8263-BBB6-543BF25C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Salesperson Performance: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92B448-3C69-8DE5-0DAA-C12AADD57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3878" y="2033084"/>
            <a:ext cx="82509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Pie chart rank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salespeople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vehicles sold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 generated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top performers and performance gaps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recognition, benchmarking, and training</a:t>
            </a:r>
          </a:p>
        </p:txBody>
      </p:sp>
    </p:spTree>
    <p:extLst>
      <p:ext uri="{BB962C8B-B14F-4D97-AF65-F5344CB8AC3E}">
        <p14:creationId xmlns:p14="http://schemas.microsoft.com/office/powerpoint/2010/main" val="366184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FED4-D33D-5C6B-A610-C624D096F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Gender-Based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311F-B9EB-6E3D-23BE-784154ED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Who Buys More: Male vs Female</a:t>
            </a:r>
          </a:p>
          <a:p>
            <a:r>
              <a:rPr lang="en-US" i="1" dirty="0"/>
              <a:t>Pie or bar chart shows sales split by gender</a:t>
            </a:r>
          </a:p>
          <a:p>
            <a:r>
              <a:rPr lang="en-US" i="1" dirty="0"/>
              <a:t>Helps understand customer demographics and target marketing</a:t>
            </a:r>
          </a:p>
          <a:p>
            <a:r>
              <a:rPr lang="en-US" dirty="0"/>
              <a:t>“Males account for 65% of purchases — potential opportunity to target females via promotions”</a:t>
            </a:r>
            <a:endParaRPr lang="en-US" i="1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31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565A-295D-E2C9-110F-62CC587C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Customers: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AAF820-E86B-2263-EF92-C5264C82C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4852" y="1836270"/>
            <a:ext cx="1009484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or bar chart with customer names and total purchase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High-value individuals/organizations can be targeted for loyalty rewards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with VIP segmentation and relationship management</a:t>
            </a:r>
          </a:p>
        </p:txBody>
      </p:sp>
    </p:spTree>
    <p:extLst>
      <p:ext uri="{BB962C8B-B14F-4D97-AF65-F5344CB8AC3E}">
        <p14:creationId xmlns:p14="http://schemas.microsoft.com/office/powerpoint/2010/main" val="139802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1E79-90ED-931B-1ED5-6924680A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Bottom 10 Customers: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9FA96E-F9F5-C0E2-9A1B-C23E15E1A1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5085" y="1983388"/>
            <a:ext cx="91678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customers with lowest purchase volume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to analyze churn risk or upsell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 “Re-engage low-value customers via personalized offers”</a:t>
            </a:r>
          </a:p>
        </p:txBody>
      </p:sp>
    </p:spTree>
    <p:extLst>
      <p:ext uri="{BB962C8B-B14F-4D97-AF65-F5344CB8AC3E}">
        <p14:creationId xmlns:p14="http://schemas.microsoft.com/office/powerpoint/2010/main" val="261603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0C0-8911-7971-60C9-ED8543B7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E38E-4180-203C-79FA-BE038734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dashboard provides a unified, filterable view of sales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regional, individual, and demographic performance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data-driven decisions and proactive strategy adjustments</a:t>
            </a:r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 with sales leaders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monthly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for campaign planning and territory alignment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36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 SALES DASBOARD</vt:lpstr>
      <vt:lpstr>OBJECTIVE:</vt:lpstr>
      <vt:lpstr>Data Overview:</vt:lpstr>
      <vt:lpstr>Regional Sales Distribution:</vt:lpstr>
      <vt:lpstr>Salesperson Performance:</vt:lpstr>
      <vt:lpstr>Gender-Based Insights:</vt:lpstr>
      <vt:lpstr>Top 10 Customers:</vt:lpstr>
      <vt:lpstr>Bottom 10 Customers: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Akshita Parekh</dc:creator>
  <cp:lastModifiedBy>Akshita Parekh</cp:lastModifiedBy>
  <cp:revision>1</cp:revision>
  <dcterms:created xsi:type="dcterms:W3CDTF">2025-04-25T12:43:14Z</dcterms:created>
  <dcterms:modified xsi:type="dcterms:W3CDTF">2025-04-25T12:43:27Z</dcterms:modified>
</cp:coreProperties>
</file>