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CBB8B-6EDB-410E-813A-DF6291E6CC81}" v="1087" dt="2019-10-10T14:12:49.507"/>
    <p1510:client id="{B3E86037-3905-4695-8C89-D431F6510BCB}" v="90" dt="2019-10-10T08:47:51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71" autoAdjust="0"/>
  </p:normalViewPr>
  <p:slideViewPr>
    <p:cSldViewPr snapToGrid="0">
      <p:cViewPr varScale="1">
        <p:scale>
          <a:sx n="72" d="100"/>
          <a:sy n="72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yqri rama" userId="63ae6db346a00b00" providerId="Windows Live" clId="Web-{B3E86037-3905-4695-8C89-D431F6510BCB}"/>
    <pc:docChg chg="modSld">
      <pc:chgData name="shyqri rama" userId="63ae6db346a00b00" providerId="Windows Live" clId="Web-{B3E86037-3905-4695-8C89-D431F6510BCB}" dt="2019-10-10T08:47:51.738" v="89" actId="20577"/>
      <pc:docMkLst>
        <pc:docMk/>
      </pc:docMkLst>
      <pc:sldChg chg="modSp">
        <pc:chgData name="shyqri rama" userId="63ae6db346a00b00" providerId="Windows Live" clId="Web-{B3E86037-3905-4695-8C89-D431F6510BCB}" dt="2019-10-10T08:47:50.191" v="86" actId="20577"/>
        <pc:sldMkLst>
          <pc:docMk/>
          <pc:sldMk cId="4037802046" sldId="264"/>
        </pc:sldMkLst>
        <pc:spChg chg="mod">
          <ac:chgData name="shyqri rama" userId="63ae6db346a00b00" providerId="Windows Live" clId="Web-{B3E86037-3905-4695-8C89-D431F6510BCB}" dt="2019-10-10T08:46:46.706" v="18" actId="20577"/>
          <ac:spMkLst>
            <pc:docMk/>
            <pc:sldMk cId="4037802046" sldId="264"/>
            <ac:spMk id="5" creationId="{3BFA3D44-096D-4DE5-B059-8DAB44193682}"/>
          </ac:spMkLst>
        </pc:spChg>
        <pc:spChg chg="mod">
          <ac:chgData name="shyqri rama" userId="63ae6db346a00b00" providerId="Windows Live" clId="Web-{B3E86037-3905-4695-8C89-D431F6510BCB}" dt="2019-10-10T08:47:50.191" v="86" actId="20577"/>
          <ac:spMkLst>
            <pc:docMk/>
            <pc:sldMk cId="4037802046" sldId="264"/>
            <ac:spMk id="6" creationId="{DA26F3FA-6CF5-4D2D-B467-3E61A08E74DC}"/>
          </ac:spMkLst>
        </pc:spChg>
      </pc:sldChg>
    </pc:docChg>
  </pc:docChgLst>
  <pc:docChgLst>
    <pc:chgData name="shyqri rama" userId="63ae6db346a00b00" providerId="Windows Live" clId="Web-{0ABCBB8B-6EDB-410E-813A-DF6291E6CC81}"/>
    <pc:docChg chg="addSld delSld modSld">
      <pc:chgData name="shyqri rama" userId="63ae6db346a00b00" providerId="Windows Live" clId="Web-{0ABCBB8B-6EDB-410E-813A-DF6291E6CC81}" dt="2019-10-10T14:12:49.507" v="1076" actId="20577"/>
      <pc:docMkLst>
        <pc:docMk/>
      </pc:docMkLst>
      <pc:sldChg chg="delSp modSp">
        <pc:chgData name="shyqri rama" userId="63ae6db346a00b00" providerId="Windows Live" clId="Web-{0ABCBB8B-6EDB-410E-813A-DF6291E6CC81}" dt="2019-10-10T08:17:13.414" v="15" actId="20577"/>
        <pc:sldMkLst>
          <pc:docMk/>
          <pc:sldMk cId="811172367" sldId="257"/>
        </pc:sldMkLst>
        <pc:spChg chg="mod">
          <ac:chgData name="shyqri rama" userId="63ae6db346a00b00" providerId="Windows Live" clId="Web-{0ABCBB8B-6EDB-410E-813A-DF6291E6CC81}" dt="2019-10-10T08:17:13.414" v="15" actId="20577"/>
          <ac:spMkLst>
            <pc:docMk/>
            <pc:sldMk cId="811172367" sldId="257"/>
            <ac:spMk id="5" creationId="{F6CB3864-C273-4676-B576-B37BFE1B8E52}"/>
          </ac:spMkLst>
        </pc:spChg>
        <pc:spChg chg="del">
          <ac:chgData name="shyqri rama" userId="63ae6db346a00b00" providerId="Windows Live" clId="Web-{0ABCBB8B-6EDB-410E-813A-DF6291E6CC81}" dt="2019-10-10T08:16:06.601" v="0"/>
          <ac:spMkLst>
            <pc:docMk/>
            <pc:sldMk cId="811172367" sldId="257"/>
            <ac:spMk id="8" creationId="{5DCABA38-D215-493E-9ABB-B3AFA65EAABD}"/>
          </ac:spMkLst>
        </pc:spChg>
        <pc:spChg chg="del mod">
          <ac:chgData name="shyqri rama" userId="63ae6db346a00b00" providerId="Windows Live" clId="Web-{0ABCBB8B-6EDB-410E-813A-DF6291E6CC81}" dt="2019-10-10T08:16:12.242" v="4"/>
          <ac:spMkLst>
            <pc:docMk/>
            <pc:sldMk cId="811172367" sldId="257"/>
            <ac:spMk id="9" creationId="{15828BB7-7C4B-458E-9E8F-CC07E3371B5B}"/>
          </ac:spMkLst>
        </pc:spChg>
      </pc:sldChg>
      <pc:sldChg chg="delSp modSp">
        <pc:chgData name="shyqri rama" userId="63ae6db346a00b00" providerId="Windows Live" clId="Web-{0ABCBB8B-6EDB-410E-813A-DF6291E6CC81}" dt="2019-10-10T08:17:16.836" v="20" actId="20577"/>
        <pc:sldMkLst>
          <pc:docMk/>
          <pc:sldMk cId="2786121197" sldId="258"/>
        </pc:sldMkLst>
        <pc:spChg chg="mod">
          <ac:chgData name="shyqri rama" userId="63ae6db346a00b00" providerId="Windows Live" clId="Web-{0ABCBB8B-6EDB-410E-813A-DF6291E6CC81}" dt="2019-10-10T08:17:16.836" v="20" actId="20577"/>
          <ac:spMkLst>
            <pc:docMk/>
            <pc:sldMk cId="2786121197" sldId="258"/>
            <ac:spMk id="5" creationId="{F6CB3864-C273-4676-B576-B37BFE1B8E52}"/>
          </ac:spMkLst>
        </pc:spChg>
        <pc:spChg chg="del">
          <ac:chgData name="shyqri rama" userId="63ae6db346a00b00" providerId="Windows Live" clId="Web-{0ABCBB8B-6EDB-410E-813A-DF6291E6CC81}" dt="2019-10-10T08:16:31.461" v="5"/>
          <ac:spMkLst>
            <pc:docMk/>
            <pc:sldMk cId="2786121197" sldId="258"/>
            <ac:spMk id="8" creationId="{5DCABA38-D215-493E-9ABB-B3AFA65EAABD}"/>
          </ac:spMkLst>
        </pc:spChg>
        <pc:spChg chg="del">
          <ac:chgData name="shyqri rama" userId="63ae6db346a00b00" providerId="Windows Live" clId="Web-{0ABCBB8B-6EDB-410E-813A-DF6291E6CC81}" dt="2019-10-10T08:16:34.273" v="6"/>
          <ac:spMkLst>
            <pc:docMk/>
            <pc:sldMk cId="2786121197" sldId="258"/>
            <ac:spMk id="9" creationId="{15828BB7-7C4B-458E-9E8F-CC07E3371B5B}"/>
          </ac:spMkLst>
        </pc:spChg>
      </pc:sldChg>
      <pc:sldChg chg="modSp">
        <pc:chgData name="shyqri rama" userId="63ae6db346a00b00" providerId="Windows Live" clId="Web-{0ABCBB8B-6EDB-410E-813A-DF6291E6CC81}" dt="2019-10-10T08:17:20.805" v="25" actId="20577"/>
        <pc:sldMkLst>
          <pc:docMk/>
          <pc:sldMk cId="1171852853" sldId="259"/>
        </pc:sldMkLst>
        <pc:spChg chg="mod">
          <ac:chgData name="shyqri rama" userId="63ae6db346a00b00" providerId="Windows Live" clId="Web-{0ABCBB8B-6EDB-410E-813A-DF6291E6CC81}" dt="2019-10-10T08:17:01.617" v="9" actId="20577"/>
          <ac:spMkLst>
            <pc:docMk/>
            <pc:sldMk cId="1171852853" sldId="259"/>
            <ac:spMk id="4" creationId="{418572DB-A6B9-402E-BB36-EED7B0E2A17A}"/>
          </ac:spMkLst>
        </pc:spChg>
        <pc:spChg chg="mod">
          <ac:chgData name="shyqri rama" userId="63ae6db346a00b00" providerId="Windows Live" clId="Web-{0ABCBB8B-6EDB-410E-813A-DF6291E6CC81}" dt="2019-10-10T08:17:20.805" v="25" actId="20577"/>
          <ac:spMkLst>
            <pc:docMk/>
            <pc:sldMk cId="1171852853" sldId="259"/>
            <ac:spMk id="5" creationId="{F6CB3864-C273-4676-B576-B37BFE1B8E52}"/>
          </ac:spMkLst>
        </pc:spChg>
      </pc:sldChg>
      <pc:sldChg chg="modSp">
        <pc:chgData name="shyqri rama" userId="63ae6db346a00b00" providerId="Windows Live" clId="Web-{0ABCBB8B-6EDB-410E-813A-DF6291E6CC81}" dt="2019-10-10T08:17:24.289" v="30" actId="20577"/>
        <pc:sldMkLst>
          <pc:docMk/>
          <pc:sldMk cId="1474010095" sldId="260"/>
        </pc:sldMkLst>
        <pc:spChg chg="mod">
          <ac:chgData name="shyqri rama" userId="63ae6db346a00b00" providerId="Windows Live" clId="Web-{0ABCBB8B-6EDB-410E-813A-DF6291E6CC81}" dt="2019-10-10T08:17:24.289" v="30" actId="20577"/>
          <ac:spMkLst>
            <pc:docMk/>
            <pc:sldMk cId="1474010095" sldId="260"/>
            <ac:spMk id="5" creationId="{F6CB3864-C273-4676-B576-B37BFE1B8E52}"/>
          </ac:spMkLst>
        </pc:spChg>
      </pc:sldChg>
      <pc:sldChg chg="modSp">
        <pc:chgData name="shyqri rama" userId="63ae6db346a00b00" providerId="Windows Live" clId="Web-{0ABCBB8B-6EDB-410E-813A-DF6291E6CC81}" dt="2019-10-10T08:17:32.320" v="35" actId="20577"/>
        <pc:sldMkLst>
          <pc:docMk/>
          <pc:sldMk cId="477416215" sldId="261"/>
        </pc:sldMkLst>
        <pc:spChg chg="mod">
          <ac:chgData name="shyqri rama" userId="63ae6db346a00b00" providerId="Windows Live" clId="Web-{0ABCBB8B-6EDB-410E-813A-DF6291E6CC81}" dt="2019-10-10T08:17:32.320" v="35" actId="20577"/>
          <ac:spMkLst>
            <pc:docMk/>
            <pc:sldMk cId="477416215" sldId="261"/>
            <ac:spMk id="5" creationId="{F6CB3864-C273-4676-B576-B37BFE1B8E52}"/>
          </ac:spMkLst>
        </pc:spChg>
      </pc:sldChg>
      <pc:sldChg chg="modSp">
        <pc:chgData name="shyqri rama" userId="63ae6db346a00b00" providerId="Windows Live" clId="Web-{0ABCBB8B-6EDB-410E-813A-DF6291E6CC81}" dt="2019-10-10T08:17:36.930" v="40" actId="20577"/>
        <pc:sldMkLst>
          <pc:docMk/>
          <pc:sldMk cId="543064109" sldId="262"/>
        </pc:sldMkLst>
        <pc:spChg chg="mod">
          <ac:chgData name="shyqri rama" userId="63ae6db346a00b00" providerId="Windows Live" clId="Web-{0ABCBB8B-6EDB-410E-813A-DF6291E6CC81}" dt="2019-10-10T08:17:36.930" v="40" actId="20577"/>
          <ac:spMkLst>
            <pc:docMk/>
            <pc:sldMk cId="543064109" sldId="262"/>
            <ac:spMk id="5" creationId="{F6CB3864-C273-4676-B576-B37BFE1B8E52}"/>
          </ac:spMkLst>
        </pc:spChg>
      </pc:sldChg>
      <pc:sldChg chg="modSp">
        <pc:chgData name="shyqri rama" userId="63ae6db346a00b00" providerId="Windows Live" clId="Web-{0ABCBB8B-6EDB-410E-813A-DF6291E6CC81}" dt="2019-10-10T10:03:03.336" v="102" actId="20577"/>
        <pc:sldMkLst>
          <pc:docMk/>
          <pc:sldMk cId="4037802046" sldId="264"/>
        </pc:sldMkLst>
        <pc:spChg chg="mod">
          <ac:chgData name="shyqri rama" userId="63ae6db346a00b00" providerId="Windows Live" clId="Web-{0ABCBB8B-6EDB-410E-813A-DF6291E6CC81}" dt="2019-10-10T10:02:36.617" v="69" actId="20577"/>
          <ac:spMkLst>
            <pc:docMk/>
            <pc:sldMk cId="4037802046" sldId="264"/>
            <ac:spMk id="5" creationId="{3BFA3D44-096D-4DE5-B059-8DAB44193682}"/>
          </ac:spMkLst>
        </pc:spChg>
        <pc:spChg chg="mod">
          <ac:chgData name="shyqri rama" userId="63ae6db346a00b00" providerId="Windows Live" clId="Web-{0ABCBB8B-6EDB-410E-813A-DF6291E6CC81}" dt="2019-10-10T10:03:03.336" v="102" actId="20577"/>
          <ac:spMkLst>
            <pc:docMk/>
            <pc:sldMk cId="4037802046" sldId="264"/>
            <ac:spMk id="6" creationId="{DA26F3FA-6CF5-4D2D-B467-3E61A08E74DC}"/>
          </ac:spMkLst>
        </pc:spChg>
      </pc:sldChg>
      <pc:sldChg chg="addSp modSp new">
        <pc:chgData name="shyqri rama" userId="63ae6db346a00b00" providerId="Windows Live" clId="Web-{0ABCBB8B-6EDB-410E-813A-DF6291E6CC81}" dt="2019-10-10T13:37:50.870" v="963" actId="20577"/>
        <pc:sldMkLst>
          <pc:docMk/>
          <pc:sldMk cId="252034522" sldId="265"/>
        </pc:sldMkLst>
        <pc:spChg chg="mod">
          <ac:chgData name="shyqri rama" userId="63ae6db346a00b00" providerId="Windows Live" clId="Web-{0ABCBB8B-6EDB-410E-813A-DF6291E6CC81}" dt="2019-10-10T13:27:31.268" v="902" actId="20577"/>
          <ac:spMkLst>
            <pc:docMk/>
            <pc:sldMk cId="252034522" sldId="265"/>
            <ac:spMk id="2" creationId="{17A65331-7173-492E-8D8A-409A45C97B4A}"/>
          </ac:spMkLst>
        </pc:spChg>
        <pc:spChg chg="mod">
          <ac:chgData name="shyqri rama" userId="63ae6db346a00b00" providerId="Windows Live" clId="Web-{0ABCBB8B-6EDB-410E-813A-DF6291E6CC81}" dt="2019-10-10T13:37:50.870" v="963" actId="20577"/>
          <ac:spMkLst>
            <pc:docMk/>
            <pc:sldMk cId="252034522" sldId="265"/>
            <ac:spMk id="3" creationId="{F2FE8FEC-0132-4ABD-BF17-7CC61F224256}"/>
          </ac:spMkLst>
        </pc:spChg>
        <pc:spChg chg="add mod">
          <ac:chgData name="shyqri rama" userId="63ae6db346a00b00" providerId="Windows Live" clId="Web-{0ABCBB8B-6EDB-410E-813A-DF6291E6CC81}" dt="2019-10-10T08:18:19.039" v="47" actId="20577"/>
          <ac:spMkLst>
            <pc:docMk/>
            <pc:sldMk cId="252034522" sldId="265"/>
            <ac:spMk id="5" creationId="{8EA66BDD-A9A3-455C-87D1-863CDF9C7A39}"/>
          </ac:spMkLst>
        </pc:spChg>
      </pc:sldChg>
      <pc:sldChg chg="addSp delSp modSp add del mod replId modClrScheme chgLayout">
        <pc:chgData name="shyqri rama" userId="63ae6db346a00b00" providerId="Windows Live" clId="Web-{0ABCBB8B-6EDB-410E-813A-DF6291E6CC81}" dt="2019-10-10T12:31:52.761" v="748"/>
        <pc:sldMkLst>
          <pc:docMk/>
          <pc:sldMk cId="1978009964" sldId="266"/>
        </pc:sldMkLst>
        <pc:spChg chg="add del mod ord">
          <ac:chgData name="shyqri rama" userId="63ae6db346a00b00" providerId="Windows Live" clId="Web-{0ABCBB8B-6EDB-410E-813A-DF6291E6CC81}" dt="2019-10-10T10:21:18.850" v="591"/>
          <ac:spMkLst>
            <pc:docMk/>
            <pc:sldMk cId="1978009964" sldId="266"/>
            <ac:spMk id="2" creationId="{3D525A7C-24EE-4318-98C3-F75DCF4E3ED0}"/>
          </ac:spMkLst>
        </pc:spChg>
        <pc:spChg chg="mod ord">
          <ac:chgData name="shyqri rama" userId="63ae6db346a00b00" providerId="Windows Live" clId="Web-{0ABCBB8B-6EDB-410E-813A-DF6291E6CC81}" dt="2019-10-10T10:22:50.054" v="611" actId="20577"/>
          <ac:spMkLst>
            <pc:docMk/>
            <pc:sldMk cId="1978009964" sldId="266"/>
            <ac:spMk id="3" creationId="{1EDDA206-0A2D-42FB-B4C2-F1062E12E0BE}"/>
          </ac:spMkLst>
        </pc:spChg>
        <pc:spChg chg="del mod ord">
          <ac:chgData name="shyqri rama" userId="63ae6db346a00b00" providerId="Windows Live" clId="Web-{0ABCBB8B-6EDB-410E-813A-DF6291E6CC81}" dt="2019-10-10T10:21:21.412" v="592"/>
          <ac:spMkLst>
            <pc:docMk/>
            <pc:sldMk cId="1978009964" sldId="266"/>
            <ac:spMk id="4" creationId="{418572DB-A6B9-402E-BB36-EED7B0E2A17A}"/>
          </ac:spMkLst>
        </pc:spChg>
        <pc:spChg chg="mod">
          <ac:chgData name="shyqri rama" userId="63ae6db346a00b00" providerId="Windows Live" clId="Web-{0ABCBB8B-6EDB-410E-813A-DF6291E6CC81}" dt="2019-10-10T10:19:30.552" v="588" actId="1076"/>
          <ac:spMkLst>
            <pc:docMk/>
            <pc:sldMk cId="1978009964" sldId="266"/>
            <ac:spMk id="5" creationId="{F6CB3864-C273-4676-B576-B37BFE1B8E52}"/>
          </ac:spMkLst>
        </pc:spChg>
        <pc:spChg chg="add del mod ord">
          <ac:chgData name="shyqri rama" userId="63ae6db346a00b00" providerId="Windows Live" clId="Web-{0ABCBB8B-6EDB-410E-813A-DF6291E6CC81}" dt="2019-10-10T10:21:17.397" v="590"/>
          <ac:spMkLst>
            <pc:docMk/>
            <pc:sldMk cId="1978009964" sldId="266"/>
            <ac:spMk id="6" creationId="{6ADB92FC-BD62-47B7-B386-607C904E78DD}"/>
          </ac:spMkLst>
        </pc:spChg>
        <pc:spChg chg="add del mod ord">
          <ac:chgData name="shyqri rama" userId="63ae6db346a00b00" providerId="Windows Live" clId="Web-{0ABCBB8B-6EDB-410E-813A-DF6291E6CC81}" dt="2019-10-10T10:21:21.866" v="593"/>
          <ac:spMkLst>
            <pc:docMk/>
            <pc:sldMk cId="1978009964" sldId="266"/>
            <ac:spMk id="7" creationId="{88B4F348-9C13-423E-9C70-F673766C5161}"/>
          </ac:spMkLst>
        </pc:spChg>
        <pc:spChg chg="add del mod">
          <ac:chgData name="shyqri rama" userId="63ae6db346a00b00" providerId="Windows Live" clId="Web-{0ABCBB8B-6EDB-410E-813A-DF6291E6CC81}" dt="2019-10-10T10:21:24.647" v="594"/>
          <ac:spMkLst>
            <pc:docMk/>
            <pc:sldMk cId="1978009964" sldId="266"/>
            <ac:spMk id="9" creationId="{AFEEE71A-553E-4324-B2F6-2D5CC89FD75B}"/>
          </ac:spMkLst>
        </pc:spChg>
        <pc:spChg chg="add mod">
          <ac:chgData name="shyqri rama" userId="63ae6db346a00b00" providerId="Windows Live" clId="Web-{0ABCBB8B-6EDB-410E-813A-DF6291E6CC81}" dt="2019-10-10T12:19:16.989" v="660" actId="1076"/>
          <ac:spMkLst>
            <pc:docMk/>
            <pc:sldMk cId="1978009964" sldId="266"/>
            <ac:spMk id="10" creationId="{9D41EE91-DEB3-4B42-A4ED-ABD4CF64FFDC}"/>
          </ac:spMkLst>
        </pc:spChg>
        <pc:spChg chg="add mod">
          <ac:chgData name="shyqri rama" userId="63ae6db346a00b00" providerId="Windows Live" clId="Web-{0ABCBB8B-6EDB-410E-813A-DF6291E6CC81}" dt="2019-10-10T12:19:16.989" v="661" actId="1076"/>
          <ac:spMkLst>
            <pc:docMk/>
            <pc:sldMk cId="1978009964" sldId="266"/>
            <ac:spMk id="11" creationId="{E8A1EE1C-775B-46DB-8AB6-01112B0B936D}"/>
          </ac:spMkLst>
        </pc:spChg>
        <pc:spChg chg="add mod">
          <ac:chgData name="shyqri rama" userId="63ae6db346a00b00" providerId="Windows Live" clId="Web-{0ABCBB8B-6EDB-410E-813A-DF6291E6CC81}" dt="2019-10-10T12:19:20.224" v="663" actId="14100"/>
          <ac:spMkLst>
            <pc:docMk/>
            <pc:sldMk cId="1978009964" sldId="266"/>
            <ac:spMk id="14" creationId="{76D62100-2CFD-444C-9A0C-BE0983A484E9}"/>
          </ac:spMkLst>
        </pc:spChg>
        <pc:picChg chg="add mod">
          <ac:chgData name="shyqri rama" userId="63ae6db346a00b00" providerId="Windows Live" clId="Web-{0ABCBB8B-6EDB-410E-813A-DF6291E6CC81}" dt="2019-10-10T12:19:16.958" v="657" actId="1076"/>
          <ac:picMkLst>
            <pc:docMk/>
            <pc:sldMk cId="1978009964" sldId="266"/>
            <ac:picMk id="2" creationId="{335AD32C-9DD1-4D8A-9753-E08359244091}"/>
          </ac:picMkLst>
        </pc:picChg>
        <pc:picChg chg="add mod">
          <ac:chgData name="shyqri rama" userId="63ae6db346a00b00" providerId="Windows Live" clId="Web-{0ABCBB8B-6EDB-410E-813A-DF6291E6CC81}" dt="2019-10-10T12:24:27.679" v="665" actId="1076"/>
          <ac:picMkLst>
            <pc:docMk/>
            <pc:sldMk cId="1978009964" sldId="266"/>
            <ac:picMk id="6" creationId="{3CA6CAD5-E60F-4258-AB28-5E910A8F9765}"/>
          </ac:picMkLst>
        </pc:picChg>
        <pc:picChg chg="add mod">
          <ac:chgData name="shyqri rama" userId="63ae6db346a00b00" providerId="Windows Live" clId="Web-{0ABCBB8B-6EDB-410E-813A-DF6291E6CC81}" dt="2019-10-10T12:19:16.974" v="659" actId="1076"/>
          <ac:picMkLst>
            <pc:docMk/>
            <pc:sldMk cId="1978009964" sldId="266"/>
            <ac:picMk id="8" creationId="{8CC516DA-595A-4C11-889E-73842B717FCC}"/>
          </ac:picMkLst>
        </pc:picChg>
        <pc:picChg chg="add mod">
          <ac:chgData name="shyqri rama" userId="63ae6db346a00b00" providerId="Windows Live" clId="Web-{0ABCBB8B-6EDB-410E-813A-DF6291E6CC81}" dt="2019-10-10T12:18:43.239" v="652" actId="1076"/>
          <ac:picMkLst>
            <pc:docMk/>
            <pc:sldMk cId="1978009964" sldId="266"/>
            <ac:picMk id="12" creationId="{6B37EFBD-40D1-46BE-9E00-FE3A5FC75035}"/>
          </ac:picMkLst>
        </pc:picChg>
      </pc:sldChg>
      <pc:sldChg chg="addSp modSp add replId">
        <pc:chgData name="shyqri rama" userId="63ae6db346a00b00" providerId="Windows Live" clId="Web-{0ABCBB8B-6EDB-410E-813A-DF6291E6CC81}" dt="2019-10-10T12:32:27.449" v="763" actId="20577"/>
        <pc:sldMkLst>
          <pc:docMk/>
          <pc:sldMk cId="1339917971" sldId="267"/>
        </pc:sldMkLst>
        <pc:spChg chg="mod">
          <ac:chgData name="shyqri rama" userId="63ae6db346a00b00" providerId="Windows Live" clId="Web-{0ABCBB8B-6EDB-410E-813A-DF6291E6CC81}" dt="2019-10-10T12:32:27.449" v="763" actId="20577"/>
          <ac:spMkLst>
            <pc:docMk/>
            <pc:sldMk cId="1339917971" sldId="267"/>
            <ac:spMk id="3" creationId="{1EDDA206-0A2D-42FB-B4C2-F1062E12E0BE}"/>
          </ac:spMkLst>
        </pc:spChg>
        <pc:spChg chg="add mod">
          <ac:chgData name="shyqri rama" userId="63ae6db346a00b00" providerId="Windows Live" clId="Web-{0ABCBB8B-6EDB-410E-813A-DF6291E6CC81}" dt="2019-10-10T12:31:27.902" v="747" actId="1076"/>
          <ac:spMkLst>
            <pc:docMk/>
            <pc:sldMk cId="1339917971" sldId="267"/>
            <ac:spMk id="4" creationId="{F920B1C9-D8C3-407B-A00E-3A5AF78B9CA8}"/>
          </ac:spMkLst>
        </pc:spChg>
        <pc:spChg chg="mod">
          <ac:chgData name="shyqri rama" userId="63ae6db346a00b00" providerId="Windows Live" clId="Web-{0ABCBB8B-6EDB-410E-813A-DF6291E6CC81}" dt="2019-10-10T12:29:23.947" v="672" actId="14100"/>
          <ac:spMkLst>
            <pc:docMk/>
            <pc:sldMk cId="1339917971" sldId="267"/>
            <ac:spMk id="10" creationId="{9D41EE91-DEB3-4B42-A4ED-ABD4CF64FFDC}"/>
          </ac:spMkLst>
        </pc:spChg>
        <pc:spChg chg="mod">
          <ac:chgData name="shyqri rama" userId="63ae6db346a00b00" providerId="Windows Live" clId="Web-{0ABCBB8B-6EDB-410E-813A-DF6291E6CC81}" dt="2019-10-10T12:29:30.198" v="673" actId="14100"/>
          <ac:spMkLst>
            <pc:docMk/>
            <pc:sldMk cId="1339917971" sldId="267"/>
            <ac:spMk id="11" creationId="{E8A1EE1C-775B-46DB-8AB6-01112B0B936D}"/>
          </ac:spMkLst>
        </pc:spChg>
        <pc:spChg chg="mod">
          <ac:chgData name="shyqri rama" userId="63ae6db346a00b00" providerId="Windows Live" clId="Web-{0ABCBB8B-6EDB-410E-813A-DF6291E6CC81}" dt="2019-10-10T12:29:36.463" v="676" actId="1076"/>
          <ac:spMkLst>
            <pc:docMk/>
            <pc:sldMk cId="1339917971" sldId="267"/>
            <ac:spMk id="14" creationId="{76D62100-2CFD-444C-9A0C-BE0983A484E9}"/>
          </ac:spMkLst>
        </pc:spChg>
        <pc:picChg chg="mod">
          <ac:chgData name="shyqri rama" userId="63ae6db346a00b00" providerId="Windows Live" clId="Web-{0ABCBB8B-6EDB-410E-813A-DF6291E6CC81}" dt="2019-10-10T12:29:36.448" v="674" actId="1076"/>
          <ac:picMkLst>
            <pc:docMk/>
            <pc:sldMk cId="1339917971" sldId="267"/>
            <ac:picMk id="6" creationId="{3CA6CAD5-E60F-4258-AB28-5E910A8F9765}"/>
          </ac:picMkLst>
        </pc:picChg>
        <pc:picChg chg="mod">
          <ac:chgData name="shyqri rama" userId="63ae6db346a00b00" providerId="Windows Live" clId="Web-{0ABCBB8B-6EDB-410E-813A-DF6291E6CC81}" dt="2019-10-10T12:29:36.463" v="675" actId="1076"/>
          <ac:picMkLst>
            <pc:docMk/>
            <pc:sldMk cId="1339917971" sldId="267"/>
            <ac:picMk id="12" creationId="{6B37EFBD-40D1-46BE-9E00-FE3A5FC75035}"/>
          </ac:picMkLst>
        </pc:picChg>
      </pc:sldChg>
      <pc:sldChg chg="addSp delSp modSp add mod replId setBg modClrScheme setClrOvrMap chgLayout">
        <pc:chgData name="shyqri rama" userId="63ae6db346a00b00" providerId="Windows Live" clId="Web-{0ABCBB8B-6EDB-410E-813A-DF6291E6CC81}" dt="2019-10-10T12:36:06.138" v="898"/>
        <pc:sldMkLst>
          <pc:docMk/>
          <pc:sldMk cId="3310647757" sldId="268"/>
        </pc:sldMkLst>
        <pc:spChg chg="mod ord">
          <ac:chgData name="shyqri rama" userId="63ae6db346a00b00" providerId="Windows Live" clId="Web-{0ABCBB8B-6EDB-410E-813A-DF6291E6CC81}" dt="2019-10-10T12:36:06.138" v="898"/>
          <ac:spMkLst>
            <pc:docMk/>
            <pc:sldMk cId="3310647757" sldId="268"/>
            <ac:spMk id="3" creationId="{1EDDA206-0A2D-42FB-B4C2-F1062E12E0BE}"/>
          </ac:spMkLst>
        </pc:spChg>
        <pc:spChg chg="del">
          <ac:chgData name="shyqri rama" userId="63ae6db346a00b00" providerId="Windows Live" clId="Web-{0ABCBB8B-6EDB-410E-813A-DF6291E6CC81}" dt="2019-10-10T12:32:33.746" v="764"/>
          <ac:spMkLst>
            <pc:docMk/>
            <pc:sldMk cId="3310647757" sldId="268"/>
            <ac:spMk id="4" creationId="{F920B1C9-D8C3-407B-A00E-3A5AF78B9CA8}"/>
          </ac:spMkLst>
        </pc:spChg>
        <pc:spChg chg="del mod">
          <ac:chgData name="shyqri rama" userId="63ae6db346a00b00" providerId="Windows Live" clId="Web-{0ABCBB8B-6EDB-410E-813A-DF6291E6CC81}" dt="2019-10-10T12:33:23.793" v="777"/>
          <ac:spMkLst>
            <pc:docMk/>
            <pc:sldMk cId="3310647757" sldId="268"/>
            <ac:spMk id="5" creationId="{F6CB3864-C273-4676-B576-B37BFE1B8E52}"/>
          </ac:spMkLst>
        </pc:spChg>
        <pc:spChg chg="add del mod">
          <ac:chgData name="shyqri rama" userId="63ae6db346a00b00" providerId="Windows Live" clId="Web-{0ABCBB8B-6EDB-410E-813A-DF6291E6CC81}" dt="2019-10-10T12:32:59.684" v="775"/>
          <ac:spMkLst>
            <pc:docMk/>
            <pc:sldMk cId="3310647757" sldId="268"/>
            <ac:spMk id="7" creationId="{80485061-F020-4E2A-99EF-AAE6FEACDD41}"/>
          </ac:spMkLst>
        </pc:spChg>
        <pc:spChg chg="add del mod ord">
          <ac:chgData name="shyqri rama" userId="63ae6db346a00b00" providerId="Windows Live" clId="Web-{0ABCBB8B-6EDB-410E-813A-DF6291E6CC81}" dt="2019-10-10T12:36:06.138" v="898"/>
          <ac:spMkLst>
            <pc:docMk/>
            <pc:sldMk cId="3310647757" sldId="268"/>
            <ac:spMk id="9" creationId="{C044469B-0858-49F0-9CD5-E10E29AF4B91}"/>
          </ac:spMkLst>
        </pc:spChg>
        <pc:spChg chg="del">
          <ac:chgData name="shyqri rama" userId="63ae6db346a00b00" providerId="Windows Live" clId="Web-{0ABCBB8B-6EDB-410E-813A-DF6291E6CC81}" dt="2019-10-10T12:32:33.746" v="767"/>
          <ac:spMkLst>
            <pc:docMk/>
            <pc:sldMk cId="3310647757" sldId="268"/>
            <ac:spMk id="10" creationId="{9D41EE91-DEB3-4B42-A4ED-ABD4CF64FFDC}"/>
          </ac:spMkLst>
        </pc:spChg>
        <pc:spChg chg="del">
          <ac:chgData name="shyqri rama" userId="63ae6db346a00b00" providerId="Windows Live" clId="Web-{0ABCBB8B-6EDB-410E-813A-DF6291E6CC81}" dt="2019-10-10T12:32:33.746" v="766"/>
          <ac:spMkLst>
            <pc:docMk/>
            <pc:sldMk cId="3310647757" sldId="268"/>
            <ac:spMk id="11" creationId="{E8A1EE1C-775B-46DB-8AB6-01112B0B936D}"/>
          </ac:spMkLst>
        </pc:spChg>
        <pc:spChg chg="add del">
          <ac:chgData name="shyqri rama" userId="63ae6db346a00b00" providerId="Windows Live" clId="Web-{0ABCBB8B-6EDB-410E-813A-DF6291E6CC81}" dt="2019-10-10T12:36:06.138" v="898"/>
          <ac:spMkLst>
            <pc:docMk/>
            <pc:sldMk cId="3310647757" sldId="268"/>
            <ac:spMk id="13" creationId="{C314C310-850D-4491-AA52-C75BEA68B68C}"/>
          </ac:spMkLst>
        </pc:spChg>
        <pc:spChg chg="del">
          <ac:chgData name="shyqri rama" userId="63ae6db346a00b00" providerId="Windows Live" clId="Web-{0ABCBB8B-6EDB-410E-813A-DF6291E6CC81}" dt="2019-10-10T12:32:33.746" v="765"/>
          <ac:spMkLst>
            <pc:docMk/>
            <pc:sldMk cId="3310647757" sldId="268"/>
            <ac:spMk id="14" creationId="{76D62100-2CFD-444C-9A0C-BE0983A484E9}"/>
          </ac:spMkLst>
        </pc:spChg>
        <pc:spChg chg="add del">
          <ac:chgData name="shyqri rama" userId="63ae6db346a00b00" providerId="Windows Live" clId="Web-{0ABCBB8B-6EDB-410E-813A-DF6291E6CC81}" dt="2019-10-10T12:36:06.138" v="898"/>
          <ac:spMkLst>
            <pc:docMk/>
            <pc:sldMk cId="3310647757" sldId="268"/>
            <ac:spMk id="22" creationId="{0308D749-5984-4BB8-A788-A85D24304A0A}"/>
          </ac:spMkLst>
        </pc:spChg>
        <pc:spChg chg="add del">
          <ac:chgData name="shyqri rama" userId="63ae6db346a00b00" providerId="Windows Live" clId="Web-{0ABCBB8B-6EDB-410E-813A-DF6291E6CC81}" dt="2019-10-10T12:36:06.138" v="898"/>
          <ac:spMkLst>
            <pc:docMk/>
            <pc:sldMk cId="3310647757" sldId="268"/>
            <ac:spMk id="24" creationId="{95B8172D-A4C8-41B4-8991-78BBEC4039D5}"/>
          </ac:spMkLst>
        </pc:spChg>
        <pc:spChg chg="add del mod">
          <ac:chgData name="shyqri rama" userId="63ae6db346a00b00" providerId="Windows Live" clId="Web-{0ABCBB8B-6EDB-410E-813A-DF6291E6CC81}" dt="2019-10-10T12:36:03.482" v="897"/>
          <ac:spMkLst>
            <pc:docMk/>
            <pc:sldMk cId="3310647757" sldId="268"/>
            <ac:spMk id="25" creationId="{422D2E4C-A46A-4CCE-8A58-9FE96CA49705}"/>
          </ac:spMkLst>
        </pc:spChg>
        <pc:spChg chg="add del">
          <ac:chgData name="shyqri rama" userId="63ae6db346a00b00" providerId="Windows Live" clId="Web-{0ABCBB8B-6EDB-410E-813A-DF6291E6CC81}" dt="2019-10-10T12:36:06.138" v="898"/>
          <ac:spMkLst>
            <pc:docMk/>
            <pc:sldMk cId="3310647757" sldId="268"/>
            <ac:spMk id="31" creationId="{8682CCCE-534D-4FC6-BF2B-9BEA2F2BB482}"/>
          </ac:spMkLst>
        </pc:spChg>
        <pc:spChg chg="add del">
          <ac:chgData name="shyqri rama" userId="63ae6db346a00b00" providerId="Windows Live" clId="Web-{0ABCBB8B-6EDB-410E-813A-DF6291E6CC81}" dt="2019-10-10T12:36:06.138" v="898"/>
          <ac:spMkLst>
            <pc:docMk/>
            <pc:sldMk cId="3310647757" sldId="268"/>
            <ac:spMk id="33" creationId="{BC664B74-EEBB-416C-9D86-AE1FECC022DE}"/>
          </ac:spMkLst>
        </pc:spChg>
        <pc:spChg chg="add del">
          <ac:chgData name="shyqri rama" userId="63ae6db346a00b00" providerId="Windows Live" clId="Web-{0ABCBB8B-6EDB-410E-813A-DF6291E6CC81}" dt="2019-10-10T12:36:06.138" v="898"/>
          <ac:spMkLst>
            <pc:docMk/>
            <pc:sldMk cId="3310647757" sldId="268"/>
            <ac:spMk id="35" creationId="{52000483-C30E-42A1-8569-E1DE1F55BCAC}"/>
          </ac:spMkLst>
        </pc:spChg>
        <pc:spChg chg="add del">
          <ac:chgData name="shyqri rama" userId="63ae6db346a00b00" providerId="Windows Live" clId="Web-{0ABCBB8B-6EDB-410E-813A-DF6291E6CC81}" dt="2019-10-10T12:36:06.138" v="898"/>
          <ac:spMkLst>
            <pc:docMk/>
            <pc:sldMk cId="3310647757" sldId="268"/>
            <ac:spMk id="37" creationId="{A5ACD7E0-6D9A-4803-8B9B-D4602DC48C78}"/>
          </ac:spMkLst>
        </pc:spChg>
        <pc:spChg chg="add del">
          <ac:chgData name="shyqri rama" userId="63ae6db346a00b00" providerId="Windows Live" clId="Web-{0ABCBB8B-6EDB-410E-813A-DF6291E6CC81}" dt="2019-10-10T12:36:06.138" v="898"/>
          <ac:spMkLst>
            <pc:docMk/>
            <pc:sldMk cId="3310647757" sldId="268"/>
            <ac:spMk id="39" creationId="{C238E92D-87E7-4B27-AD36-0E1330051168}"/>
          </ac:spMkLst>
        </pc:spChg>
        <pc:spChg chg="add del">
          <ac:chgData name="shyqri rama" userId="63ae6db346a00b00" providerId="Windows Live" clId="Web-{0ABCBB8B-6EDB-410E-813A-DF6291E6CC81}" dt="2019-10-10T12:36:06.138" v="898"/>
          <ac:spMkLst>
            <pc:docMk/>
            <pc:sldMk cId="3310647757" sldId="268"/>
            <ac:spMk id="41" creationId="{6D0B958C-B82E-4F4B-945B-6B038D655637}"/>
          </ac:spMkLst>
        </pc:spChg>
        <pc:spChg chg="add del">
          <ac:chgData name="shyqri rama" userId="63ae6db346a00b00" providerId="Windows Live" clId="Web-{0ABCBB8B-6EDB-410E-813A-DF6291E6CC81}" dt="2019-10-10T12:36:06.138" v="898"/>
          <ac:spMkLst>
            <pc:docMk/>
            <pc:sldMk cId="3310647757" sldId="268"/>
            <ac:spMk id="43" creationId="{E18F3B2A-BB9B-4FB6-B8A5-2A8E5DB9321F}"/>
          </ac:spMkLst>
        </pc:spChg>
        <pc:spChg chg="add del">
          <ac:chgData name="shyqri rama" userId="63ae6db346a00b00" providerId="Windows Live" clId="Web-{0ABCBB8B-6EDB-410E-813A-DF6291E6CC81}" dt="2019-10-10T12:36:06.138" v="898"/>
          <ac:spMkLst>
            <pc:docMk/>
            <pc:sldMk cId="3310647757" sldId="268"/>
            <ac:spMk id="45" creationId="{C4164AEF-861B-41D1-9ED5-B81051DA7D4D}"/>
          </ac:spMkLst>
        </pc:spChg>
        <pc:grpChg chg="add del">
          <ac:chgData name="shyqri rama" userId="63ae6db346a00b00" providerId="Windows Live" clId="Web-{0ABCBB8B-6EDB-410E-813A-DF6291E6CC81}" dt="2019-10-10T12:36:06.138" v="898"/>
          <ac:grpSpMkLst>
            <pc:docMk/>
            <pc:sldMk cId="3310647757" sldId="268"/>
            <ac:grpSpMk id="16" creationId="{D4EC3799-3F52-48CE-85CC-83AED368EB42}"/>
          </ac:grpSpMkLst>
        </pc:grpChg>
        <pc:graphicFrameChg chg="add del">
          <ac:chgData name="shyqri rama" userId="63ae6db346a00b00" providerId="Windows Live" clId="Web-{0ABCBB8B-6EDB-410E-813A-DF6291E6CC81}" dt="2019-10-10T12:36:06.138" v="898"/>
          <ac:graphicFrameMkLst>
            <pc:docMk/>
            <pc:sldMk cId="3310647757" sldId="268"/>
            <ac:graphicFrameMk id="26" creationId="{18F529E9-D42F-4318-97D5-B5FCFA8B40B3}"/>
          </ac:graphicFrameMkLst>
        </pc:graphicFrameChg>
        <pc:picChg chg="del">
          <ac:chgData name="shyqri rama" userId="63ae6db346a00b00" providerId="Windows Live" clId="Web-{0ABCBB8B-6EDB-410E-813A-DF6291E6CC81}" dt="2019-10-10T12:32:35.996" v="769"/>
          <ac:picMkLst>
            <pc:docMk/>
            <pc:sldMk cId="3310647757" sldId="268"/>
            <ac:picMk id="2" creationId="{335AD32C-9DD1-4D8A-9753-E08359244091}"/>
          </ac:picMkLst>
        </pc:picChg>
        <pc:picChg chg="del">
          <ac:chgData name="shyqri rama" userId="63ae6db346a00b00" providerId="Windows Live" clId="Web-{0ABCBB8B-6EDB-410E-813A-DF6291E6CC81}" dt="2019-10-10T12:32:33.746" v="768"/>
          <ac:picMkLst>
            <pc:docMk/>
            <pc:sldMk cId="3310647757" sldId="268"/>
            <ac:picMk id="6" creationId="{3CA6CAD5-E60F-4258-AB28-5E910A8F9765}"/>
          </ac:picMkLst>
        </pc:picChg>
        <pc:picChg chg="del">
          <ac:chgData name="shyqri rama" userId="63ae6db346a00b00" providerId="Windows Live" clId="Web-{0ABCBB8B-6EDB-410E-813A-DF6291E6CC81}" dt="2019-10-10T12:32:36.387" v="770"/>
          <ac:picMkLst>
            <pc:docMk/>
            <pc:sldMk cId="3310647757" sldId="268"/>
            <ac:picMk id="8" creationId="{8CC516DA-595A-4C11-889E-73842B717FCC}"/>
          </ac:picMkLst>
        </pc:picChg>
        <pc:picChg chg="del">
          <ac:chgData name="shyqri rama" userId="63ae6db346a00b00" providerId="Windows Live" clId="Web-{0ABCBB8B-6EDB-410E-813A-DF6291E6CC81}" dt="2019-10-10T12:32:36.980" v="771"/>
          <ac:picMkLst>
            <pc:docMk/>
            <pc:sldMk cId="3310647757" sldId="268"/>
            <ac:picMk id="12" creationId="{6B37EFBD-40D1-46BE-9E00-FE3A5FC75035}"/>
          </ac:picMkLst>
        </pc:picChg>
        <pc:cxnChg chg="add del">
          <ac:chgData name="shyqri rama" userId="63ae6db346a00b00" providerId="Windows Live" clId="Web-{0ABCBB8B-6EDB-410E-813A-DF6291E6CC81}" dt="2019-10-10T12:36:06.138" v="898"/>
          <ac:cxnSpMkLst>
            <pc:docMk/>
            <pc:sldMk cId="3310647757" sldId="268"/>
            <ac:cxnSpMk id="20" creationId="{789E20C7-BB50-4317-93C7-90C8ED80B275}"/>
          </ac:cxnSpMkLst>
        </pc:cxnChg>
      </pc:sldChg>
      <pc:sldChg chg="modSp new">
        <pc:chgData name="shyqri rama" userId="63ae6db346a00b00" providerId="Windows Live" clId="Web-{0ABCBB8B-6EDB-410E-813A-DF6291E6CC81}" dt="2019-10-10T14:12:46.117" v="1074" actId="20577"/>
        <pc:sldMkLst>
          <pc:docMk/>
          <pc:sldMk cId="4117832816" sldId="269"/>
        </pc:sldMkLst>
        <pc:spChg chg="mod">
          <ac:chgData name="shyqri rama" userId="63ae6db346a00b00" providerId="Windows Live" clId="Web-{0ABCBB8B-6EDB-410E-813A-DF6291E6CC81}" dt="2019-10-10T14:09:23.942" v="974" actId="20577"/>
          <ac:spMkLst>
            <pc:docMk/>
            <pc:sldMk cId="4117832816" sldId="269"/>
            <ac:spMk id="2" creationId="{96BC723D-8194-4A24-BB5C-A4136EE84A03}"/>
          </ac:spMkLst>
        </pc:spChg>
        <pc:spChg chg="mod">
          <ac:chgData name="shyqri rama" userId="63ae6db346a00b00" providerId="Windows Live" clId="Web-{0ABCBB8B-6EDB-410E-813A-DF6291E6CC81}" dt="2019-10-10T14:12:46.117" v="1074" actId="20577"/>
          <ac:spMkLst>
            <pc:docMk/>
            <pc:sldMk cId="4117832816" sldId="269"/>
            <ac:spMk id="3" creationId="{FDD425CD-C0AD-456A-BDA0-614DA7E983A1}"/>
          </ac:spMkLst>
        </pc:spChg>
      </pc:sldChg>
    </pc:docChg>
  </pc:docChgLst>
  <pc:docChgLst>
    <pc:chgData name="shyqri rama" userId="63ae6db346a00b00" providerId="LiveId" clId="{99BF4776-8701-4943-B204-C4C995CFB562}"/>
    <pc:docChg chg="custSel modSld">
      <pc:chgData name="shyqri rama" userId="63ae6db346a00b00" providerId="LiveId" clId="{99BF4776-8701-4943-B204-C4C995CFB562}" dt="2019-10-10T16:52:42.538" v="10" actId="20577"/>
      <pc:docMkLst>
        <pc:docMk/>
      </pc:docMkLst>
      <pc:sldChg chg="modSp">
        <pc:chgData name="shyqri rama" userId="63ae6db346a00b00" providerId="LiveId" clId="{99BF4776-8701-4943-B204-C4C995CFB562}" dt="2019-10-10T16:52:42.538" v="10" actId="20577"/>
        <pc:sldMkLst>
          <pc:docMk/>
          <pc:sldMk cId="2786121197" sldId="258"/>
        </pc:sldMkLst>
        <pc:spChg chg="mod">
          <ac:chgData name="shyqri rama" userId="63ae6db346a00b00" providerId="LiveId" clId="{99BF4776-8701-4943-B204-C4C995CFB562}" dt="2019-10-10T16:52:42.538" v="10" actId="20577"/>
          <ac:spMkLst>
            <pc:docMk/>
            <pc:sldMk cId="2786121197" sldId="258"/>
            <ac:spMk id="4" creationId="{418572DB-A6B9-402E-BB36-EED7B0E2A1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0860F-3427-4752-AFB6-4EFEDC17F3C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6815-E89C-4A08-B14C-4E44B17D7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jep.com/sitemap.x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Gjirafa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çfarëdo user-agenti sipas shenjës “*”, mirëpo kemi një instruksion “Crawl-delay: 300” që na lë të kuptojmë që gjatë crawling duhet të respektojmë shpejtësinë e paracaktuar, në mënyrë që të mos ndëshkohemi.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MerrJep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 gjithë user-agjentët ndërsa na ndalon të bëjmë crawling në kategorinë “/Administration/”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Instruksioni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“Sitemap: </a:t>
            </a:r>
            <a:r>
              <a:rPr lang="sq-AL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https://www.merrjep.com/sitemap.xml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i cili tregon se është një XML file që përmban listën e të gjitha faqeve që na lejon t’iu qasemi me botët tanë.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b="1" dirty="0" err="1"/>
              <a:t>Teknikat</a:t>
            </a:r>
            <a:r>
              <a:rPr lang="en-US" b="1" dirty="0"/>
              <a:t> per </a:t>
            </a:r>
            <a:r>
              <a:rPr lang="en-US" b="1" dirty="0" err="1"/>
              <a:t>anashkalimin</a:t>
            </a:r>
            <a:r>
              <a:rPr lang="en-US" b="1" dirty="0"/>
              <a:t> robot files: </a:t>
            </a:r>
          </a:p>
          <a:p>
            <a:r>
              <a:rPr lang="en-US" dirty="0"/>
              <a:t>	a) me mar </a:t>
            </a:r>
            <a:r>
              <a:rPr lang="en-US" dirty="0" err="1"/>
              <a:t>leje</a:t>
            </a:r>
            <a:r>
              <a:rPr lang="en-US" dirty="0"/>
              <a:t> ne </a:t>
            </a:r>
            <a:r>
              <a:rPr lang="en-US" dirty="0" err="1"/>
              <a:t>zonat</a:t>
            </a:r>
            <a:r>
              <a:rPr lang="en-US" dirty="0"/>
              <a:t> e </a:t>
            </a:r>
            <a:r>
              <a:rPr lang="en-US" dirty="0" err="1"/>
              <a:t>ndaluara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publikuesit</a:t>
            </a:r>
            <a:r>
              <a:rPr lang="en-US" dirty="0"/>
              <a:t> e </a:t>
            </a:r>
            <a:r>
              <a:rPr lang="en-US" dirty="0" err="1"/>
              <a:t>ueb</a:t>
            </a:r>
            <a:r>
              <a:rPr lang="en-US" dirty="0"/>
              <a:t> </a:t>
            </a:r>
            <a:r>
              <a:rPr lang="en-US" dirty="0" err="1"/>
              <a:t>faqeve</a:t>
            </a:r>
            <a:endParaRPr lang="en-US" dirty="0"/>
          </a:p>
          <a:p>
            <a:r>
              <a:rPr lang="en-US" dirty="0"/>
              <a:t>	b)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ndryshimit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settings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vlerës</a:t>
            </a:r>
            <a:r>
              <a:rPr lang="en-US" dirty="0"/>
              <a:t> 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“ROBOTSTXT_OBEY = True”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False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	c)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nj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email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kontaktues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ë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informuar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kompanit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ë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crawlerin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tone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që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kontaktojnë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4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q-AL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MerrJep</a:t>
            </a:r>
            <a:r>
              <a:rPr lang="sq-AL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si rezultat i analizës së faqes dhe testimeve, është vërejtur që me dërgimin e shumë kërkesave në të njëjtën kohë në faqen MerrJep, jemi ndëshkuar nga mbrojtja e saj. Për këtë arsye kemi vendosur që ta ulim numrin e kërkesave në minimum.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stimuluar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kerkesat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sipas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formules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poshte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q-AL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Formula: Download_Delay = Download_Delay * Random_Number[0.5-1.5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4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\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01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Rasti</a:t>
            </a:r>
            <a:r>
              <a:rPr lang="en-US" dirty="0"/>
              <a:t> </a:t>
            </a:r>
            <a:r>
              <a:rPr lang="en-US" dirty="0" err="1"/>
              <a:t>Gjirafa</a:t>
            </a:r>
            <a:r>
              <a:rPr lang="en-US" dirty="0"/>
              <a:t> me pagination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q-AL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MerrJep</a:t>
            </a:r>
            <a:r>
              <a:rPr lang="sq-AL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pagination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Gjirafa</a:t>
            </a:r>
            <a:r>
              <a:rPr lang="sq-AL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shembulli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CSV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enksiptimi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emails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6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Gjirafa</a:t>
            </a:r>
            <a:r>
              <a:rPr lang="sq-AL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parsimi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response,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nxjerrja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ruajtja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dhenave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 CSV 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67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Gjirafa</a:t>
            </a:r>
            <a:r>
              <a:rPr lang="sq-AL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parsimi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response,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nxjerrja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ruajtja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dhenave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 CSV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JSON 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3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 ruajtjen e të dhënave do të ruhen gjithashtu edhe linqet e procesuara ne dosjen “inserted.txt”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menjanohen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kerkesat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dyfishta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1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 err="1"/>
              <a:t>Skriptat</a:t>
            </a:r>
            <a:r>
              <a:rPr lang="en-US" sz="1200" dirty="0"/>
              <a:t> e </a:t>
            </a:r>
            <a:r>
              <a:rPr lang="en-US" sz="1200" dirty="0" err="1"/>
              <a:t>njejta</a:t>
            </a:r>
            <a:r>
              <a:rPr lang="en-US" sz="1200" dirty="0"/>
              <a:t> – </a:t>
            </a:r>
            <a:r>
              <a:rPr lang="en-US" sz="1200" dirty="0" err="1"/>
              <a:t>smujn</a:t>
            </a:r>
            <a:r>
              <a:rPr lang="en-US" sz="1200" dirty="0"/>
              <a:t> me u </a:t>
            </a:r>
            <a:r>
              <a:rPr lang="en-US" sz="1200" dirty="0" err="1"/>
              <a:t>perdor</a:t>
            </a:r>
            <a:r>
              <a:rPr lang="en-US" sz="1200" dirty="0"/>
              <a:t>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krejt</a:t>
            </a:r>
            <a:r>
              <a:rPr lang="en-US" sz="1200" dirty="0"/>
              <a:t> </a:t>
            </a:r>
            <a:r>
              <a:rPr lang="en-US" sz="1200" dirty="0" err="1"/>
              <a:t>ueb</a:t>
            </a:r>
            <a:r>
              <a:rPr lang="en-US" sz="1200" dirty="0"/>
              <a:t> </a:t>
            </a:r>
            <a:r>
              <a:rPr lang="en-US" sz="1200" dirty="0" err="1"/>
              <a:t>faqet</a:t>
            </a:r>
            <a:endParaRPr lang="en-US" sz="1200" dirty="0"/>
          </a:p>
          <a:p>
            <a:r>
              <a:rPr lang="en-US" sz="1200" dirty="0" err="1"/>
              <a:t>Faktori</a:t>
            </a:r>
            <a:r>
              <a:rPr lang="en-US" sz="1200" dirty="0"/>
              <a:t> </a:t>
            </a:r>
            <a:r>
              <a:rPr lang="en-US" sz="1200" dirty="0" err="1"/>
              <a:t>njeri</a:t>
            </a:r>
            <a:r>
              <a:rPr lang="en-US" sz="1200" dirty="0"/>
              <a:t> – forma </a:t>
            </a:r>
            <a:r>
              <a:rPr lang="en-US" sz="1200" dirty="0" err="1"/>
              <a:t>dhe</a:t>
            </a:r>
            <a:r>
              <a:rPr lang="en-US" sz="1200" dirty="0"/>
              <a:t> </a:t>
            </a:r>
            <a:r>
              <a:rPr lang="en-US" sz="1200" dirty="0" err="1"/>
              <a:t>sturktura</a:t>
            </a:r>
            <a:r>
              <a:rPr lang="en-US" sz="1200" dirty="0"/>
              <a:t> e </a:t>
            </a:r>
            <a:r>
              <a:rPr lang="en-US" sz="1200" dirty="0" err="1"/>
              <a:t>faqeve</a:t>
            </a:r>
            <a:r>
              <a:rPr lang="en-US" sz="1200" dirty="0"/>
              <a:t> </a:t>
            </a:r>
            <a:r>
              <a:rPr lang="en-US" sz="1200" dirty="0" err="1"/>
              <a:t>ndryshon</a:t>
            </a:r>
            <a:r>
              <a:rPr lang="en-US" sz="1200" dirty="0"/>
              <a:t> </a:t>
            </a:r>
            <a:r>
              <a:rPr lang="en-US" sz="1200" dirty="0" err="1"/>
              <a:t>shpesh</a:t>
            </a:r>
            <a:endParaRPr lang="en-US" sz="1200" dirty="0"/>
          </a:p>
          <a:p>
            <a:r>
              <a:rPr lang="en-US" sz="1200" dirty="0" err="1"/>
              <a:t>Faktori</a:t>
            </a:r>
            <a:r>
              <a:rPr lang="en-US" sz="1200" dirty="0"/>
              <a:t> </a:t>
            </a:r>
            <a:r>
              <a:rPr lang="en-US" sz="1200" dirty="0" err="1"/>
              <a:t>kohe</a:t>
            </a:r>
            <a:r>
              <a:rPr lang="en-US" sz="1200" dirty="0"/>
              <a:t> – </a:t>
            </a:r>
            <a:r>
              <a:rPr lang="en-US" sz="1200" dirty="0" err="1"/>
              <a:t>shpejtesia</a:t>
            </a:r>
            <a:r>
              <a:rPr lang="en-US" sz="1200" dirty="0"/>
              <a:t> e scrapy </a:t>
            </a:r>
            <a:r>
              <a:rPr lang="en-US" sz="1200" dirty="0" err="1"/>
              <a:t>asinkrone</a:t>
            </a:r>
            <a:r>
              <a:rPr lang="en-US" sz="1200" dirty="0"/>
              <a:t> </a:t>
            </a:r>
            <a:r>
              <a:rPr lang="en-US" sz="1200" dirty="0" err="1"/>
              <a:t>kundrejt</a:t>
            </a:r>
            <a:r>
              <a:rPr lang="en-US" sz="1200" dirty="0"/>
              <a:t> </a:t>
            </a:r>
            <a:r>
              <a:rPr lang="en-US" sz="1200" dirty="0" err="1"/>
              <a:t>tjerave</a:t>
            </a:r>
            <a:r>
              <a:rPr lang="en-US" sz="1200" dirty="0"/>
              <a:t> </a:t>
            </a:r>
            <a:r>
              <a:rPr lang="en-US" sz="1200" dirty="0" err="1"/>
              <a:t>qe</a:t>
            </a:r>
            <a:r>
              <a:rPr lang="en-US" sz="1200" dirty="0"/>
              <a:t> </a:t>
            </a:r>
            <a:r>
              <a:rPr lang="en-US" sz="1200" dirty="0" err="1"/>
              <a:t>nuk</a:t>
            </a:r>
            <a:r>
              <a:rPr lang="en-US" sz="1200" dirty="0"/>
              <a:t> jane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Crawling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 term i referohet procesit të përdorimit të bot-ëve (spiders) për të lexuar dhe ruajtur të gjithë përmbajtjen e një faqeje për qëllime të arkivimit apo indeksimit të saj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Scraping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 term i referohet nxjerrjes së të dhënave nga ueb faqja dhe ruajtja e tyre në një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 apo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databaze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 p.sh. në një Excel faqe, CSV (Comma Seperated Value) apo JSON (JavaScript Object Notation) 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ndonje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database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SQL, MongoDB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etj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Dallimet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tyre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Që të dyja i referohen nxjerrjes së të dhënave nga ueb faqet, por dallojnë për nga mënyra e qasjes në to. </a:t>
            </a: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Scraping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fokusohet në një grup specifik të të dhënave, ndërkaq </a:t>
            </a: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Crawling 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përshkon të gjitha faqet një nga një brenda një ueb faqeje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6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BeautifulSoup</a:t>
            </a:r>
            <a:r>
              <a:rPr lang="en-US" dirty="0"/>
              <a:t> –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librari</a:t>
            </a:r>
            <a:r>
              <a:rPr lang="en-US" dirty="0"/>
              <a:t> </a:t>
            </a:r>
            <a:r>
              <a:rPr lang="en-US" dirty="0" err="1"/>
              <a:t>tepër</a:t>
            </a:r>
            <a:r>
              <a:rPr lang="en-US" dirty="0"/>
              <a:t> e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krahasim</a:t>
            </a:r>
            <a:r>
              <a:rPr lang="en-US" dirty="0"/>
              <a:t> me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tjerat</a:t>
            </a:r>
            <a:r>
              <a:rPr lang="en-US" dirty="0"/>
              <a:t>,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mbështet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asinkrone</a:t>
            </a:r>
            <a:r>
              <a:rPr lang="en-US" dirty="0"/>
              <a:t>. </a:t>
            </a:r>
            <a:r>
              <a:rPr lang="en-US" dirty="0" err="1"/>
              <a:t>Përdor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selektorët</a:t>
            </a:r>
            <a:r>
              <a:rPr lang="en-US" dirty="0"/>
              <a:t> CSS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bën</a:t>
            </a:r>
            <a:r>
              <a:rPr lang="en-US" dirty="0"/>
              <a:t> </a:t>
            </a:r>
            <a:r>
              <a:rPr lang="en-US" dirty="0" err="1"/>
              <a:t>parsimin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.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mundet</a:t>
            </a:r>
            <a:r>
              <a:rPr lang="en-US" dirty="0"/>
              <a:t> me realize </a:t>
            </a:r>
            <a:r>
              <a:rPr lang="en-US" dirty="0" err="1"/>
              <a:t>punën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 </a:t>
            </a:r>
            <a:r>
              <a:rPr lang="en-US" dirty="0" err="1"/>
              <a:t>vetme</a:t>
            </a:r>
            <a:r>
              <a:rPr lang="en-US" dirty="0"/>
              <a:t>, I </a:t>
            </a:r>
            <a:r>
              <a:rPr lang="en-US" dirty="0" err="1"/>
              <a:t>nevoiten</a:t>
            </a:r>
            <a:r>
              <a:rPr lang="en-US" dirty="0"/>
              <a:t> module </a:t>
            </a:r>
            <a:r>
              <a:rPr lang="en-US" dirty="0" err="1"/>
              <a:t>specifike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kryer</a:t>
            </a:r>
            <a:r>
              <a:rPr lang="en-US" dirty="0"/>
              <a:t> </a:t>
            </a:r>
            <a:r>
              <a:rPr lang="en-US" dirty="0" err="1"/>
              <a:t>punën</a:t>
            </a:r>
            <a:r>
              <a:rPr lang="en-US" dirty="0"/>
              <a:t> me </a:t>
            </a:r>
            <a:r>
              <a:rPr lang="en-US" dirty="0" err="1"/>
              <a:t>sukses</a:t>
            </a:r>
            <a:r>
              <a:rPr lang="en-US" dirty="0"/>
              <a:t> (Requests </a:t>
            </a:r>
            <a:r>
              <a:rPr lang="en-US" dirty="0" err="1"/>
              <a:t>ose</a:t>
            </a:r>
            <a:r>
              <a:rPr lang="en-US" dirty="0"/>
              <a:t> urlib2)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Selenium</a:t>
            </a:r>
            <a:r>
              <a:rPr lang="en-US" dirty="0"/>
              <a:t> -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librari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përdoret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përdoret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bërë</a:t>
            </a:r>
            <a:r>
              <a:rPr lang="en-US" dirty="0"/>
              <a:t> scraping </a:t>
            </a:r>
            <a:r>
              <a:rPr lang="en-US" dirty="0" err="1"/>
              <a:t>mirëpo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dizajnuar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automatizimin</a:t>
            </a:r>
            <a:r>
              <a:rPr lang="en-US" dirty="0"/>
              <a:t> e </a:t>
            </a:r>
            <a:r>
              <a:rPr lang="en-US" dirty="0" err="1"/>
              <a:t>testimeve</a:t>
            </a:r>
            <a:r>
              <a:rPr lang="en-US" dirty="0"/>
              <a:t>,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ueb</a:t>
            </a:r>
            <a:r>
              <a:rPr lang="en-US" dirty="0"/>
              <a:t> driver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mbështet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arsye</a:t>
            </a:r>
            <a:r>
              <a:rPr lang="en-US" dirty="0"/>
              <a:t> </a:t>
            </a:r>
            <a:r>
              <a:rPr lang="en-US" dirty="0" err="1"/>
              <a:t>punon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lehtë</a:t>
            </a:r>
            <a:r>
              <a:rPr lang="en-US" dirty="0"/>
              <a:t> me DOM </a:t>
            </a:r>
            <a:r>
              <a:rPr lang="en-US" dirty="0" err="1"/>
              <a:t>të</a:t>
            </a:r>
            <a:r>
              <a:rPr lang="en-US" dirty="0"/>
              <a:t> JS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asinkrone</a:t>
            </a:r>
            <a:r>
              <a:rPr lang="en-US" dirty="0"/>
              <a:t>.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ta </a:t>
            </a:r>
            <a:r>
              <a:rPr lang="en-US" dirty="0" err="1"/>
              <a:t>mësuar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shkak</a:t>
            </a:r>
            <a:r>
              <a:rPr lang="en-US" dirty="0"/>
              <a:t> 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përshtatet</a:t>
            </a:r>
            <a:r>
              <a:rPr lang="en-US" dirty="0"/>
              <a:t> </a:t>
            </a:r>
            <a:r>
              <a:rPr lang="en-US" dirty="0" err="1"/>
              <a:t>sjelljeve</a:t>
            </a:r>
            <a:r>
              <a:rPr lang="en-US" dirty="0"/>
              <a:t> </a:t>
            </a:r>
            <a:r>
              <a:rPr lang="en-US" dirty="0" err="1"/>
              <a:t>njerëzore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: </a:t>
            </a:r>
            <a:r>
              <a:rPr lang="en-US" dirty="0" err="1"/>
              <a:t>klikimin</a:t>
            </a:r>
            <a:r>
              <a:rPr lang="en-US" dirty="0"/>
              <a:t> e </a:t>
            </a:r>
            <a:r>
              <a:rPr lang="en-US" dirty="0" err="1"/>
              <a:t>butonit</a:t>
            </a:r>
            <a:r>
              <a:rPr lang="en-US" dirty="0"/>
              <a:t>, </a:t>
            </a:r>
            <a:r>
              <a:rPr lang="en-US" dirty="0" err="1"/>
              <a:t>selektimin</a:t>
            </a:r>
            <a:r>
              <a:rPr lang="en-US" dirty="0"/>
              <a:t> e dropdown </a:t>
            </a:r>
            <a:r>
              <a:rPr lang="en-US" dirty="0" err="1"/>
              <a:t>menyve</a:t>
            </a:r>
            <a:r>
              <a:rPr lang="en-US" dirty="0"/>
              <a:t> </a:t>
            </a:r>
            <a:r>
              <a:rPr lang="en-US" dirty="0" err="1"/>
              <a:t>etj</a:t>
            </a:r>
            <a:r>
              <a:rPr lang="en-US" dirty="0"/>
              <a:t>. </a:t>
            </a:r>
            <a:r>
              <a:rPr lang="en-US" dirty="0" err="1"/>
              <a:t>Disavantazh</a:t>
            </a:r>
            <a:r>
              <a:rPr lang="en-US" dirty="0"/>
              <a:t> </a:t>
            </a:r>
            <a:r>
              <a:rPr lang="en-US" dirty="0" err="1"/>
              <a:t>shpejtësia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Scrapy – </a:t>
            </a:r>
            <a:r>
              <a:rPr lang="en-US" b="0" dirty="0" err="1"/>
              <a:t>është</a:t>
            </a:r>
            <a:r>
              <a:rPr lang="en-US" b="0" dirty="0"/>
              <a:t> </a:t>
            </a:r>
            <a:r>
              <a:rPr lang="en-US" b="0" dirty="0" err="1"/>
              <a:t>një</a:t>
            </a:r>
            <a:r>
              <a:rPr lang="en-US" b="0" dirty="0"/>
              <a:t> framework </a:t>
            </a:r>
            <a:r>
              <a:rPr lang="en-US" b="0" dirty="0" err="1"/>
              <a:t>për</a:t>
            </a:r>
            <a:r>
              <a:rPr lang="en-US" b="0" dirty="0"/>
              <a:t> </a:t>
            </a:r>
            <a:r>
              <a:rPr lang="en-US" b="0" dirty="0" err="1"/>
              <a:t>dallim</a:t>
            </a:r>
            <a:r>
              <a:rPr lang="en-US" b="0" dirty="0"/>
              <a:t> </a:t>
            </a:r>
            <a:r>
              <a:rPr lang="en-US" b="0" dirty="0" err="1"/>
              <a:t>nga</a:t>
            </a:r>
            <a:r>
              <a:rPr lang="en-US" b="0" dirty="0"/>
              <a:t> </a:t>
            </a:r>
            <a:r>
              <a:rPr lang="en-US" b="0" dirty="0" err="1"/>
              <a:t>dy</a:t>
            </a:r>
            <a:r>
              <a:rPr lang="en-US" b="0" dirty="0"/>
              <a:t> </a:t>
            </a:r>
            <a:r>
              <a:rPr lang="en-US" b="0" dirty="0" err="1"/>
              <a:t>të</a:t>
            </a:r>
            <a:r>
              <a:rPr lang="en-US" b="0" dirty="0"/>
              <a:t> </a:t>
            </a:r>
            <a:r>
              <a:rPr lang="en-US" b="0" dirty="0" err="1"/>
              <a:t>tjerat</a:t>
            </a:r>
            <a:r>
              <a:rPr lang="en-US" b="0" dirty="0"/>
              <a:t> </a:t>
            </a:r>
            <a:r>
              <a:rPr lang="en-US" b="0" dirty="0" err="1"/>
              <a:t>që</a:t>
            </a:r>
            <a:r>
              <a:rPr lang="en-US" b="0" dirty="0"/>
              <a:t> </a:t>
            </a:r>
            <a:r>
              <a:rPr lang="en-US" b="0" dirty="0" err="1"/>
              <a:t>shërben</a:t>
            </a:r>
            <a:r>
              <a:rPr lang="en-US" b="0" dirty="0"/>
              <a:t> </a:t>
            </a:r>
            <a:r>
              <a:rPr lang="en-US" b="0" dirty="0" err="1"/>
              <a:t>për</a:t>
            </a:r>
            <a:r>
              <a:rPr lang="en-US" b="0" dirty="0"/>
              <a:t> </a:t>
            </a:r>
            <a:r>
              <a:rPr lang="en-US" b="0" dirty="0" err="1"/>
              <a:t>nxjerrjen</a:t>
            </a:r>
            <a:r>
              <a:rPr lang="en-US" b="0" dirty="0"/>
              <a:t> e </a:t>
            </a:r>
            <a:r>
              <a:rPr lang="en-US" b="0" dirty="0" err="1"/>
              <a:t>të</a:t>
            </a:r>
            <a:r>
              <a:rPr lang="en-US" b="0" dirty="0"/>
              <a:t> </a:t>
            </a:r>
            <a:r>
              <a:rPr lang="en-US" b="0" dirty="0" err="1"/>
              <a:t>dhënave</a:t>
            </a:r>
            <a:r>
              <a:rPr lang="en-US" b="0" dirty="0"/>
              <a:t>. </a:t>
            </a:r>
            <a:r>
              <a:rPr lang="en-US" b="0" dirty="0" err="1"/>
              <a:t>Përdorët</a:t>
            </a:r>
            <a:r>
              <a:rPr lang="en-US" b="0" dirty="0"/>
              <a:t> </a:t>
            </a:r>
            <a:r>
              <a:rPr lang="en-US" b="0" dirty="0" err="1"/>
              <a:t>në</a:t>
            </a:r>
            <a:r>
              <a:rPr lang="en-US" b="0" dirty="0"/>
              <a:t> </a:t>
            </a:r>
            <a:r>
              <a:rPr lang="en-US" b="0" dirty="0" err="1"/>
              <a:t>projekte</a:t>
            </a:r>
            <a:r>
              <a:rPr lang="en-US" b="0" dirty="0"/>
              <a:t> </a:t>
            </a:r>
            <a:r>
              <a:rPr lang="en-US" b="0" dirty="0" err="1"/>
              <a:t>të</a:t>
            </a:r>
            <a:r>
              <a:rPr lang="en-US" b="0" dirty="0"/>
              <a:t> </a:t>
            </a:r>
            <a:r>
              <a:rPr lang="en-US" b="0" dirty="0" err="1"/>
              <a:t>mëdha</a:t>
            </a:r>
            <a:r>
              <a:rPr lang="en-US" b="0" dirty="0"/>
              <a:t>, </a:t>
            </a:r>
            <a:r>
              <a:rPr lang="en-US" b="0" dirty="0" err="1"/>
              <a:t>është</a:t>
            </a:r>
            <a:r>
              <a:rPr lang="en-US" b="0" dirty="0"/>
              <a:t> </a:t>
            </a:r>
            <a:r>
              <a:rPr lang="en-US" b="0" dirty="0" err="1"/>
              <a:t>shumë</a:t>
            </a:r>
            <a:r>
              <a:rPr lang="en-US" b="0" dirty="0"/>
              <a:t> </a:t>
            </a:r>
            <a:r>
              <a:rPr lang="en-US" b="0" dirty="0" err="1"/>
              <a:t>më</a:t>
            </a:r>
            <a:r>
              <a:rPr lang="en-US" b="0" dirty="0"/>
              <a:t> I </a:t>
            </a:r>
            <a:r>
              <a:rPr lang="en-US" b="0" dirty="0" err="1"/>
              <a:t>shpejtë</a:t>
            </a:r>
            <a:r>
              <a:rPr lang="en-US" b="0" dirty="0"/>
              <a:t> se </a:t>
            </a:r>
            <a:r>
              <a:rPr lang="en-US" b="0" dirty="0" err="1"/>
              <a:t>dy</a:t>
            </a:r>
            <a:r>
              <a:rPr lang="en-US" b="0" dirty="0"/>
              <a:t> </a:t>
            </a:r>
            <a:r>
              <a:rPr lang="en-US" b="0" dirty="0" err="1"/>
              <a:t>libraritë</a:t>
            </a:r>
            <a:r>
              <a:rPr lang="en-US" b="0" dirty="0"/>
              <a:t> </a:t>
            </a:r>
            <a:r>
              <a:rPr lang="en-US" b="0" dirty="0" err="1"/>
              <a:t>tjera</a:t>
            </a:r>
            <a:r>
              <a:rPr lang="en-US" b="0" dirty="0"/>
              <a:t> </a:t>
            </a:r>
            <a:r>
              <a:rPr lang="en-US" b="0" dirty="0" err="1"/>
              <a:t>për</a:t>
            </a:r>
            <a:r>
              <a:rPr lang="en-US" b="0" dirty="0"/>
              <a:t> </a:t>
            </a:r>
            <a:r>
              <a:rPr lang="en-US" b="0" dirty="0" err="1"/>
              <a:t>shkak</a:t>
            </a:r>
            <a:r>
              <a:rPr lang="en-US" b="0" dirty="0"/>
              <a:t> se </a:t>
            </a:r>
            <a:r>
              <a:rPr lang="en-US" b="0" dirty="0" err="1"/>
              <a:t>punon</a:t>
            </a:r>
            <a:r>
              <a:rPr lang="en-US" b="0" dirty="0"/>
              <a:t> </a:t>
            </a:r>
            <a:r>
              <a:rPr lang="en-US" b="0" dirty="0" err="1"/>
              <a:t>në</a:t>
            </a:r>
            <a:r>
              <a:rPr lang="en-US" b="0" dirty="0"/>
              <a:t> </a:t>
            </a:r>
            <a:r>
              <a:rPr lang="en-US" b="0" dirty="0" err="1"/>
              <a:t>mënyre</a:t>
            </a:r>
            <a:r>
              <a:rPr lang="en-US" b="0" dirty="0"/>
              <a:t> </a:t>
            </a:r>
            <a:r>
              <a:rPr lang="en-US" b="0" dirty="0" err="1"/>
              <a:t>Asinkrone</a:t>
            </a:r>
            <a:r>
              <a:rPr lang="en-US" b="0" dirty="0"/>
              <a:t>. </a:t>
            </a:r>
            <a:r>
              <a:rPr lang="en-US" b="0" dirty="0" err="1"/>
              <a:t>Mbështet</a:t>
            </a:r>
            <a:r>
              <a:rPr lang="en-US" b="0" dirty="0"/>
              <a:t> </a:t>
            </a:r>
            <a:r>
              <a:rPr lang="en-US" b="0" dirty="0" err="1"/>
              <a:t>selektorët</a:t>
            </a:r>
            <a:r>
              <a:rPr lang="en-US" b="0" dirty="0"/>
              <a:t> </a:t>
            </a:r>
            <a:r>
              <a:rPr lang="en-US" b="0" dirty="0" err="1"/>
              <a:t>për</a:t>
            </a:r>
            <a:r>
              <a:rPr lang="en-US" b="0" dirty="0"/>
              <a:t> </a:t>
            </a:r>
            <a:r>
              <a:rPr lang="en-US" b="0" dirty="0" err="1"/>
              <a:t>nxjerrjen</a:t>
            </a:r>
            <a:r>
              <a:rPr lang="en-US" b="0" dirty="0"/>
              <a:t> e </a:t>
            </a:r>
            <a:r>
              <a:rPr lang="en-US" b="0" dirty="0" err="1"/>
              <a:t>të</a:t>
            </a:r>
            <a:r>
              <a:rPr lang="en-US" b="0" dirty="0"/>
              <a:t> </a:t>
            </a:r>
            <a:r>
              <a:rPr lang="en-US" b="0" dirty="0" err="1"/>
              <a:t>dhënave</a:t>
            </a:r>
            <a:r>
              <a:rPr lang="en-US" b="0" dirty="0"/>
              <a:t> </a:t>
            </a:r>
            <a:r>
              <a:rPr lang="en-US" b="0" dirty="0" err="1"/>
              <a:t>si</a:t>
            </a:r>
            <a:r>
              <a:rPr lang="en-US" b="0" dirty="0"/>
              <a:t>: CSS, </a:t>
            </a:r>
            <a:r>
              <a:rPr lang="en-US" b="0" dirty="0" err="1"/>
              <a:t>Xpath</a:t>
            </a:r>
            <a:r>
              <a:rPr lang="en-US" b="0" dirty="0"/>
              <a:t> </a:t>
            </a:r>
            <a:r>
              <a:rPr lang="en-US" b="0" dirty="0" err="1"/>
              <a:t>dhe</a:t>
            </a:r>
            <a:r>
              <a:rPr lang="en-US" b="0" dirty="0"/>
              <a:t> </a:t>
            </a:r>
            <a:r>
              <a:rPr lang="en-US" b="0" dirty="0" err="1"/>
              <a:t>RegEx</a:t>
            </a:r>
            <a:r>
              <a:rPr lang="en-US" b="0" dirty="0"/>
              <a:t>. </a:t>
            </a:r>
            <a:r>
              <a:rPr lang="en-US" b="0" dirty="0" err="1"/>
              <a:t>Më</a:t>
            </a:r>
            <a:r>
              <a:rPr lang="en-US" b="0" dirty="0"/>
              <a:t> e </a:t>
            </a:r>
            <a:r>
              <a:rPr lang="en-US" b="0" dirty="0" err="1"/>
              <a:t>vështirë</a:t>
            </a:r>
            <a:r>
              <a:rPr lang="en-US" b="0" dirty="0"/>
              <a:t> </a:t>
            </a:r>
            <a:r>
              <a:rPr lang="en-US" b="0" dirty="0" err="1"/>
              <a:t>për</a:t>
            </a:r>
            <a:r>
              <a:rPr lang="en-US" b="0" dirty="0"/>
              <a:t> </a:t>
            </a:r>
            <a:r>
              <a:rPr lang="en-US" b="0" dirty="0" err="1"/>
              <a:t>tu</a:t>
            </a:r>
            <a:r>
              <a:rPr lang="en-US" b="0" dirty="0"/>
              <a:t> </a:t>
            </a:r>
            <a:r>
              <a:rPr lang="en-US" b="0" dirty="0" err="1"/>
              <a:t>mësuar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Scrapy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është si teknologji përbëhet nga </a:t>
            </a: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pesë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komponentet kryesore: </a:t>
            </a:r>
            <a:r>
              <a:rPr lang="sq-AL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Spiders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q-AL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</a:t>
            </a:r>
            <a:r>
              <a:rPr lang="sq-AL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q-AL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Pipelines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q-AL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Middlewares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q-AL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q-AL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Scheduler</a:t>
            </a:r>
            <a:r>
              <a:rPr lang="sq-AL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Secila nga këto teknologji kryen një funksion të veçantë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vijim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b="1" dirty="0"/>
              <a:t>Spiders</a:t>
            </a:r>
            <a:r>
              <a:rPr lang="en-US" dirty="0"/>
              <a:t> – </a:t>
            </a:r>
            <a:r>
              <a:rPr lang="en-US" dirty="0" err="1"/>
              <a:t>komponentë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mundëson</a:t>
            </a:r>
            <a:r>
              <a:rPr lang="en-US" dirty="0"/>
              <a:t> se </a:t>
            </a:r>
            <a:r>
              <a:rPr lang="en-US" dirty="0" err="1"/>
              <a:t>cfarë</a:t>
            </a:r>
            <a:r>
              <a:rPr lang="en-US" dirty="0"/>
              <a:t> </a:t>
            </a:r>
            <a:r>
              <a:rPr lang="en-US" dirty="0" err="1"/>
              <a:t>duam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nxjerrim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faqe</a:t>
            </a:r>
            <a:r>
              <a:rPr lang="en-US" dirty="0"/>
              <a:t>. </a:t>
            </a:r>
            <a:r>
              <a:rPr lang="en-US" dirty="0" err="1"/>
              <a:t>Përmban</a:t>
            </a:r>
            <a:r>
              <a:rPr lang="en-US" dirty="0"/>
              <a:t> 5 spiders</a:t>
            </a:r>
          </a:p>
          <a:p>
            <a:pPr marL="1257300" marR="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scrapy.Spider – për scraping të një grupi të caktuar të dhënash,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CrawlSpider – për scraping të të gjitha faqeve,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XMLFeedSpider – për scraping të XML fajllave,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CSVFeedSpider – për scraping të CSV fajllave dhe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SitemapSpider – për scraping të sitemaps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/>
              <a:t>Item Pipeline </a:t>
            </a:r>
            <a:r>
              <a:rPr lang="en-US" dirty="0"/>
              <a:t>– </a:t>
            </a:r>
            <a:r>
              <a:rPr lang="en-US" dirty="0" err="1"/>
              <a:t>shërben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procesimin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: </a:t>
            </a:r>
            <a:r>
              <a:rPr lang="en-US" dirty="0" err="1"/>
              <a:t>pastrimin</a:t>
            </a:r>
            <a:r>
              <a:rPr lang="en-US" dirty="0"/>
              <a:t> e </a:t>
            </a:r>
            <a:r>
              <a:rPr lang="en-US" dirty="0" err="1"/>
              <a:t>tyre</a:t>
            </a:r>
            <a:r>
              <a:rPr lang="en-US" dirty="0"/>
              <a:t>, </a:t>
            </a:r>
            <a:r>
              <a:rPr lang="en-US" dirty="0" err="1"/>
              <a:t>largimin</a:t>
            </a:r>
            <a:r>
              <a:rPr lang="en-US" dirty="0"/>
              <a:t> e </a:t>
            </a:r>
            <a:r>
              <a:rPr lang="en-US" dirty="0" err="1"/>
              <a:t>kopjeve</a:t>
            </a:r>
            <a:r>
              <a:rPr lang="en-US" dirty="0"/>
              <a:t>, </a:t>
            </a:r>
            <a:r>
              <a:rPr lang="en-US" dirty="0" err="1"/>
              <a:t>ruajtjen</a:t>
            </a:r>
            <a:r>
              <a:rPr lang="en-US" dirty="0"/>
              <a:t> e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ndonjë</a:t>
            </a:r>
            <a:r>
              <a:rPr lang="en-US" dirty="0"/>
              <a:t> database </a:t>
            </a:r>
            <a:r>
              <a:rPr lang="en-US" dirty="0" err="1"/>
              <a:t>etj</a:t>
            </a:r>
            <a:endParaRPr lang="en-US" dirty="0"/>
          </a:p>
          <a:p>
            <a:r>
              <a:rPr lang="en-US" b="1" dirty="0"/>
              <a:t>Middleware</a:t>
            </a:r>
            <a:r>
              <a:rPr lang="en-US" dirty="0"/>
              <a:t> – </a:t>
            </a:r>
            <a:r>
              <a:rPr lang="en-US" dirty="0" err="1"/>
              <a:t>shtresë</a:t>
            </a:r>
            <a:r>
              <a:rPr lang="en-US" dirty="0"/>
              <a:t> </a:t>
            </a:r>
            <a:r>
              <a:rPr lang="en-US" dirty="0" err="1"/>
              <a:t>ndërmjetësuese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miret</a:t>
            </a:r>
            <a:r>
              <a:rPr lang="en-US" dirty="0"/>
              <a:t> me </a:t>
            </a:r>
            <a:r>
              <a:rPr lang="en-US" dirty="0" err="1"/>
              <a:t>kërkesat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përgjigjet</a:t>
            </a:r>
            <a:r>
              <a:rPr lang="en-US" dirty="0"/>
              <a:t>. Kemi 2 middleware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ndryshëm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:</a:t>
            </a:r>
          </a:p>
          <a:p>
            <a:r>
              <a:rPr lang="en-US" dirty="0"/>
              <a:t>	a) </a:t>
            </a:r>
            <a:r>
              <a:rPr lang="en-US" dirty="0" err="1"/>
              <a:t>Donwloader</a:t>
            </a:r>
            <a:r>
              <a:rPr lang="en-US" dirty="0"/>
              <a:t> Middleware </a:t>
            </a:r>
            <a:r>
              <a:rPr lang="en-US" dirty="0" err="1"/>
              <a:t>dhe</a:t>
            </a:r>
            <a:endParaRPr lang="en-US" dirty="0"/>
          </a:p>
          <a:p>
            <a:r>
              <a:rPr lang="en-US" dirty="0"/>
              <a:t>	b) Spider Middleware</a:t>
            </a:r>
          </a:p>
          <a:p>
            <a:r>
              <a:rPr lang="en-US" b="1" dirty="0"/>
              <a:t>Engine</a:t>
            </a:r>
            <a:r>
              <a:rPr lang="en-US" dirty="0"/>
              <a:t> –  </a:t>
            </a:r>
            <a:r>
              <a:rPr lang="en-US" dirty="0" err="1"/>
              <a:t>kontrollon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koordinon</a:t>
            </a:r>
            <a:r>
              <a:rPr lang="en-US" dirty="0"/>
              <a:t> </a:t>
            </a:r>
            <a:r>
              <a:rPr lang="en-US" dirty="0" err="1"/>
              <a:t>rrjedhjen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ndërmjet</a:t>
            </a:r>
            <a:r>
              <a:rPr lang="en-US" dirty="0"/>
              <a:t> </a:t>
            </a:r>
            <a:r>
              <a:rPr lang="en-US" dirty="0" err="1"/>
              <a:t>komponenteve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sistemit</a:t>
            </a:r>
            <a:r>
              <a:rPr lang="en-US" dirty="0"/>
              <a:t>.</a:t>
            </a:r>
          </a:p>
          <a:p>
            <a:r>
              <a:rPr lang="en-US" b="1" dirty="0" err="1"/>
              <a:t>Scheudler</a:t>
            </a:r>
            <a:r>
              <a:rPr lang="en-US" dirty="0"/>
              <a:t> – </a:t>
            </a:r>
            <a:r>
              <a:rPr lang="en-US" dirty="0" err="1"/>
              <a:t>pranon</a:t>
            </a:r>
            <a:r>
              <a:rPr lang="en-US" dirty="0"/>
              <a:t> </a:t>
            </a:r>
            <a:r>
              <a:rPr lang="en-US" dirty="0" err="1"/>
              <a:t>kërkesat</a:t>
            </a:r>
            <a:r>
              <a:rPr lang="en-US" dirty="0"/>
              <a:t>, </a:t>
            </a:r>
            <a:r>
              <a:rPr lang="en-US" dirty="0" err="1"/>
              <a:t>bën</a:t>
            </a:r>
            <a:r>
              <a:rPr lang="en-US" dirty="0"/>
              <a:t> </a:t>
            </a:r>
            <a:r>
              <a:rPr lang="en-US" dirty="0" err="1"/>
              <a:t>radhitjen</a:t>
            </a:r>
            <a:r>
              <a:rPr lang="en-US" dirty="0"/>
              <a:t> e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que </a:t>
            </a:r>
            <a:r>
              <a:rPr lang="en-US" dirty="0" err="1"/>
              <a:t>dhe</a:t>
            </a:r>
            <a:r>
              <a:rPr lang="en-US" dirty="0"/>
              <a:t> e </a:t>
            </a:r>
            <a:r>
              <a:rPr lang="en-US" dirty="0" err="1"/>
              <a:t>shërben</a:t>
            </a:r>
            <a:r>
              <a:rPr lang="en-US" dirty="0"/>
              <a:t> </a:t>
            </a:r>
            <a:r>
              <a:rPr lang="en-US" dirty="0" err="1"/>
              <a:t>mbrapa</a:t>
            </a:r>
            <a:r>
              <a:rPr lang="en-US" dirty="0"/>
              <a:t> Engine me </a:t>
            </a:r>
            <a:r>
              <a:rPr lang="en-US" dirty="0" err="1"/>
              <a:t>kërkesat</a:t>
            </a:r>
            <a:r>
              <a:rPr lang="en-US" dirty="0"/>
              <a:t> e </a:t>
            </a:r>
            <a:r>
              <a:rPr lang="en-US" dirty="0" err="1"/>
              <a:t>radhës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Bench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përdoret për të testuar se sa shpejt mund të performojë makina jonë, në dërgimin e kërkesave dhe shfrytëzimin e resurseve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Fetch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përdoret për nxjerrjen e HTML, nga ndonjë faqe që dëshirojmë.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Genspider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bën gjenerimin e një spider bot-i, duke shfrytëzuar shabllonet e definuara.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Runspider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e përdorim kur dëshirojmë të bëjmë testimin e ndonjë faqeje pa pasur nevojë të krijojmë projekt të ri.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Settings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përdoret për vendosjen e vlerave përcaktuese sipas kërkesave të projektit që na nevojiten. Mirëpo, në fillim të çdo projekti na ofrohen disa vlera bazike si shabllon.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Startproject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përdoret për krijimin e një projekti të ri.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tregon versionin e Scrapy Framework, i cili tek ne është v2.7.0.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përdoret për hapjen e një URL në shfletues, ashtu siç e sheh Scrapy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3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Pengesat</a:t>
            </a:r>
            <a:r>
              <a:rPr lang="en-US" b="1" dirty="0"/>
              <a:t> </a:t>
            </a:r>
            <a:r>
              <a:rPr lang="en-US" b="1" dirty="0" err="1"/>
              <a:t>Ligjore</a:t>
            </a:r>
            <a:r>
              <a:rPr lang="en-US" dirty="0"/>
              <a:t>: 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ë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konsiderohen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“gray” zone,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sepse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mvaren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qëllimi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zvarritësve</a:t>
            </a:r>
            <a:endParaRPr lang="en-US" dirty="0"/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Rasti</a:t>
            </a:r>
            <a:r>
              <a:rPr lang="en-US" dirty="0"/>
              <a:t> 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eBay vs Bidder’s Edge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gjyqtarët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ë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gjetur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ndonjë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arsye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kundërvajtje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ndaj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zvarritësve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konsiderohet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paligjshëm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Times New Roman" panose="02020603050405020304" pitchFamily="18" charset="0"/>
              </a:rPr>
              <a:t>b) </a:t>
            </a:r>
            <a:r>
              <a:rPr lang="en-US" sz="1200" dirty="0" err="1">
                <a:effectLst/>
                <a:latin typeface="Times New Roman" panose="02020603050405020304" pitchFamily="18" charset="0"/>
              </a:rPr>
              <a:t>Rasti</a:t>
            </a:r>
            <a:r>
              <a:rPr lang="en-US" sz="1200" dirty="0">
                <a:effectLst/>
                <a:latin typeface="Times New Roman" panose="02020603050405020304" pitchFamily="18" charset="0"/>
              </a:rPr>
              <a:t> 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sq-A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Facebook vs Power Ventures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dhënat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nxjerra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janë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përdorur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duke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shkelur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drejtat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autoriale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konsiderohet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paligjshëm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US" sz="1200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6815-E89C-4A08-B14C-4E44B17D75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2E2F-A088-4FA7-8BF6-D86DF723E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557" y="2080620"/>
            <a:ext cx="7432454" cy="1054284"/>
          </a:xfrm>
        </p:spPr>
        <p:txBody>
          <a:bodyPr/>
          <a:lstStyle/>
          <a:p>
            <a:pPr algn="ctr"/>
            <a:r>
              <a:rPr lang="en-US" sz="2400" dirty="0" err="1"/>
              <a:t>Sfidat</a:t>
            </a:r>
            <a:r>
              <a:rPr lang="en-US" sz="2400" dirty="0"/>
              <a:t> </a:t>
            </a:r>
            <a:r>
              <a:rPr lang="en-US" sz="2400" dirty="0" err="1"/>
              <a:t>përgjatë</a:t>
            </a:r>
            <a:r>
              <a:rPr lang="en-US" sz="2400" dirty="0"/>
              <a:t> Web Crawling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patundshmërive</a:t>
            </a:r>
            <a:r>
              <a:rPr lang="en-US" sz="2400" dirty="0"/>
              <a:t> online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Kosovë</a:t>
            </a:r>
            <a:r>
              <a:rPr lang="en-US" sz="2400" dirty="0"/>
              <a:t>  (</a:t>
            </a:r>
            <a:r>
              <a:rPr lang="en-US" sz="2400" dirty="0" err="1"/>
              <a:t>rast</a:t>
            </a:r>
            <a:r>
              <a:rPr lang="en-US" sz="2400" dirty="0"/>
              <a:t> </a:t>
            </a:r>
            <a:r>
              <a:rPr lang="en-US" sz="2400" dirty="0" err="1"/>
              <a:t>studimi</a:t>
            </a:r>
            <a:r>
              <a:rPr lang="en-US" sz="2400" dirty="0"/>
              <a:t> </a:t>
            </a:r>
            <a:r>
              <a:rPr lang="en-US" sz="2400" dirty="0" err="1"/>
              <a:t>Gjirafa</a:t>
            </a:r>
            <a:r>
              <a:rPr lang="en-US" sz="2400" dirty="0"/>
              <a:t>, </a:t>
            </a:r>
            <a:r>
              <a:rPr lang="en-US" sz="2400" dirty="0" err="1"/>
              <a:t>Merr</a:t>
            </a:r>
            <a:r>
              <a:rPr lang="en-US" sz="2400" dirty="0"/>
              <a:t> </a:t>
            </a:r>
            <a:r>
              <a:rPr lang="en-US" sz="2400" dirty="0" err="1"/>
              <a:t>Jep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Oferta</a:t>
            </a:r>
            <a:r>
              <a:rPr lang="en-US" sz="2400" dirty="0"/>
              <a:t> </a:t>
            </a:r>
            <a:r>
              <a:rPr lang="en-US" sz="2400" dirty="0" err="1"/>
              <a:t>Suksesi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ABA38-D215-493E-9ABB-B3AFA65EAABD}"/>
              </a:ext>
            </a:extLst>
          </p:cNvPr>
          <p:cNvSpPr txBox="1"/>
          <p:nvPr/>
        </p:nvSpPr>
        <p:spPr>
          <a:xfrm>
            <a:off x="1851557" y="5155095"/>
            <a:ext cx="25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Mentor:</a:t>
            </a:r>
          </a:p>
          <a:p>
            <a:r>
              <a:rPr lang="en-US" dirty="0" err="1">
                <a:solidFill>
                  <a:schemeClr val="bg1"/>
                </a:solidFill>
              </a:rPr>
              <a:t>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Damoni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28BB7-7C4B-458E-9E8F-CC07E3371B5B}"/>
              </a:ext>
            </a:extLst>
          </p:cNvPr>
          <p:cNvSpPr txBox="1"/>
          <p:nvPr/>
        </p:nvSpPr>
        <p:spPr>
          <a:xfrm>
            <a:off x="7601847" y="5155094"/>
            <a:ext cx="168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Punoi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Pleurat Pula</a:t>
            </a:r>
          </a:p>
        </p:txBody>
      </p:sp>
    </p:spTree>
    <p:extLst>
      <p:ext uri="{BB962C8B-B14F-4D97-AF65-F5344CB8AC3E}">
        <p14:creationId xmlns:p14="http://schemas.microsoft.com/office/powerpoint/2010/main" val="339569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DA206-0A2D-42FB-B4C2-F1062E12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e </a:t>
            </a:r>
            <a:r>
              <a:rPr lang="en-US" dirty="0" err="1"/>
              <a:t>kërkesave</a:t>
            </a:r>
            <a:r>
              <a:rPr lang="en-US" dirty="0"/>
              <a:t>, </a:t>
            </a:r>
            <a:r>
              <a:rPr lang="en-US" dirty="0" err="1"/>
              <a:t>implementimi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rezultatet</a:t>
            </a:r>
            <a:r>
              <a:rPr lang="en-US" dirty="0"/>
              <a:t> me </a:t>
            </a:r>
            <a:r>
              <a:rPr lang="en-US" dirty="0" err="1"/>
              <a:t>obzervime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572DB-A6B9-402E-BB36-EED7B0E2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932" y="2511100"/>
            <a:ext cx="8810681" cy="4130331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/>
              <a:t>Analiza</a:t>
            </a:r>
            <a:r>
              <a:rPr lang="en-US" sz="2400" dirty="0"/>
              <a:t> e </a:t>
            </a:r>
            <a:r>
              <a:rPr lang="en-US" sz="2400" dirty="0" err="1"/>
              <a:t>strukturës</a:t>
            </a:r>
            <a:r>
              <a:rPr lang="en-US" sz="2400" dirty="0"/>
              <a:t> </a:t>
            </a:r>
            <a:r>
              <a:rPr lang="en-US" sz="2400" dirty="0" err="1"/>
              <a:t>së</a:t>
            </a:r>
            <a:r>
              <a:rPr lang="en-US" sz="2400" dirty="0"/>
              <a:t> </a:t>
            </a:r>
            <a:r>
              <a:rPr lang="en-US" sz="2400" dirty="0" err="1"/>
              <a:t>faqeve</a:t>
            </a:r>
            <a:endParaRPr lang="en-US" sz="2400" dirty="0"/>
          </a:p>
          <a:p>
            <a:pPr lvl="1"/>
            <a:r>
              <a:rPr lang="en-US" sz="2400" dirty="0" err="1"/>
              <a:t>Kontrollimi</a:t>
            </a:r>
            <a:r>
              <a:rPr lang="en-US" sz="2400" dirty="0"/>
              <a:t> i </a:t>
            </a:r>
            <a:r>
              <a:rPr lang="en-US" sz="2400" dirty="0" err="1"/>
              <a:t>ueb</a:t>
            </a:r>
            <a:r>
              <a:rPr lang="en-US" sz="2400" dirty="0"/>
              <a:t> </a:t>
            </a:r>
            <a:r>
              <a:rPr lang="en-US" sz="2400" dirty="0" err="1"/>
              <a:t>faqeve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robots.txt</a:t>
            </a:r>
          </a:p>
          <a:p>
            <a:pPr lvl="1"/>
            <a:r>
              <a:rPr lang="en-US" sz="2400" dirty="0" err="1"/>
              <a:t>Kontrollimi</a:t>
            </a:r>
            <a:r>
              <a:rPr lang="en-US" sz="2400" dirty="0"/>
              <a:t> i </a:t>
            </a:r>
            <a:r>
              <a:rPr lang="en-US" sz="2400" dirty="0" err="1"/>
              <a:t>ueb</a:t>
            </a:r>
            <a:r>
              <a:rPr lang="en-US" sz="2400" dirty="0"/>
              <a:t> </a:t>
            </a:r>
            <a:r>
              <a:rPr lang="en-US" sz="2400" dirty="0" err="1"/>
              <a:t>faqeve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Cloudflare</a:t>
            </a:r>
          </a:p>
          <a:p>
            <a:pPr lvl="1"/>
            <a:r>
              <a:rPr lang="en-US" sz="2400" dirty="0" err="1"/>
              <a:t>Ndërtimi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projekteve</a:t>
            </a:r>
            <a:endParaRPr lang="en-US" sz="2400" dirty="0"/>
          </a:p>
          <a:p>
            <a:pPr lvl="1"/>
            <a:r>
              <a:rPr lang="en-US" sz="2400" dirty="0" err="1"/>
              <a:t>Modifikimi</a:t>
            </a:r>
            <a:r>
              <a:rPr lang="en-US" sz="2400" dirty="0"/>
              <a:t> </a:t>
            </a:r>
            <a:r>
              <a:rPr lang="en-US" sz="2400" dirty="0" err="1"/>
              <a:t>sipas</a:t>
            </a:r>
            <a:r>
              <a:rPr lang="en-US" sz="2400" dirty="0"/>
              <a:t> </a:t>
            </a:r>
            <a:r>
              <a:rPr lang="en-US" sz="2400" dirty="0" err="1"/>
              <a:t>nevojës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Middlewar-ëve</a:t>
            </a:r>
            <a:endParaRPr lang="en-US" sz="2400" dirty="0"/>
          </a:p>
          <a:p>
            <a:pPr lvl="1"/>
            <a:r>
              <a:rPr lang="en-US" sz="2400" dirty="0" err="1"/>
              <a:t>Skripta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nxjerrjen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ruajtjen</a:t>
            </a:r>
            <a:r>
              <a:rPr lang="en-US" sz="2400" dirty="0"/>
              <a:t> e </a:t>
            </a:r>
            <a:r>
              <a:rPr lang="en-US" sz="2400" dirty="0" err="1"/>
              <a:t>linqeve</a:t>
            </a:r>
            <a:endParaRPr lang="en-US" sz="2400" dirty="0"/>
          </a:p>
          <a:p>
            <a:pPr lvl="1"/>
            <a:r>
              <a:rPr lang="en-US" sz="2400" dirty="0" err="1"/>
              <a:t>Skripta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nxjerrjen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ruajtjen</a:t>
            </a:r>
            <a:r>
              <a:rPr lang="en-US" sz="2400" dirty="0"/>
              <a:t> e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dhënave</a:t>
            </a:r>
            <a:endParaRPr lang="en-US" sz="2400" dirty="0"/>
          </a:p>
          <a:p>
            <a:pPr lvl="1"/>
            <a:r>
              <a:rPr lang="en-US" sz="2400" dirty="0" err="1"/>
              <a:t>Konkluzionet</a:t>
            </a:r>
            <a:endParaRPr lang="en-US" sz="2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595900" y="327338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7741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DA206-0A2D-42FB-B4C2-F1062E12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Kontrollimi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ueb</a:t>
            </a:r>
            <a:r>
              <a:rPr lang="en-US" dirty="0"/>
              <a:t> </a:t>
            </a:r>
            <a:r>
              <a:rPr lang="en-US" dirty="0" err="1"/>
              <a:t>faqeve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robots.txt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595900" y="327338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729BD-7D09-B793-B3C7-06CB9A82F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4" y="2762751"/>
            <a:ext cx="4959267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02FCD-89EC-F7E7-2430-FF84405B2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33" y="2762751"/>
            <a:ext cx="5744613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66DAE-2886-F73E-9B45-851E1DD0D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3" y="5277638"/>
            <a:ext cx="5166260" cy="1031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BE0658-2165-8694-BC51-6FBA58C1E1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89" y="4680272"/>
            <a:ext cx="5372100" cy="18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6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DA206-0A2D-42FB-B4C2-F1062E12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6361"/>
            <a:ext cx="8825659" cy="826991"/>
          </a:xfrm>
        </p:spPr>
        <p:txBody>
          <a:bodyPr/>
          <a:lstStyle/>
          <a:p>
            <a:r>
              <a:rPr lang="en-US" dirty="0" err="1"/>
              <a:t>Kontrollimi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ueb</a:t>
            </a:r>
            <a:r>
              <a:rPr lang="en-US" dirty="0"/>
              <a:t> </a:t>
            </a:r>
            <a:r>
              <a:rPr lang="en-US" dirty="0" err="1"/>
              <a:t>faqeve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Cloudflare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411545" y="339628"/>
            <a:ext cx="69762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9D87B-B123-5E67-D9F0-7E371A2B7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" y="2338639"/>
            <a:ext cx="3625850" cy="2686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DAE74E-706B-C8E6-BDEA-8B85CB33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02" y="3193743"/>
            <a:ext cx="3705225" cy="2733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7F902C-B36A-3CC2-D264-05B25EB5B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72" y="3930282"/>
            <a:ext cx="3781425" cy="28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DA206-0A2D-42FB-B4C2-F1062E12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6361"/>
            <a:ext cx="8825659" cy="826991"/>
          </a:xfrm>
        </p:spPr>
        <p:txBody>
          <a:bodyPr/>
          <a:lstStyle/>
          <a:p>
            <a:r>
              <a:rPr lang="en-US" dirty="0" err="1"/>
              <a:t>Ndërtimi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projekteve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411545" y="339628"/>
            <a:ext cx="69762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1E884-BC43-76A4-65DF-2E8EF34BC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2" y="2952861"/>
            <a:ext cx="10950976" cy="3058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94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DA206-0A2D-42FB-B4C2-F1062E12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6361"/>
            <a:ext cx="9256591" cy="826991"/>
          </a:xfrm>
        </p:spPr>
        <p:txBody>
          <a:bodyPr/>
          <a:lstStyle/>
          <a:p>
            <a:r>
              <a:rPr lang="en-US" dirty="0" err="1"/>
              <a:t>Modifikimi</a:t>
            </a:r>
            <a:r>
              <a:rPr lang="en-US" dirty="0"/>
              <a:t> </a:t>
            </a:r>
            <a:r>
              <a:rPr lang="en-US" dirty="0" err="1"/>
              <a:t>sipas</a:t>
            </a:r>
            <a:r>
              <a:rPr lang="en-US" dirty="0"/>
              <a:t> </a:t>
            </a:r>
            <a:r>
              <a:rPr lang="en-US" dirty="0" err="1"/>
              <a:t>nevojës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411545" y="339628"/>
            <a:ext cx="69762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DAF85-D92F-163C-C113-39CDDF429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3" y="3084429"/>
            <a:ext cx="5238750" cy="52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3B796-287E-BCF7-23FC-4C5A37D32E0B}"/>
              </a:ext>
            </a:extLst>
          </p:cNvPr>
          <p:cNvSpPr txBox="1"/>
          <p:nvPr/>
        </p:nvSpPr>
        <p:spPr>
          <a:xfrm>
            <a:off x="2361698" y="2585352"/>
            <a:ext cx="103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MerrJep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D17D17-AD60-D6C9-5FAD-F14C58637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4" y="3987863"/>
            <a:ext cx="3989176" cy="8952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D08349-9FDD-8662-7D23-23A4F64C8B9D}"/>
              </a:ext>
            </a:extLst>
          </p:cNvPr>
          <p:cNvSpPr txBox="1"/>
          <p:nvPr/>
        </p:nvSpPr>
        <p:spPr>
          <a:xfrm>
            <a:off x="2084470" y="6258108"/>
            <a:ext cx="780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Formula: Download_Delay = Download_Delay * Random_Number[0.5-1.5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CC77F1-EA03-B932-F1EC-88F806D53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27" y="3070274"/>
            <a:ext cx="5675444" cy="534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42AFAE-A3C6-E6F2-5FB2-4757FAEC4B0F}"/>
              </a:ext>
            </a:extLst>
          </p:cNvPr>
          <p:cNvSpPr txBox="1"/>
          <p:nvPr/>
        </p:nvSpPr>
        <p:spPr>
          <a:xfrm>
            <a:off x="8521365" y="2585352"/>
            <a:ext cx="103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Gjirafa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E88EBF-E55F-F56A-C351-38E743AEB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125" y="3964186"/>
            <a:ext cx="4254302" cy="10196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56FC79-5DE6-1CC9-9996-E3A5836AE2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27" y="5705136"/>
            <a:ext cx="5229225" cy="4838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1558B3-ED62-4BD2-DD27-E8752D0362D3}"/>
              </a:ext>
            </a:extLst>
          </p:cNvPr>
          <p:cNvSpPr txBox="1"/>
          <p:nvPr/>
        </p:nvSpPr>
        <p:spPr>
          <a:xfrm>
            <a:off x="5039241" y="519590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OfertaSuksesi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0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DA206-0A2D-42FB-B4C2-F1062E12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20" y="846361"/>
            <a:ext cx="9505025" cy="826991"/>
          </a:xfrm>
        </p:spPr>
        <p:txBody>
          <a:bodyPr/>
          <a:lstStyle/>
          <a:p>
            <a:r>
              <a:rPr lang="en-US" dirty="0" err="1"/>
              <a:t>Skripta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nxjerrjen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ruajtjen</a:t>
            </a:r>
            <a:r>
              <a:rPr lang="en-US" dirty="0"/>
              <a:t> e </a:t>
            </a:r>
            <a:r>
              <a:rPr lang="en-US" dirty="0" err="1"/>
              <a:t>linqeve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411545" y="339628"/>
            <a:ext cx="69762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66A5E-9474-FDE6-0F55-7483B9173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30" y="2397543"/>
            <a:ext cx="7444540" cy="433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6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DA206-0A2D-42FB-B4C2-F1062E12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88" y="870424"/>
            <a:ext cx="9517057" cy="826991"/>
          </a:xfrm>
        </p:spPr>
        <p:txBody>
          <a:bodyPr/>
          <a:lstStyle/>
          <a:p>
            <a:r>
              <a:rPr lang="en-US" dirty="0" err="1"/>
              <a:t>Skripta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nxjerrjen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ruajtjen</a:t>
            </a:r>
            <a:r>
              <a:rPr lang="en-US" dirty="0"/>
              <a:t> e </a:t>
            </a:r>
            <a:r>
              <a:rPr lang="en-US" dirty="0" err="1"/>
              <a:t>linqeve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411545" y="339628"/>
            <a:ext cx="69762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D8CB9-07A3-8E34-9F5D-77D4FE3B1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1" y="2413334"/>
            <a:ext cx="4976168" cy="3855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92AEFD-6021-5260-65FD-50FE12D31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102" y="2413334"/>
            <a:ext cx="6267907" cy="385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7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411545" y="339628"/>
            <a:ext cx="69762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98367D-88D9-B690-0006-382DE6D0B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9" y="2913629"/>
            <a:ext cx="10606762" cy="2741214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22EA76E-95E0-FCE2-F470-952BB4633526}"/>
              </a:ext>
            </a:extLst>
          </p:cNvPr>
          <p:cNvSpPr txBox="1">
            <a:spLocks/>
          </p:cNvSpPr>
          <p:nvPr/>
        </p:nvSpPr>
        <p:spPr bwMode="gray">
          <a:xfrm>
            <a:off x="894488" y="870424"/>
            <a:ext cx="9517057" cy="82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Skripta për nxjerrjen dhe ruajtjen e linqeve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9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411545" y="339628"/>
            <a:ext cx="69762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22EA76E-95E0-FCE2-F470-952BB4633526}"/>
              </a:ext>
            </a:extLst>
          </p:cNvPr>
          <p:cNvSpPr txBox="1">
            <a:spLocks/>
          </p:cNvSpPr>
          <p:nvPr/>
        </p:nvSpPr>
        <p:spPr bwMode="gray">
          <a:xfrm>
            <a:off x="677779" y="882456"/>
            <a:ext cx="10606762" cy="82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Skripta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nxjerrjen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ruajtjen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69A1D-7AF6-1E37-C316-B556B9EB1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21" y="2553064"/>
            <a:ext cx="5723379" cy="3510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FE595-1811-1FC0-A8DB-44B507BE4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641" y="2553064"/>
            <a:ext cx="5347141" cy="352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5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411545" y="339628"/>
            <a:ext cx="69762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22EA76E-95E0-FCE2-F470-952BB4633526}"/>
              </a:ext>
            </a:extLst>
          </p:cNvPr>
          <p:cNvSpPr txBox="1">
            <a:spLocks/>
          </p:cNvSpPr>
          <p:nvPr/>
        </p:nvSpPr>
        <p:spPr bwMode="gray">
          <a:xfrm>
            <a:off x="677779" y="882456"/>
            <a:ext cx="10606762" cy="82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Skripta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nxjerrjen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ruajtjen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4B6AF3-8C07-3F3D-1FF9-D300E873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" y="2757013"/>
            <a:ext cx="4848476" cy="28575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B083B0-D95B-2B8E-A286-EDB68EBDF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91" y="2757013"/>
            <a:ext cx="6636521" cy="32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723D-8194-4A24-BB5C-A4136EE8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Përmbajtja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25CD-C0AD-456A-BDA0-614DA7E98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7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 Crawling </a:t>
            </a:r>
            <a:r>
              <a:rPr lang="en-US" dirty="0" err="1"/>
              <a:t>dhe</a:t>
            </a:r>
            <a:r>
              <a:rPr lang="en-US" dirty="0"/>
              <a:t> Web Scraping</a:t>
            </a:r>
          </a:p>
          <a:p>
            <a:r>
              <a:rPr lang="en-US" dirty="0"/>
              <a:t>Scrapy vs Beautiful Soup vs Selenium</a:t>
            </a:r>
          </a:p>
          <a:p>
            <a:r>
              <a:rPr lang="en-US" dirty="0" err="1"/>
              <a:t>Arkitektura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ndërveprimi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komponenteve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Scrapy-t</a:t>
            </a:r>
          </a:p>
          <a:p>
            <a:r>
              <a:rPr lang="en-US" dirty="0" err="1"/>
              <a:t>Komandat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performance Scrapy Framework</a:t>
            </a:r>
          </a:p>
          <a:p>
            <a:r>
              <a:rPr lang="en-US" dirty="0" err="1"/>
              <a:t>Selektorët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mekanizma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përdorimi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tyre</a:t>
            </a:r>
            <a:endParaRPr lang="en-US" dirty="0"/>
          </a:p>
          <a:p>
            <a:r>
              <a:rPr lang="en-US" dirty="0" err="1"/>
              <a:t>Sfidat</a:t>
            </a:r>
            <a:r>
              <a:rPr lang="en-US" dirty="0"/>
              <a:t> </a:t>
            </a:r>
            <a:r>
              <a:rPr lang="en-US" dirty="0" err="1"/>
              <a:t>përgjatë</a:t>
            </a:r>
            <a:r>
              <a:rPr lang="en-US" dirty="0"/>
              <a:t> Web Scraping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tejkalimit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tyre</a:t>
            </a:r>
            <a:endParaRPr lang="en-US" dirty="0"/>
          </a:p>
          <a:p>
            <a:r>
              <a:rPr lang="en-US" dirty="0" err="1"/>
              <a:t>Metodologjia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veglat</a:t>
            </a:r>
            <a:endParaRPr lang="en-US" dirty="0"/>
          </a:p>
          <a:p>
            <a:r>
              <a:rPr lang="en-US" dirty="0" err="1"/>
              <a:t>Analiza</a:t>
            </a:r>
            <a:r>
              <a:rPr lang="en-US" dirty="0"/>
              <a:t> e </a:t>
            </a:r>
            <a:r>
              <a:rPr lang="en-US" dirty="0" err="1"/>
              <a:t>kërkesave</a:t>
            </a:r>
            <a:r>
              <a:rPr lang="en-US" dirty="0"/>
              <a:t>, </a:t>
            </a:r>
            <a:r>
              <a:rPr lang="en-US" dirty="0" err="1"/>
              <a:t>implementimi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rezultatet</a:t>
            </a:r>
            <a:r>
              <a:rPr lang="en-US" dirty="0"/>
              <a:t> me </a:t>
            </a:r>
            <a:r>
              <a:rPr lang="en-US" dirty="0" err="1"/>
              <a:t>obzervime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32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411545" y="339628"/>
            <a:ext cx="69762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22EA76E-95E0-FCE2-F470-952BB4633526}"/>
              </a:ext>
            </a:extLst>
          </p:cNvPr>
          <p:cNvSpPr txBox="1">
            <a:spLocks/>
          </p:cNvSpPr>
          <p:nvPr/>
        </p:nvSpPr>
        <p:spPr bwMode="gray">
          <a:xfrm>
            <a:off x="677779" y="882456"/>
            <a:ext cx="10606762" cy="82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Ruajtja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CSV </a:t>
            </a:r>
            <a:r>
              <a:rPr lang="en-US" dirty="0" err="1"/>
              <a:t>dhe</a:t>
            </a:r>
            <a:r>
              <a:rPr lang="en-US" dirty="0"/>
              <a:t> JSON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8C9BD-386F-AA35-F0A5-CC72383AA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30" y="2595562"/>
            <a:ext cx="5146347" cy="303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3BDB2-D4BF-11E1-69C3-C9630B7F7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1815"/>
            <a:ext cx="4943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1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411545" y="339628"/>
            <a:ext cx="69762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22EA76E-95E0-FCE2-F470-952BB4633526}"/>
              </a:ext>
            </a:extLst>
          </p:cNvPr>
          <p:cNvSpPr txBox="1">
            <a:spLocks/>
          </p:cNvSpPr>
          <p:nvPr/>
        </p:nvSpPr>
        <p:spPr bwMode="gray">
          <a:xfrm>
            <a:off x="677779" y="882456"/>
            <a:ext cx="10606762" cy="82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Ruajtja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CSV </a:t>
            </a:r>
            <a:r>
              <a:rPr lang="en-US" dirty="0" err="1"/>
              <a:t>dhe</a:t>
            </a:r>
            <a:r>
              <a:rPr lang="en-US" dirty="0"/>
              <a:t> 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B6AE3-56F4-AB1E-80F6-228971ED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87" y="2587541"/>
            <a:ext cx="50768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8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DA206-0A2D-42FB-B4C2-F1062E12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54" y="973669"/>
            <a:ext cx="9986288" cy="706964"/>
          </a:xfrm>
        </p:spPr>
        <p:txBody>
          <a:bodyPr/>
          <a:lstStyle/>
          <a:p>
            <a:r>
              <a:rPr lang="en-US" dirty="0" err="1"/>
              <a:t>Konkluzionet</a:t>
            </a:r>
            <a:r>
              <a:rPr lang="en-US" dirty="0"/>
              <a:t>, </a:t>
            </a:r>
            <a:r>
              <a:rPr lang="en-US" dirty="0" err="1"/>
              <a:t>pengesat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mënjanimi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tyre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403394" y="327338"/>
            <a:ext cx="69762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55A12-EE2E-81FA-3BF3-4490D43797EC}"/>
              </a:ext>
            </a:extLst>
          </p:cNvPr>
          <p:cNvSpPr txBox="1"/>
          <p:nvPr/>
        </p:nvSpPr>
        <p:spPr>
          <a:xfrm>
            <a:off x="1114734" y="2526135"/>
            <a:ext cx="10267140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Vëllimi i kërkesave dhe përgjigjeve – përdorimi i settings si: </a:t>
            </a:r>
            <a:r>
              <a:rPr lang="sq-AL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Concurrent Requests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q-AL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Concurrent Reuqests Per Domain, Concurrent Requests Per IP;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Rate Limiting dhe bllokuesit e IP-ve –modifikimi në settings </a:t>
            </a:r>
            <a:r>
              <a:rPr lang="sq-AL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Download Delay;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Faqezimi – përdorimi i metodave kreative për të realizuar faqezimin;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Dërgimi i kërkesave të njejta – largimi i kërkesave të dyfishta përmes ruajtjes së linqeve;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Enkodimi i të dhënave (rasti Gjirafa) – dekodimi i të dhënave (rasti email-ave);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Cookies – kemi bërë bartjen e cooki-es së bashku me kërkesat;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UTF-8 – konvertimi i karaktereve duke i zëvendësuar ato;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Redirect 301 – përdorimi i librarisë </a:t>
            </a:r>
            <a:r>
              <a:rPr lang="sq-AL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scrapy user agents </a:t>
            </a:r>
            <a:r>
              <a:rPr lang="sq-A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 ndërrimin e tyre;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DDA206-0A2D-42FB-B4C2-F1062E12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713" y="1085548"/>
            <a:ext cx="5878777" cy="4725705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</a:rPr>
              <a:t>Faleminderit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për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vëmendjen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tuaj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>
              <a:solidFill>
                <a:srgbClr val="B31166"/>
              </a:solidFill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47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FA3D44-096D-4DE5-B059-8DAB4419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Çfarë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Web Crawling </a:t>
            </a:r>
            <a:r>
              <a:rPr lang="en-US" dirty="0" err="1"/>
              <a:t>dhe</a:t>
            </a:r>
            <a:r>
              <a:rPr lang="en-US" dirty="0"/>
              <a:t> Web Scraping?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6F3FA-6CF5-4D2D-B467-3E61A08E7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3000542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/>
              <a:t>Web Crawling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Scraping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Ngjashmerite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dallimet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terme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B2C2A-3FF8-404E-9119-01177E805958}"/>
              </a:ext>
            </a:extLst>
          </p:cNvPr>
          <p:cNvSpPr txBox="1"/>
          <p:nvPr/>
        </p:nvSpPr>
        <p:spPr>
          <a:xfrm>
            <a:off x="10595900" y="32733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586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FA3D44-096D-4DE5-B059-8DAB4419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vs Selenium vs Scrapy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DBA26-4DD6-4D93-8C6A-BC0C77E25D4A}"/>
              </a:ext>
            </a:extLst>
          </p:cNvPr>
          <p:cNvSpPr txBox="1"/>
          <p:nvPr/>
        </p:nvSpPr>
        <p:spPr>
          <a:xfrm>
            <a:off x="10595900" y="32733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3A7B1EA-C70E-3177-E099-5057F54D8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02" y="2374899"/>
            <a:ext cx="7328196" cy="43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0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5331-7173-492E-8D8A-409A45C9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59" y="838200"/>
            <a:ext cx="9120014" cy="987478"/>
          </a:xfrm>
        </p:spPr>
        <p:txBody>
          <a:bodyPr/>
          <a:lstStyle/>
          <a:p>
            <a:r>
              <a:rPr lang="en-US" dirty="0" err="1"/>
              <a:t>Arkitektura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ndërveprimi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komponenteve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Scrapy-t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66BDD-A9A3-455C-87D1-863CDF9C7A39}"/>
              </a:ext>
            </a:extLst>
          </p:cNvPr>
          <p:cNvSpPr txBox="1"/>
          <p:nvPr/>
        </p:nvSpPr>
        <p:spPr>
          <a:xfrm>
            <a:off x="10595900" y="327338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03FE95-5C1A-12B9-14D6-C9D20F6B1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24" y="2129851"/>
            <a:ext cx="7427159" cy="47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DA206-0A2D-42FB-B4C2-F1062E12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Komandat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performance e Scrapy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595900" y="327338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919D55-D001-3EA5-B06F-CA9B6DE62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3" y="2515068"/>
            <a:ext cx="5496981" cy="381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12E0B7-35B6-C721-1227-D278C6BFF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420" y="3138237"/>
            <a:ext cx="59721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7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DA206-0A2D-42FB-B4C2-F1062E12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Selektorët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mekanizma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përdorimi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tyre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572DB-A6B9-402E-BB36-EED7B0E2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0379"/>
            <a:ext cx="8825659" cy="4427621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dirty="0" err="1"/>
              <a:t>Xpath</a:t>
            </a:r>
            <a:r>
              <a:rPr lang="en-US" sz="2200" b="1" dirty="0"/>
              <a:t> </a:t>
            </a:r>
            <a:r>
              <a:rPr lang="en-US" sz="2200" b="1" dirty="0" err="1"/>
              <a:t>Selektorët</a:t>
            </a:r>
            <a:endParaRPr lang="en-US" sz="2200" b="1" dirty="0"/>
          </a:p>
          <a:p>
            <a:pPr marL="457200" lvl="1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më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ngadalshëm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më</a:t>
            </a:r>
            <a:r>
              <a:rPr lang="en-US" sz="1800" dirty="0"/>
              <a:t> </a:t>
            </a:r>
            <a:r>
              <a:rPr lang="en-US" sz="1800" dirty="0" err="1"/>
              <a:t>fleksibil</a:t>
            </a:r>
            <a:r>
              <a:rPr lang="en-US" sz="1800" dirty="0"/>
              <a:t> </a:t>
            </a:r>
            <a:r>
              <a:rPr lang="en-US" sz="1800" dirty="0" err="1"/>
              <a:t>për</a:t>
            </a:r>
            <a:r>
              <a:rPr lang="en-US" sz="1800" dirty="0"/>
              <a:t> </a:t>
            </a:r>
            <a:r>
              <a:rPr lang="en-US" sz="1800" dirty="0" err="1"/>
              <a:t>strukturat</a:t>
            </a:r>
            <a:r>
              <a:rPr lang="en-US" sz="1800" dirty="0"/>
              <a:t> e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dhënave</a:t>
            </a:r>
            <a:r>
              <a:rPr lang="en-US" sz="1800" dirty="0"/>
              <a:t> </a:t>
            </a:r>
            <a:r>
              <a:rPr lang="en-US" sz="1800" dirty="0" err="1"/>
              <a:t>komplekse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bedhin</a:t>
            </a:r>
            <a:r>
              <a:rPr lang="en-US" sz="1800" dirty="0"/>
              <a:t> </a:t>
            </a:r>
            <a:r>
              <a:rPr lang="en-US" sz="1800" dirty="0" err="1"/>
              <a:t>në</a:t>
            </a:r>
            <a:r>
              <a:rPr lang="en-US" sz="1800" dirty="0"/>
              <a:t> </a:t>
            </a:r>
            <a:r>
              <a:rPr lang="en-US" sz="1800" dirty="0" err="1"/>
              <a:t>gjithë</a:t>
            </a:r>
            <a:r>
              <a:rPr lang="en-US" sz="1800" dirty="0"/>
              <a:t> </a:t>
            </a:r>
            <a:r>
              <a:rPr lang="en-US" sz="1800" dirty="0" err="1"/>
              <a:t>hierarkinë</a:t>
            </a:r>
            <a:r>
              <a:rPr lang="en-US" sz="1800" dirty="0"/>
              <a:t> HTML DOM (</a:t>
            </a:r>
            <a:r>
              <a:rPr lang="en-US" sz="1800" dirty="0" err="1"/>
              <a:t>në</a:t>
            </a:r>
            <a:r>
              <a:rPr lang="en-US" sz="1800" dirty="0"/>
              <a:t> </a:t>
            </a:r>
            <a:r>
              <a:rPr lang="en-US" sz="1800" dirty="0" err="1"/>
              <a:t>dy</a:t>
            </a:r>
            <a:r>
              <a:rPr lang="en-US" sz="1800" dirty="0"/>
              <a:t> </a:t>
            </a:r>
            <a:r>
              <a:rPr lang="en-US" sz="1800" dirty="0" err="1"/>
              <a:t>drejtime</a:t>
            </a:r>
            <a:r>
              <a:rPr lang="en-US" sz="1800" dirty="0"/>
              <a:t>)</a:t>
            </a:r>
          </a:p>
          <a:p>
            <a:endParaRPr lang="en-US" sz="1500" dirty="0"/>
          </a:p>
          <a:p>
            <a:r>
              <a:rPr lang="en-US" sz="2200" b="1" dirty="0"/>
              <a:t>CSS </a:t>
            </a:r>
            <a:r>
              <a:rPr lang="en-US" sz="2200" b="1" dirty="0" err="1"/>
              <a:t>Selektorët</a:t>
            </a:r>
            <a:endParaRPr lang="en-US" sz="2200" b="1" dirty="0"/>
          </a:p>
          <a:p>
            <a:pPr marL="457200" lvl="1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më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shpejtë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bredhin</a:t>
            </a:r>
            <a:r>
              <a:rPr lang="en-US" sz="1800" dirty="0"/>
              <a:t> </a:t>
            </a:r>
            <a:r>
              <a:rPr lang="en-US" sz="1800" dirty="0" err="1"/>
              <a:t>nga</a:t>
            </a:r>
            <a:r>
              <a:rPr lang="en-US" sz="1800" dirty="0"/>
              <a:t> </a:t>
            </a:r>
            <a:r>
              <a:rPr lang="en-US" sz="1800" dirty="0" err="1"/>
              <a:t>rrënja</a:t>
            </a:r>
            <a:r>
              <a:rPr lang="en-US" sz="1800" dirty="0"/>
              <a:t> </a:t>
            </a:r>
            <a:r>
              <a:rPr lang="en-US" sz="1800" dirty="0" err="1"/>
              <a:t>drejt</a:t>
            </a:r>
            <a:r>
              <a:rPr lang="en-US" sz="1800" dirty="0"/>
              <a:t> </a:t>
            </a:r>
            <a:r>
              <a:rPr lang="en-US" sz="1800" dirty="0" err="1"/>
              <a:t>cilido</a:t>
            </a:r>
            <a:r>
              <a:rPr lang="en-US" sz="1800" dirty="0"/>
              <a:t> element (</a:t>
            </a:r>
            <a:r>
              <a:rPr lang="en-US" sz="1800" dirty="0" err="1"/>
              <a:t>një</a:t>
            </a:r>
            <a:r>
              <a:rPr lang="en-US" sz="1800" dirty="0"/>
              <a:t> </a:t>
            </a:r>
            <a:r>
              <a:rPr lang="en-US" sz="1800" dirty="0" err="1"/>
              <a:t>drejtim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mbështesin</a:t>
            </a:r>
            <a:r>
              <a:rPr lang="en-US" sz="1800" dirty="0"/>
              <a:t> </a:t>
            </a:r>
            <a:r>
              <a:rPr lang="en-US" sz="1800" dirty="0" err="1"/>
              <a:t>çdo</a:t>
            </a:r>
            <a:r>
              <a:rPr lang="en-US" sz="1800" dirty="0"/>
              <a:t> </a:t>
            </a:r>
            <a:r>
              <a:rPr lang="en-US" sz="1800" dirty="0" err="1"/>
              <a:t>librari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Python </a:t>
            </a:r>
            <a:r>
              <a:rPr lang="en-US" sz="1800" dirty="0" err="1"/>
              <a:t>për</a:t>
            </a:r>
            <a:r>
              <a:rPr lang="en-US" sz="1800" dirty="0"/>
              <a:t> </a:t>
            </a:r>
            <a:r>
              <a:rPr lang="en-US" sz="1800" dirty="0" err="1"/>
              <a:t>ueb</a:t>
            </a:r>
            <a:r>
              <a:rPr lang="en-US" sz="1800" dirty="0"/>
              <a:t> scraping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200" b="1" dirty="0" err="1"/>
              <a:t>RegEx</a:t>
            </a:r>
            <a:r>
              <a:rPr lang="en-US" sz="2200" b="1" dirty="0"/>
              <a:t> </a:t>
            </a:r>
            <a:r>
              <a:rPr lang="en-US" sz="2200" b="1" dirty="0" err="1"/>
              <a:t>Selektorët</a:t>
            </a:r>
            <a:endParaRPr lang="en-US" sz="2200" b="1" dirty="0"/>
          </a:p>
          <a:p>
            <a:pPr marL="457200" lvl="1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më</a:t>
            </a:r>
            <a:r>
              <a:rPr lang="en-US" sz="1800" dirty="0"/>
              <a:t> </a:t>
            </a:r>
            <a:r>
              <a:rPr lang="en-US" sz="1800" dirty="0" err="1"/>
              <a:t>pak</a:t>
            </a:r>
            <a:r>
              <a:rPr lang="en-US" sz="1800" dirty="0"/>
              <a:t> </a:t>
            </a:r>
            <a:r>
              <a:rPr lang="en-US" sz="1800" dirty="0" err="1"/>
              <a:t>praktike</a:t>
            </a:r>
            <a:r>
              <a:rPr lang="en-US" sz="1800" dirty="0"/>
              <a:t> se </a:t>
            </a:r>
            <a:r>
              <a:rPr lang="en-US" sz="1800" dirty="0" err="1"/>
              <a:t>dy</a:t>
            </a:r>
            <a:r>
              <a:rPr lang="en-US" sz="1800" dirty="0"/>
              <a:t> </a:t>
            </a:r>
            <a:r>
              <a:rPr lang="en-US" sz="1800" dirty="0" err="1"/>
              <a:t>metodat</a:t>
            </a:r>
            <a:r>
              <a:rPr lang="en-US" sz="1800" dirty="0"/>
              <a:t> </a:t>
            </a:r>
            <a:r>
              <a:rPr lang="en-US" sz="1800" dirty="0" err="1"/>
              <a:t>tjera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bazohen</a:t>
            </a:r>
            <a:r>
              <a:rPr lang="en-US" sz="1800" dirty="0"/>
              <a:t> </a:t>
            </a:r>
            <a:r>
              <a:rPr lang="en-US" sz="1800" dirty="0" err="1"/>
              <a:t>në</a:t>
            </a:r>
            <a:r>
              <a:rPr lang="en-US" sz="1800" dirty="0"/>
              <a:t> patterns </a:t>
            </a:r>
            <a:r>
              <a:rPr lang="en-US" sz="1800" dirty="0" err="1"/>
              <a:t>dhe</a:t>
            </a:r>
            <a:r>
              <a:rPr lang="en-US" sz="1800" dirty="0"/>
              <a:t> </a:t>
            </a:r>
            <a:r>
              <a:rPr lang="en-US" sz="1800" dirty="0" err="1"/>
              <a:t>kërkon</a:t>
            </a:r>
            <a:r>
              <a:rPr lang="en-US" sz="1800" dirty="0"/>
              <a:t> </a:t>
            </a:r>
            <a:r>
              <a:rPr lang="en-US" sz="1800" dirty="0" err="1"/>
              <a:t>nëpër</a:t>
            </a:r>
            <a:r>
              <a:rPr lang="en-US" sz="1800" dirty="0"/>
              <a:t> </a:t>
            </a:r>
            <a:r>
              <a:rPr lang="en-US" sz="1800" dirty="0" err="1"/>
              <a:t>stringje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përdoret</a:t>
            </a:r>
            <a:r>
              <a:rPr lang="en-US" sz="1800" dirty="0"/>
              <a:t> </a:t>
            </a:r>
            <a:r>
              <a:rPr lang="en-US" sz="1800" dirty="0" err="1"/>
              <a:t>në</a:t>
            </a:r>
            <a:r>
              <a:rPr lang="en-US" sz="1800" dirty="0"/>
              <a:t> </a:t>
            </a:r>
            <a:r>
              <a:rPr lang="en-US" sz="1800" dirty="0" err="1"/>
              <a:t>raste</a:t>
            </a:r>
            <a:r>
              <a:rPr lang="en-US" sz="1800" dirty="0"/>
              <a:t> </a:t>
            </a:r>
            <a:r>
              <a:rPr lang="en-US" sz="1800" dirty="0" err="1"/>
              <a:t>kur</a:t>
            </a:r>
            <a:r>
              <a:rPr lang="en-US" sz="1800" dirty="0"/>
              <a:t> HTML </a:t>
            </a:r>
            <a:r>
              <a:rPr lang="en-US" sz="1800" dirty="0" err="1"/>
              <a:t>përmbajtja</a:t>
            </a:r>
            <a:r>
              <a:rPr lang="en-US" sz="1800" dirty="0"/>
              <a:t> </a:t>
            </a:r>
            <a:r>
              <a:rPr lang="en-US" sz="1800" dirty="0" err="1"/>
              <a:t>është</a:t>
            </a:r>
            <a:r>
              <a:rPr lang="en-US" sz="1800" dirty="0"/>
              <a:t> </a:t>
            </a:r>
            <a:r>
              <a:rPr lang="en-US" sz="1800" dirty="0" err="1"/>
              <a:t>shumë</a:t>
            </a:r>
            <a:r>
              <a:rPr lang="en-US" sz="1800" dirty="0"/>
              <a:t> e </a:t>
            </a:r>
            <a:r>
              <a:rPr lang="en-US" sz="1800" dirty="0" err="1"/>
              <a:t>ngarkuar</a:t>
            </a:r>
            <a:endParaRPr lang="en-US" sz="1800" dirty="0"/>
          </a:p>
          <a:p>
            <a:pPr lvl="1"/>
            <a:endParaRPr lang="en-US" sz="22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595900" y="327338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8612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DA206-0A2D-42FB-B4C2-F1062E12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Sfidat</a:t>
            </a:r>
            <a:r>
              <a:rPr lang="en-US" dirty="0"/>
              <a:t> </a:t>
            </a:r>
            <a:r>
              <a:rPr lang="en-US" dirty="0" err="1"/>
              <a:t>përgjatë</a:t>
            </a:r>
            <a:r>
              <a:rPr lang="en-US" dirty="0"/>
              <a:t> Web Scraping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tejkalimi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tyre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572DB-A6B9-402E-BB36-EED7B0E2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4" y="2603500"/>
            <a:ext cx="5498432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 err="1"/>
              <a:t>Pengesat</a:t>
            </a:r>
            <a:r>
              <a:rPr lang="en-US" sz="2400" b="1" dirty="0"/>
              <a:t> </a:t>
            </a:r>
            <a:r>
              <a:rPr lang="en-US" sz="2400" b="1" dirty="0" err="1"/>
              <a:t>Ligjore</a:t>
            </a:r>
            <a:r>
              <a:rPr lang="en-US" sz="2400" b="1" dirty="0"/>
              <a:t>:</a:t>
            </a:r>
          </a:p>
          <a:p>
            <a:pPr marL="457200" lvl="1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Privatësia</a:t>
            </a:r>
            <a:r>
              <a:rPr lang="en-US" sz="1800" dirty="0"/>
              <a:t> e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dhënave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Rasti</a:t>
            </a:r>
            <a:r>
              <a:rPr lang="en-US" sz="1800" dirty="0"/>
              <a:t> “eBay vs Bidder’s Edge”</a:t>
            </a:r>
          </a:p>
          <a:p>
            <a:pPr marL="457200" lvl="1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Rasti</a:t>
            </a:r>
            <a:r>
              <a:rPr lang="en-US" sz="1800" dirty="0"/>
              <a:t> “Facebook vs Power Ventures”</a:t>
            </a:r>
          </a:p>
          <a:p>
            <a:pPr lvl="1"/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595900" y="327338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A1FA3FB-EF7B-4BFD-1181-A418BEE67190}"/>
              </a:ext>
            </a:extLst>
          </p:cNvPr>
          <p:cNvSpPr txBox="1">
            <a:spLocks/>
          </p:cNvSpPr>
          <p:nvPr/>
        </p:nvSpPr>
        <p:spPr>
          <a:xfrm>
            <a:off x="5991726" y="2603500"/>
            <a:ext cx="5614737" cy="39271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err="1"/>
              <a:t>Pengesat</a:t>
            </a:r>
            <a:r>
              <a:rPr lang="en-US" sz="2600" b="1" dirty="0"/>
              <a:t> </a:t>
            </a:r>
            <a:r>
              <a:rPr lang="en-US" sz="2600" b="1" dirty="0" err="1"/>
              <a:t>Teknike</a:t>
            </a:r>
            <a:r>
              <a:rPr lang="en-US" sz="2600" b="1" dirty="0"/>
              <a:t>:</a:t>
            </a:r>
          </a:p>
          <a:p>
            <a:pPr marL="457200" lvl="1" indent="0">
              <a:buNone/>
            </a:pPr>
            <a:r>
              <a:rPr lang="en-US" sz="1900" dirty="0"/>
              <a:t>- Robot.txt</a:t>
            </a:r>
          </a:p>
          <a:p>
            <a:pPr marL="457200" lvl="1" indent="0">
              <a:buNone/>
            </a:pPr>
            <a:r>
              <a:rPr lang="en-US" sz="1900" dirty="0"/>
              <a:t>- Rate Limiting Requests and IP block</a:t>
            </a:r>
          </a:p>
          <a:p>
            <a:pPr marL="457200" lvl="1" indent="0">
              <a:buNone/>
            </a:pPr>
            <a:r>
              <a:rPr lang="en-US" sz="1900" dirty="0"/>
              <a:t>- Bypass Cloudflare</a:t>
            </a:r>
          </a:p>
          <a:p>
            <a:pPr marL="457200" lvl="1" indent="0">
              <a:buNone/>
            </a:pPr>
            <a:r>
              <a:rPr lang="en-US" sz="1900" dirty="0"/>
              <a:t>- </a:t>
            </a:r>
            <a:r>
              <a:rPr lang="en-US" sz="1900" dirty="0" err="1"/>
              <a:t>Ndryshimet</a:t>
            </a:r>
            <a:r>
              <a:rPr lang="en-US" sz="1900" dirty="0"/>
              <a:t> </a:t>
            </a:r>
            <a:r>
              <a:rPr lang="en-US" sz="1900" dirty="0" err="1"/>
              <a:t>në</a:t>
            </a:r>
            <a:r>
              <a:rPr lang="en-US" sz="1900" dirty="0"/>
              <a:t> </a:t>
            </a:r>
            <a:r>
              <a:rPr lang="en-US" sz="1900" dirty="0" err="1"/>
              <a:t>strukturën</a:t>
            </a:r>
            <a:r>
              <a:rPr lang="en-US" sz="1900" dirty="0"/>
              <a:t> e </a:t>
            </a:r>
            <a:r>
              <a:rPr lang="en-US" sz="1900" dirty="0" err="1"/>
              <a:t>ueb</a:t>
            </a:r>
            <a:r>
              <a:rPr lang="en-US" sz="1900" dirty="0"/>
              <a:t> </a:t>
            </a:r>
            <a:r>
              <a:rPr lang="en-US" sz="1900" dirty="0" err="1"/>
              <a:t>faqeve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- </a:t>
            </a:r>
            <a:r>
              <a:rPr lang="en-US" sz="1900" dirty="0" err="1"/>
              <a:t>Bllokuesit</a:t>
            </a:r>
            <a:r>
              <a:rPr lang="en-US" sz="1900" dirty="0"/>
              <a:t> CAPTCHA</a:t>
            </a:r>
          </a:p>
          <a:p>
            <a:pPr marL="457200" lvl="1" indent="0">
              <a:buNone/>
            </a:pPr>
            <a:r>
              <a:rPr lang="en-US" sz="1900" dirty="0"/>
              <a:t>- </a:t>
            </a:r>
            <a:r>
              <a:rPr lang="en-US" sz="1900" dirty="0" err="1"/>
              <a:t>Kontenti</a:t>
            </a:r>
            <a:r>
              <a:rPr lang="en-US" sz="1900" dirty="0"/>
              <a:t> </a:t>
            </a:r>
            <a:r>
              <a:rPr lang="en-US" sz="1900" dirty="0" err="1"/>
              <a:t>Dinamik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- Honeypots</a:t>
            </a:r>
          </a:p>
          <a:p>
            <a:pPr marL="457200" lvl="1" indent="0">
              <a:buNone/>
            </a:pPr>
            <a:r>
              <a:rPr lang="en-US" sz="1900" dirty="0"/>
              <a:t>- Login Requirements</a:t>
            </a:r>
          </a:p>
          <a:p>
            <a:pPr marL="457200" lvl="1" indent="0">
              <a:buNone/>
            </a:pPr>
            <a:r>
              <a:rPr lang="en-US" sz="1900" dirty="0"/>
              <a:t>- Slow or unstable load speed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18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DDA206-0A2D-42FB-B4C2-F1062E12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Metodologjia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veglat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572DB-A6B9-402E-BB36-EED7B0E2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595" y="2944238"/>
            <a:ext cx="8810681" cy="3783682"/>
          </a:xfrm>
        </p:spPr>
        <p:txBody>
          <a:bodyPr>
            <a:normAutofit/>
          </a:bodyPr>
          <a:lstStyle/>
          <a:p>
            <a:r>
              <a:rPr lang="en-US" sz="2600" dirty="0"/>
              <a:t>Python</a:t>
            </a:r>
          </a:p>
          <a:p>
            <a:r>
              <a:rPr lang="en-US" sz="2600" dirty="0"/>
              <a:t>PyCharm IDE</a:t>
            </a:r>
          </a:p>
          <a:p>
            <a:r>
              <a:rPr lang="en-US" sz="2600" dirty="0"/>
              <a:t>Virtual Environment (</a:t>
            </a:r>
            <a:r>
              <a:rPr lang="en-US" sz="2600" dirty="0" err="1"/>
              <a:t>Venv</a:t>
            </a:r>
            <a:r>
              <a:rPr lang="en-US" sz="2600" dirty="0"/>
              <a:t>)</a:t>
            </a:r>
          </a:p>
          <a:p>
            <a:r>
              <a:rPr lang="en-US" sz="2600" dirty="0"/>
              <a:t>Scrapy</a:t>
            </a:r>
          </a:p>
          <a:p>
            <a:r>
              <a:rPr lang="en-US" sz="2600" dirty="0"/>
              <a:t>CSV </a:t>
            </a:r>
            <a:r>
              <a:rPr lang="en-US" sz="2600" dirty="0" err="1"/>
              <a:t>dhe</a:t>
            </a:r>
            <a:r>
              <a:rPr lang="en-US" sz="2600" dirty="0"/>
              <a:t> JSON</a:t>
            </a:r>
          </a:p>
          <a:p>
            <a:pPr lvl="1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B3864-C273-4676-B576-B37BFE1B8E52}"/>
              </a:ext>
            </a:extLst>
          </p:cNvPr>
          <p:cNvSpPr txBox="1"/>
          <p:nvPr/>
        </p:nvSpPr>
        <p:spPr>
          <a:xfrm>
            <a:off x="10595900" y="327338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4010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1841</TotalTime>
  <Words>1686</Words>
  <Application>Microsoft Office PowerPoint</Application>
  <PresentationFormat>Widescreen</PresentationFormat>
  <Paragraphs>190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Ion Boardroom</vt:lpstr>
      <vt:lpstr>Sfidat përgjatë Web Crawling të patundshmërive online në Kosovë  (rast studimi Gjirafa, Merr Jep dhe Oferta Suksesi</vt:lpstr>
      <vt:lpstr>Përmbajtja</vt:lpstr>
      <vt:lpstr>Çfarë është Web Crawling dhe Web Scraping?</vt:lpstr>
      <vt:lpstr>BeautifulSoup vs Selenium vs Scrapy</vt:lpstr>
      <vt:lpstr>Arkitektura dhe ndërveprimi i komponenteve të Scrapy-t</vt:lpstr>
      <vt:lpstr>Komandat dhe performance e Scrapy Framework</vt:lpstr>
      <vt:lpstr>Selektorët si mekanizma dhe përdorimi i tyre</vt:lpstr>
      <vt:lpstr>Sfidat përgjatë Web Scraping dhe tejkalimi i tyre</vt:lpstr>
      <vt:lpstr>Metodologjia dhe veglat</vt:lpstr>
      <vt:lpstr>Analiza e kërkesave, implementimi dhe rezultatet me obzervime</vt:lpstr>
      <vt:lpstr>Kontrollimi i ueb faqeve për robots.txt</vt:lpstr>
      <vt:lpstr>Kontrollimi i ueb faqeve për Cloudflare</vt:lpstr>
      <vt:lpstr>Ndërtimi i projekteve</vt:lpstr>
      <vt:lpstr>Modifikimi sipas nevojës në settings</vt:lpstr>
      <vt:lpstr>Skripta për nxjerrjen dhe ruajtjen e linqeve</vt:lpstr>
      <vt:lpstr>Skripta për nxjerrjen dhe ruajtjen e linqeve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Konkluzionet, pengesat dhe mënjanimi i tyre</vt:lpstr>
      <vt:lpstr>Faleminderit për vëmendjen tuaj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of content compression algorithms in big data</dc:title>
  <dc:creator>shyqri rama</dc:creator>
  <cp:lastModifiedBy>Pleurat Pula</cp:lastModifiedBy>
  <cp:revision>6</cp:revision>
  <dcterms:created xsi:type="dcterms:W3CDTF">2019-10-09T19:05:00Z</dcterms:created>
  <dcterms:modified xsi:type="dcterms:W3CDTF">2022-12-23T16:34:19Z</dcterms:modified>
</cp:coreProperties>
</file>