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3" r:id="rId1"/>
  </p:sldMasterIdLst>
  <p:sldIdLst>
    <p:sldId id="256" r:id="rId2"/>
    <p:sldId id="257" r:id="rId3"/>
    <p:sldId id="258" r:id="rId4"/>
    <p:sldId id="259" r:id="rId5"/>
    <p:sldId id="270" r:id="rId6"/>
    <p:sldId id="277" r:id="rId7"/>
    <p:sldId id="275" r:id="rId8"/>
    <p:sldId id="278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2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6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5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8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5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88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17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506B-A4EA-4AFB-973D-BB6A7849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81532" cy="3566160"/>
          </a:xfrm>
        </p:spPr>
        <p:txBody>
          <a:bodyPr/>
          <a:lstStyle/>
          <a:p>
            <a:r>
              <a:rPr lang="en-US" dirty="0" err="1"/>
              <a:t>Projekti</a:t>
            </a:r>
            <a:r>
              <a:rPr lang="en-US" dirty="0"/>
              <a:t>: Vet  Clinic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1A2F3-F773-49D1-A2F1-8C99C05A4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Punuan</a:t>
            </a:r>
            <a:r>
              <a:rPr lang="en-US" dirty="0">
                <a:solidFill>
                  <a:schemeClr val="accent2"/>
                </a:solidFill>
              </a:rPr>
              <a:t>: Jon Kursani, </a:t>
            </a:r>
            <a:r>
              <a:rPr lang="en-US" dirty="0" err="1">
                <a:solidFill>
                  <a:schemeClr val="accent2"/>
                </a:solidFill>
              </a:rPr>
              <a:t>Pleurat</a:t>
            </a:r>
            <a:r>
              <a:rPr lang="en-US" dirty="0">
                <a:solidFill>
                  <a:schemeClr val="accent2"/>
                </a:solidFill>
              </a:rPr>
              <a:t> pula</a:t>
            </a:r>
          </a:p>
          <a:p>
            <a:r>
              <a:rPr lang="en-US" dirty="0">
                <a:solidFill>
                  <a:schemeClr val="accent2"/>
                </a:solidFill>
              </a:rPr>
              <a:t>Mentor: prof. </a:t>
            </a:r>
            <a:r>
              <a:rPr lang="en-US" dirty="0" err="1">
                <a:solidFill>
                  <a:schemeClr val="accent2"/>
                </a:solidFill>
              </a:rPr>
              <a:t>Astrit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Desku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3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00A0-6143-4BD0-98DD-C9B2ABCA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Permbajtja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A2E2-D85F-4A78-93C5-49A0815C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1776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Oferta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Vet Clinic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Pershkrimi</a:t>
            </a:r>
            <a:r>
              <a:rPr lang="en-US" dirty="0"/>
              <a:t> I </a:t>
            </a:r>
            <a:r>
              <a:rPr lang="en-US" dirty="0" err="1"/>
              <a:t>sistemit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Forma per </a:t>
            </a:r>
            <a:r>
              <a:rPr lang="en-US" dirty="0" err="1"/>
              <a:t>qasje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Menyja</a:t>
            </a:r>
            <a:r>
              <a:rPr lang="en-US" dirty="0"/>
              <a:t> </a:t>
            </a:r>
            <a:r>
              <a:rPr lang="en-US" dirty="0" err="1"/>
              <a:t>kryesore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Menaxhimi</a:t>
            </a:r>
            <a:r>
              <a:rPr lang="en-US" dirty="0"/>
              <a:t> I </a:t>
            </a:r>
            <a:r>
              <a:rPr lang="en-US" dirty="0" err="1"/>
              <a:t>kafsheve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Help-i</a:t>
            </a:r>
          </a:p>
          <a:p>
            <a:pPr marL="384048" lvl="2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Konkluzioni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Teknologjite</a:t>
            </a:r>
            <a:r>
              <a:rPr lang="en-US" dirty="0"/>
              <a:t> e </a:t>
            </a:r>
            <a:r>
              <a:rPr lang="en-US" dirty="0" err="1"/>
              <a:t>perdorura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412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7BAD-36DA-4CC1-999A-53FC182D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Oferta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Vet Clinic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F2D5C97-2BCA-4C0A-8165-FFC9D9575B82}"/>
              </a:ext>
            </a:extLst>
          </p:cNvPr>
          <p:cNvSpPr/>
          <p:nvPr/>
        </p:nvSpPr>
        <p:spPr>
          <a:xfrm>
            <a:off x="4293072" y="2618720"/>
            <a:ext cx="3128454" cy="25274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65B54-C589-4EF5-839C-B1C07CC2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r>
              <a:rPr lang="en-US" dirty="0"/>
              <a:t>				       </a:t>
            </a:r>
            <a:r>
              <a:rPr lang="en-US" sz="1600" dirty="0" err="1"/>
              <a:t>Klinika</a:t>
            </a:r>
            <a:endParaRPr lang="en-US" sz="1600" dirty="0"/>
          </a:p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r>
              <a:rPr lang="en-US" dirty="0"/>
              <a:t>		</a:t>
            </a:r>
            <a:r>
              <a:rPr lang="en-US" sz="1600" dirty="0" err="1"/>
              <a:t>Kafsha</a:t>
            </a:r>
            <a:r>
              <a:rPr lang="en-US" dirty="0"/>
              <a:t>				</a:t>
            </a:r>
            <a:r>
              <a:rPr lang="en-US" sz="1600" dirty="0" err="1"/>
              <a:t>Pronari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7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1A89-77D3-409B-9CC4-3A1AFB21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34298" cy="1450757"/>
          </a:xfrm>
        </p:spPr>
        <p:txBody>
          <a:bodyPr/>
          <a:lstStyle/>
          <a:p>
            <a:r>
              <a:rPr lang="en-US" dirty="0"/>
              <a:t>Forma per </a:t>
            </a:r>
            <a:r>
              <a:rPr lang="en-US" dirty="0" err="1"/>
              <a:t>qasje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Menyja</a:t>
            </a:r>
            <a:r>
              <a:rPr lang="en-US" dirty="0"/>
              <a:t> </a:t>
            </a:r>
            <a:r>
              <a:rPr lang="en-US" dirty="0" err="1"/>
              <a:t>Kryesore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25B644-BBB6-40B1-9857-0729C246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60" y="1911572"/>
            <a:ext cx="7253492" cy="4332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2390B-372F-41FB-83A1-FE24FFB4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60" y="1911572"/>
            <a:ext cx="7253492" cy="43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F5B23-712B-4E5A-AE1C-3E984139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35" y="1812022"/>
            <a:ext cx="7388529" cy="4444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D1EFF-C6F2-4E9D-99BA-439E409B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Menaxhimi</a:t>
            </a:r>
            <a:r>
              <a:rPr lang="en-US" dirty="0"/>
              <a:t> I </a:t>
            </a:r>
            <a:r>
              <a:rPr lang="en-US" dirty="0" err="1"/>
              <a:t>kafsheve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7049E-FC97-4A38-8AAA-DBF33CB66A5E}"/>
              </a:ext>
            </a:extLst>
          </p:cNvPr>
          <p:cNvSpPr/>
          <p:nvPr/>
        </p:nvSpPr>
        <p:spPr>
          <a:xfrm>
            <a:off x="2401735" y="3806456"/>
            <a:ext cx="1372823" cy="393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6025C-797D-4F24-98D7-8A57BECFB529}"/>
              </a:ext>
            </a:extLst>
          </p:cNvPr>
          <p:cNvSpPr/>
          <p:nvPr/>
        </p:nvSpPr>
        <p:spPr>
          <a:xfrm>
            <a:off x="7975488" y="5937943"/>
            <a:ext cx="1551284" cy="228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6DB5C0-A82B-4ABD-A4D9-C40EFAB8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0184" y="2379325"/>
            <a:ext cx="4763978" cy="2818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D38A73-46E2-4F01-9BBC-92D2A04BB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709" y="2268120"/>
            <a:ext cx="3374550" cy="30405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8BBDE9-AC75-4868-8FAF-8028E203C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832" y="1812022"/>
            <a:ext cx="7388529" cy="44178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78D2D34-EA86-48A0-9DD7-FEB1FDF14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227" y="2379325"/>
            <a:ext cx="3683891" cy="347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C68619-052B-4FA3-B308-933B2969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85" y="1918112"/>
            <a:ext cx="7783030" cy="4183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5BE1E8-B5FE-40C8-A6CA-06797E7B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Help-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9AB68-CAC0-4928-9B76-FA592BEF5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84" y="1918112"/>
            <a:ext cx="7783031" cy="4183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3CA29-C948-446E-A325-2B981ABBC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547" y="2072939"/>
            <a:ext cx="6658904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7CF8B-2840-443D-BD64-3EFAC23D6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483" y="1918110"/>
            <a:ext cx="7783030" cy="41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8ACF-CE75-4C67-A6F9-EB84290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Konkluzioni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9B9C-D6EA-41A8-8951-5818A51F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MS Mincho" panose="02020609040205080304" pitchFamily="49" charset="-128"/>
                <a:cs typeface="Times New Roman" panose="02020603050405020304" pitchFamily="18" charset="0"/>
              </a:rPr>
              <a:t>Q</a:t>
            </a:r>
            <a:r>
              <a:rPr lang="sq-AL" sz="16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asje</a:t>
            </a:r>
            <a:r>
              <a:rPr lang="sq-AL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e lehtë e stafit në raporte</a:t>
            </a:r>
            <a:r>
              <a:rPr lang="en-US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</a:t>
            </a:r>
            <a:r>
              <a:rPr lang="sq-AL" sz="16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eduktim</a:t>
            </a:r>
            <a:r>
              <a:rPr lang="sq-AL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te dokumenteve, shkresave dhe raporteve fizike</a:t>
            </a:r>
            <a:r>
              <a:rPr lang="en-US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MS Mincho" panose="02020609040205080304" pitchFamily="49" charset="-128"/>
                <a:cs typeface="Times New Roman" panose="02020603050405020304" pitchFamily="18" charset="0"/>
              </a:rPr>
              <a:t>M</a:t>
            </a:r>
            <a:r>
              <a:rPr lang="sq-AL" sz="16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undesine</a:t>
            </a:r>
            <a:r>
              <a:rPr lang="sq-AL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sq-AL" sz="16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per</a:t>
            </a:r>
            <a:r>
              <a:rPr lang="sq-AL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gjenerimin e </a:t>
            </a:r>
            <a:r>
              <a:rPr lang="sq-AL" sz="16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ketyre</a:t>
            </a:r>
            <a:r>
              <a:rPr lang="sq-AL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raporteve kurdo qe ato </a:t>
            </a:r>
            <a:r>
              <a:rPr lang="sq-AL" sz="16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nevoiten</a:t>
            </a:r>
            <a:r>
              <a:rPr lang="en-US" sz="1600" dirty="0"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ea typeface="MS Mincho" panose="02020609040205080304" pitchFamily="49" charset="-128"/>
                <a:cs typeface="Times New Roman" panose="02020603050405020304" pitchFamily="18" charset="0"/>
              </a:rPr>
              <a:t>L</a:t>
            </a:r>
            <a:r>
              <a:rPr lang="sq-AL" sz="16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ehtesim</a:t>
            </a:r>
            <a:r>
              <a:rPr lang="sq-AL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ne </a:t>
            </a:r>
            <a:r>
              <a:rPr lang="sq-AL" sz="16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qasj</a:t>
            </a:r>
            <a:r>
              <a:rPr lang="en-US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e, m</a:t>
            </a:r>
            <a:r>
              <a:rPr lang="sq-AL" sz="16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irembajtje</a:t>
            </a:r>
            <a:r>
              <a:rPr lang="sq-AL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dhe </a:t>
            </a:r>
            <a:r>
              <a:rPr lang="sq-AL" sz="16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perditesim</a:t>
            </a:r>
            <a:r>
              <a:rPr lang="sq-AL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te </a:t>
            </a:r>
            <a:r>
              <a:rPr lang="sq-AL" sz="16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te</a:t>
            </a:r>
            <a:r>
              <a:rPr lang="sq-AL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sq-AL" sz="16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dhenave</a:t>
            </a:r>
            <a:r>
              <a:rPr lang="en-US" sz="16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AB01-BFF3-4385-958F-13239BB2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Teknologjite</a:t>
            </a:r>
            <a:r>
              <a:rPr lang="en-US" dirty="0"/>
              <a:t> e </a:t>
            </a:r>
            <a:r>
              <a:rPr lang="en-US" dirty="0" err="1"/>
              <a:t>perdorura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C48E04-1F44-45D0-8ECD-F4619C096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06" y="2662599"/>
            <a:ext cx="2165570" cy="174991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1E027A1-5A79-492D-AC04-BB4EB539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7633" y="2554043"/>
            <a:ext cx="2165570" cy="1858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2D6B2A-F52F-47A5-ABAB-C88C8936E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180" y="2554043"/>
            <a:ext cx="2857500" cy="18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2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7404-BCA2-46C9-88CF-62B68D9E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Faleminderit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për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vëmendjen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tuaj</a:t>
            </a:r>
            <a:r>
              <a:rPr lang="en-US" dirty="0">
                <a:solidFill>
                  <a:schemeClr val="tx1"/>
                </a:solidFill>
              </a:rPr>
              <a:t>!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1D05A-477F-43B9-B471-41CEA7570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982" y="1875583"/>
            <a:ext cx="4270035" cy="427003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72AA594-AD02-465A-8D43-993C9BEDF508}"/>
              </a:ext>
            </a:extLst>
          </p:cNvPr>
          <p:cNvSpPr txBox="1">
            <a:spLocks/>
          </p:cNvSpPr>
          <p:nvPr/>
        </p:nvSpPr>
        <p:spPr>
          <a:xfrm>
            <a:off x="1097280" y="187558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Pyetje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5748918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126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Projekti: Vet  Clinic</vt:lpstr>
      <vt:lpstr>Permbajtja</vt:lpstr>
      <vt:lpstr>Oferta nga Vet Clinic</vt:lpstr>
      <vt:lpstr>Forma per qasje dhe Menyja Kryesore</vt:lpstr>
      <vt:lpstr>Menaxhimi I kafsheve</vt:lpstr>
      <vt:lpstr>Help-i</vt:lpstr>
      <vt:lpstr>Konkluzioni</vt:lpstr>
      <vt:lpstr>Teknologjite e perdorura</vt:lpstr>
      <vt:lpstr>   Faleminderit për vëmendjen tuaj!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Projekti: Klinika Veterinare</dc:title>
  <dc:creator>Jon Kursani</dc:creator>
  <cp:lastModifiedBy>Jon Kursani</cp:lastModifiedBy>
  <cp:revision>63</cp:revision>
  <dcterms:created xsi:type="dcterms:W3CDTF">2020-08-27T12:12:57Z</dcterms:created>
  <dcterms:modified xsi:type="dcterms:W3CDTF">2020-08-31T13:27:25Z</dcterms:modified>
</cp:coreProperties>
</file>