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082" r:id="rId4"/>
    <p:sldMasterId id="2147484046" r:id="rId5"/>
    <p:sldMasterId id="2147484152" r:id="rId6"/>
  </p:sldMasterIdLst>
  <p:notesMasterIdLst>
    <p:notesMasterId r:id="rId29"/>
  </p:notesMasterIdLst>
  <p:handoutMasterIdLst>
    <p:handoutMasterId r:id="rId30"/>
  </p:handoutMasterIdLst>
  <p:sldIdLst>
    <p:sldId id="783" r:id="rId7"/>
    <p:sldId id="793" r:id="rId8"/>
    <p:sldId id="820" r:id="rId9"/>
    <p:sldId id="808" r:id="rId10"/>
    <p:sldId id="821" r:id="rId11"/>
    <p:sldId id="822" r:id="rId12"/>
    <p:sldId id="794" r:id="rId13"/>
    <p:sldId id="806" r:id="rId14"/>
    <p:sldId id="807" r:id="rId15"/>
    <p:sldId id="819" r:id="rId16"/>
    <p:sldId id="802" r:id="rId17"/>
    <p:sldId id="801" r:id="rId18"/>
    <p:sldId id="803" r:id="rId19"/>
    <p:sldId id="784" r:id="rId20"/>
    <p:sldId id="812" r:id="rId21"/>
    <p:sldId id="813" r:id="rId22"/>
    <p:sldId id="810" r:id="rId23"/>
    <p:sldId id="785" r:id="rId24"/>
    <p:sldId id="816" r:id="rId25"/>
    <p:sldId id="817" r:id="rId26"/>
    <p:sldId id="818" r:id="rId27"/>
    <p:sldId id="811" r:id="rId28"/>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2">
          <p15:clr>
            <a:srgbClr val="A4A3A4"/>
          </p15:clr>
        </p15:guide>
        <p15:guide id="2" orient="horz" pos="4176">
          <p15:clr>
            <a:srgbClr val="A4A3A4"/>
          </p15:clr>
        </p15:guide>
        <p15:guide id="3" orient="horz" pos="912">
          <p15:clr>
            <a:srgbClr val="A4A3A4"/>
          </p15:clr>
        </p15:guide>
        <p15:guide id="4" orient="horz" pos="1197">
          <p15:clr>
            <a:srgbClr val="A4A3A4"/>
          </p15:clr>
        </p15:guide>
        <p15:guide id="5" orient="horz" pos="1957">
          <p15:clr>
            <a:srgbClr val="A4A3A4"/>
          </p15:clr>
        </p15:guide>
        <p15:guide id="6" orient="horz" pos="2723">
          <p15:clr>
            <a:srgbClr val="A4A3A4"/>
          </p15:clr>
        </p15:guide>
        <p15:guide id="7" orient="horz" pos="2159">
          <p15:clr>
            <a:srgbClr val="A4A3A4"/>
          </p15:clr>
        </p15:guide>
        <p15:guide id="8" orient="horz" pos="3869">
          <p15:clr>
            <a:srgbClr val="A4A3A4"/>
          </p15:clr>
        </p15:guide>
        <p15:guide id="9" orient="horz" pos="3572">
          <p15:clr>
            <a:srgbClr val="A4A3A4"/>
          </p15:clr>
        </p15:guide>
        <p15:guide id="10" pos="128">
          <p15:clr>
            <a:srgbClr val="A4A3A4"/>
          </p15:clr>
        </p15:guide>
        <p15:guide id="11" pos="1767">
          <p15:clr>
            <a:srgbClr val="A4A3A4"/>
          </p15:clr>
        </p15:guide>
        <p15:guide id="12" pos="7548">
          <p15:clr>
            <a:srgbClr val="A4A3A4"/>
          </p15:clr>
        </p15:guide>
        <p15:guide id="13" pos="328">
          <p15:clr>
            <a:srgbClr val="A4A3A4"/>
          </p15:clr>
        </p15:guide>
        <p15:guide id="14" pos="7353">
          <p15:clr>
            <a:srgbClr val="A4A3A4"/>
          </p15:clr>
        </p15:guide>
        <p15:guide id="15" pos="613">
          <p15:clr>
            <a:srgbClr val="A4A3A4"/>
          </p15:clr>
        </p15:guide>
        <p15:guide id="16" pos="7062">
          <p15:clr>
            <a:srgbClr val="A4A3A4"/>
          </p15:clr>
        </p15:guide>
        <p15:guide id="17" pos="3837">
          <p15:clr>
            <a:srgbClr val="A4A3A4"/>
          </p15:clr>
        </p15:guide>
        <p15:guide id="18" pos="2216">
          <p15:clr>
            <a:srgbClr val="A4A3A4"/>
          </p15:clr>
        </p15:guide>
        <p15:guide id="19" pos="377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8EE"/>
    <a:srgbClr val="0072C6"/>
    <a:srgbClr val="2D82FF"/>
    <a:srgbClr val="0042AC"/>
    <a:srgbClr val="D2D2D2"/>
    <a:srgbClr val="969696"/>
    <a:srgbClr val="505050"/>
    <a:srgbClr val="00188F"/>
    <a:srgbClr val="EB3C00"/>
    <a:srgbClr val="68217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9747" autoAdjust="0"/>
  </p:normalViewPr>
  <p:slideViewPr>
    <p:cSldViewPr snapToGrid="0">
      <p:cViewPr varScale="1">
        <p:scale>
          <a:sx n="63" d="100"/>
          <a:sy n="63" d="100"/>
        </p:scale>
        <p:origin x="978" y="78"/>
      </p:cViewPr>
      <p:guideLst>
        <p:guide orient="horz" pos="142"/>
        <p:guide orient="horz" pos="4176"/>
        <p:guide orient="horz" pos="912"/>
        <p:guide orient="horz" pos="1197"/>
        <p:guide orient="horz" pos="1957"/>
        <p:guide orient="horz" pos="2723"/>
        <p:guide orient="horz" pos="2159"/>
        <p:guide orient="horz" pos="3869"/>
        <p:guide orient="horz" pos="3572"/>
        <p:guide pos="128"/>
        <p:guide pos="1767"/>
        <p:guide pos="7548"/>
        <p:guide pos="328"/>
        <p:guide pos="7353"/>
        <p:guide pos="613"/>
        <p:guide pos="7062"/>
        <p:guide pos="3837"/>
        <p:guide pos="2216"/>
        <p:guide pos="3771"/>
      </p:guideLst>
    </p:cSldViewPr>
  </p:slideViewPr>
  <p:notesTextViewPr>
    <p:cViewPr>
      <p:scale>
        <a:sx n="100" d="100"/>
        <a:sy n="100" d="100"/>
      </p:scale>
      <p:origin x="0" y="0"/>
    </p:cViewPr>
  </p:notesTextViewPr>
  <p:sorterViewPr>
    <p:cViewPr varScale="1">
      <p:scale>
        <a:sx n="1" d="1"/>
        <a:sy n="1" d="1"/>
      </p:scale>
      <p:origin x="0" y="10416"/>
    </p:cViewPr>
  </p:sorterViewPr>
  <p:notesViewPr>
    <p:cSldViewPr snapToGrid="0" showGuides="1">
      <p:cViewPr varScale="1">
        <p:scale>
          <a:sx n="82" d="100"/>
          <a:sy n="82" d="100"/>
        </p:scale>
        <p:origin x="-313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tableStyles" Target="tableStyle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t>1/14/2015</a:t>
            </a:fld>
            <a:endParaRPr lang="en-US"/>
          </a:p>
        </p:txBody>
      </p:sp>
      <p:sp>
        <p:nvSpPr>
          <p:cNvPr id="8" name="Footer Placeholder 7"/>
          <p:cNvSpPr>
            <a:spLocks noGrp="1"/>
          </p:cNvSpPr>
          <p:nvPr>
            <p:ph type="ftr" sz="quarter" idx="2"/>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t>‹#›</a:t>
            </a:fld>
            <a:endParaRPr lang="en-US"/>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1B1278-D92B-4AF3-A9C1-71DD298190CE}" type="datetimeFigureOut">
              <a:rPr lang="en-US" smtClean="0"/>
              <a:t>1/14/2015</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vl1pPr>
          </a:lstStyle>
          <a:p>
            <a:fld id="{B4008EB6-D09E-4580-8CD6-DDB14511944F}" type="slidenum">
              <a:rPr lang="en-US" smtClean="0"/>
              <a:t>‹#›</a:t>
            </a:fld>
            <a:endParaRPr lang="en-US" dirty="0"/>
          </a:p>
        </p:txBody>
      </p:sp>
      <p:sp>
        <p:nvSpPr>
          <p:cNvPr id="14"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15" name="Footer Placeholder 7"/>
          <p:cNvSpPr>
            <a:spLocks noGrp="1"/>
          </p:cNvSpPr>
          <p:nvPr>
            <p:ph type="ftr" sz="quarter" idx="4"/>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3"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effectLst/>
              </a:rPr>
              <a:t>SharePoint Online provides a solid business collaboration platform on which developers can build solutions quickly by using familiar development tools. In addition to in-browser customizations, SharePoint Online supports development with Microsoft SharePoint Designer 2010, Microsoft Visual Studio 2010, and Microsoft Visual Studio Team Foundation Server 2010. SharePoint Online enables you to modify sites directly and deploy code as sandboxed solutions that are run in a protected environment to safeguard the environment from poorly performing or malicious code. </a:t>
            </a:r>
          </a:p>
          <a:p>
            <a:r>
              <a:rPr lang="en-US" dirty="0" smtClean="0">
                <a:effectLst/>
              </a:rPr>
              <a:t>SharePoint Online opens a new arena for developers to create solutions for customers who use the Office 365 service instead of maintaining on-premises servers, or for clients who want to take advantage of hybrid deployments where some data is stored behind the firewall and other data is off-loaded in the cloud.</a:t>
            </a:r>
            <a:endParaRPr lang="en-US" dirty="0"/>
          </a:p>
        </p:txBody>
      </p:sp>
      <p:sp>
        <p:nvSpPr>
          <p:cNvPr id="4" name="Date Placeholder 3"/>
          <p:cNvSpPr>
            <a:spLocks noGrp="1"/>
          </p:cNvSpPr>
          <p:nvPr>
            <p:ph type="dt" idx="10"/>
          </p:nvPr>
        </p:nvSpPr>
        <p:spPr/>
        <p:txBody>
          <a:bodyPr/>
          <a:lstStyle/>
          <a:p>
            <a:fld id="{4F0210BE-2A39-4D0E-9359-F64D4B884D4E}" type="datetime1">
              <a:rPr lang="en-US" smtClean="0"/>
              <a:t>1/14/2015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042478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effectLst/>
              </a:rPr>
              <a:t>Find how-to content, sample code, SDK and API documentation, VBA references, training, and articles for developing solutions and customizing Office applications and SharePoint products and technologies, including client applications, services, tools, and technologies such as apps for Office, apps for SharePoint, Access, Excel, Exchange, Lync, SharePoint Server, SharePoint Foundation, Skype, and Word. </a:t>
            </a:r>
          </a:p>
          <a:p>
            <a:endParaRPr lang="en-US" dirty="0" smtClean="0">
              <a:effectLst/>
            </a:endParaRPr>
          </a:p>
          <a:p>
            <a:r>
              <a:rPr lang="en-US" dirty="0" smtClean="0">
                <a:effectLst/>
              </a:rPr>
              <a:t>Use an Office 365 Developer Site as a development and testing environment to shorten your setup time and start creating, testing, and deploying your apps for Office and SharePoint. Deploy the "Napa" Office 365 Development Tools to this preconfigured SharePoint site and you also get a head start on developing SharePoint-hosted apps, and apps for Office documents and mail items, without installing Visual Studio 2012 and Office Developer Tools for Visual Studio 2013 on your development computer. With an Office 365 Developer Site, you get an isolated app domain for SharePoint-hosted apps, preconfigured to use </a:t>
            </a:r>
            <a:r>
              <a:rPr lang="en-US" dirty="0" err="1" smtClean="0">
                <a:effectLst/>
              </a:rPr>
              <a:t>OAuth</a:t>
            </a:r>
            <a:r>
              <a:rPr lang="en-US" dirty="0" smtClean="0">
                <a:effectLst/>
              </a:rPr>
              <a:t>, so that you can use the Microsoft Azure Access Control Service (ACS) for authenticating and authorizing provider-hosted apps for SharePoint that are deployed to this site. </a:t>
            </a:r>
            <a:endParaRPr lang="en-US" dirty="0"/>
          </a:p>
        </p:txBody>
      </p:sp>
      <p:sp>
        <p:nvSpPr>
          <p:cNvPr id="4" name="Date Placeholder 3"/>
          <p:cNvSpPr>
            <a:spLocks noGrp="1"/>
          </p:cNvSpPr>
          <p:nvPr>
            <p:ph type="dt" idx="10"/>
          </p:nvPr>
        </p:nvSpPr>
        <p:spPr/>
        <p:txBody>
          <a:bodyPr/>
          <a:lstStyle/>
          <a:p>
            <a:fld id="{7017412A-FAE9-499A-B3C7-924D02AB998D}" type="datetime1">
              <a:rPr lang="en-US" smtClean="0"/>
              <a:t>1/14/2015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15</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0276534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effectLst/>
              </a:rPr>
              <a:t>An Office 365 Developer Site makes it easier to get set up and start creating, testing, and deploying your apps for Office and SharePoint more quickly. Office 365 enterprise (E3 or E4) subscriptions include a site template you can use to create a Developer Site.</a:t>
            </a:r>
            <a:endParaRPr lang="en-US" dirty="0"/>
          </a:p>
        </p:txBody>
      </p:sp>
      <p:sp>
        <p:nvSpPr>
          <p:cNvPr id="4" name="Date Placeholder 3"/>
          <p:cNvSpPr>
            <a:spLocks noGrp="1"/>
          </p:cNvSpPr>
          <p:nvPr>
            <p:ph type="dt" idx="10"/>
          </p:nvPr>
        </p:nvSpPr>
        <p:spPr/>
        <p:txBody>
          <a:bodyPr/>
          <a:lstStyle/>
          <a:p>
            <a:fld id="{4692986F-2699-409F-8A21-4F1A3E24BE62}" type="datetime1">
              <a:rPr lang="en-US" smtClean="0"/>
              <a:t>1/14/2015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16</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8813243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It’s not required to link the Office 365 Directory to an Azure subscription</a:t>
            </a:r>
          </a:p>
          <a:p>
            <a:r>
              <a:rPr lang="en-US" dirty="0" smtClean="0"/>
              <a:t>for simply creating provider-hosted apps, but it makes life a bit easier</a:t>
            </a:r>
          </a:p>
          <a:p>
            <a:r>
              <a:rPr lang="en-US" dirty="0" smtClean="0"/>
              <a:t>and opens up the ability to call into Office 365 from other applications.</a:t>
            </a:r>
          </a:p>
          <a:p>
            <a:endParaRPr lang="en-US" dirty="0"/>
          </a:p>
        </p:txBody>
      </p:sp>
      <p:sp>
        <p:nvSpPr>
          <p:cNvPr id="4" name="Date Placeholder 3"/>
          <p:cNvSpPr>
            <a:spLocks noGrp="1"/>
          </p:cNvSpPr>
          <p:nvPr>
            <p:ph type="dt" idx="10"/>
          </p:nvPr>
        </p:nvSpPr>
        <p:spPr/>
        <p:txBody>
          <a:bodyPr/>
          <a:lstStyle/>
          <a:p>
            <a:fld id="{BBA7F52A-B8F7-43B0-8B42-741D53CB577A}" type="datetime1">
              <a:rPr lang="en-US" smtClean="0"/>
              <a:t>1/14/2015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20</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9542877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By adding an Office 365 account as an Azure administrator,</a:t>
            </a:r>
          </a:p>
          <a:p>
            <a:r>
              <a:rPr lang="en-US" dirty="0" smtClean="0"/>
              <a:t>you can use a single account for managing both subscriptions</a:t>
            </a:r>
            <a:endParaRPr lang="en-US" dirty="0"/>
          </a:p>
        </p:txBody>
      </p:sp>
      <p:sp>
        <p:nvSpPr>
          <p:cNvPr id="4" name="Date Placeholder 3"/>
          <p:cNvSpPr>
            <a:spLocks noGrp="1"/>
          </p:cNvSpPr>
          <p:nvPr>
            <p:ph type="dt" idx="10"/>
          </p:nvPr>
        </p:nvSpPr>
        <p:spPr/>
        <p:txBody>
          <a:bodyPr/>
          <a:lstStyle/>
          <a:p>
            <a:fld id="{4B1490A0-601F-404D-B7DA-4F4F3A8C8BB1}" type="datetime1">
              <a:rPr lang="en-US" smtClean="0"/>
              <a:t>1/14/2015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21</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5600815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1B816852-F550-4F1E-AE22-5580BB5390CD}" type="datetime1">
              <a:rPr lang="en-US" smtClean="0"/>
              <a:t>1/14/2015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3</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6930371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1B816852-F550-4F1E-AE22-5580BB5390CD}" type="datetime1">
              <a:rPr lang="en-US" smtClean="0"/>
              <a:t>1/14/2015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4</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1576887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1B816852-F550-4F1E-AE22-5580BB5390CD}" type="datetime1">
              <a:rPr lang="en-US" smtClean="0"/>
              <a:t>1/14/2015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5</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1292460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1B816852-F550-4F1E-AE22-5580BB5390CD}" type="datetime1">
              <a:rPr lang="en-US" smtClean="0"/>
              <a:t>1/14/2015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6</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522104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Azure Active Directory is a comprehensive identity and access management cloud solution. It combines core directory services, advanced identity governance, security, and application access management. Azure AD also offers developers an identity management platform to deliver access control to their applications, based on centralized policy and rules.</a:t>
            </a:r>
            <a:endParaRPr lang="en-US" dirty="0"/>
          </a:p>
        </p:txBody>
      </p:sp>
      <p:sp>
        <p:nvSpPr>
          <p:cNvPr id="4" name="Date Placeholder 3"/>
          <p:cNvSpPr>
            <a:spLocks noGrp="1"/>
          </p:cNvSpPr>
          <p:nvPr>
            <p:ph type="dt" idx="10"/>
          </p:nvPr>
        </p:nvSpPr>
        <p:spPr/>
        <p:txBody>
          <a:bodyPr/>
          <a:lstStyle/>
          <a:p>
            <a:fld id="{CA454356-7988-4E39-B534-EC35F7CCC11C}" type="datetime1">
              <a:rPr lang="en-US" smtClean="0"/>
              <a:t>1/14/2015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8</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7757828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Windows Azure Access Control Service (ACS) is a Windows cloud-based service that provides an easy way of authenticating and authorizing users to gain access to web applications and services while allowing the features of authentication and authorization to be factored out of the application code. This facilitates application development while at the same time providing users the benefit of being able to log into multiple applications with a reduced number of authentications, and in some cases only one authentication. </a:t>
            </a:r>
            <a:endParaRPr lang="en-US" dirty="0"/>
          </a:p>
        </p:txBody>
      </p:sp>
      <p:sp>
        <p:nvSpPr>
          <p:cNvPr id="4" name="Date Placeholder 3"/>
          <p:cNvSpPr>
            <a:spLocks noGrp="1"/>
          </p:cNvSpPr>
          <p:nvPr>
            <p:ph type="dt" idx="10"/>
          </p:nvPr>
        </p:nvSpPr>
        <p:spPr/>
        <p:txBody>
          <a:bodyPr/>
          <a:lstStyle/>
          <a:p>
            <a:fld id="{8C3D3F17-9065-4B2A-80EA-09A3A0159250}" type="datetime1">
              <a:rPr lang="en-US" smtClean="0"/>
              <a:t>1/14/2015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9</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7311461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C5A2A3EB-BE87-4080-97A4-5341D2051EE4}" type="datetime1">
              <a:rPr lang="en-US" smtClean="0"/>
              <a:t>1/14/2015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13</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9469198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9A443B04-064F-4871-9D9F-BDCA414B0371}" type="datetime1">
              <a:rPr lang="en-US" smtClean="0"/>
              <a:t>1/14/2015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14</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32164777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jp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15004" y="4873973"/>
            <a:ext cx="4362138" cy="2046779"/>
          </a:xfrm>
          <a:prstGeom prst="rect">
            <a:avLst/>
          </a:prstGeom>
        </p:spPr>
      </p:pic>
    </p:spTree>
    <p:extLst>
      <p:ext uri="{BB962C8B-B14F-4D97-AF65-F5344CB8AC3E}">
        <p14:creationId xmlns:p14="http://schemas.microsoft.com/office/powerpoint/2010/main" val="771594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0"/>
            <a:ext cx="5433533"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96721169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85724618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32375595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23502799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69267222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3"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795969827"/>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5426154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8" y="1447800"/>
            <a:ext cx="11152188" cy="1988237"/>
          </a:xfrm>
        </p:spPr>
        <p:txBody>
          <a:bodyPr/>
          <a:lstStyle>
            <a:lvl1pPr marL="0" indent="0">
              <a:lnSpc>
                <a:spcPct val="95000"/>
              </a:lnSpc>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065750825"/>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530996961"/>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Modu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45911" y="3775166"/>
            <a:ext cx="11354938" cy="1933979"/>
          </a:xfrm>
          <a:prstGeom prst="rect">
            <a:avLst/>
          </a:prstGeom>
        </p:spPr>
        <p:txBody>
          <a:bodyPr anchor="t" anchorCtr="0">
            <a:noAutofit/>
          </a:bodyPr>
          <a:lstStyle>
            <a:lvl1pPr algn="l">
              <a:lnSpc>
                <a:spcPct val="90000"/>
              </a:lnSpc>
              <a:defRPr sz="4799" spc="-150" baseline="0">
                <a:solidFill>
                  <a:schemeClr val="bg1">
                    <a:alpha val="99000"/>
                  </a:schemeClr>
                </a:solidFill>
                <a:latin typeface="Segoe UI Light" pitchFamily="34" charset="0"/>
              </a:defRPr>
            </a:lvl1pPr>
          </a:lstStyle>
          <a:p>
            <a:r>
              <a:rPr lang="en-US" dirty="0" smtClean="0"/>
              <a:t>Module or Section transition style</a:t>
            </a:r>
            <a:endParaRPr lang="en-US" dirty="0"/>
          </a:p>
        </p:txBody>
      </p:sp>
      <p:sp>
        <p:nvSpPr>
          <p:cNvPr id="9" name="Subtitle 2"/>
          <p:cNvSpPr>
            <a:spLocks noGrp="1"/>
          </p:cNvSpPr>
          <p:nvPr>
            <p:ph type="subTitle" idx="1" hasCustomPrompt="1"/>
          </p:nvPr>
        </p:nvSpPr>
        <p:spPr>
          <a:xfrm>
            <a:off x="545911" y="2942705"/>
            <a:ext cx="11354938" cy="748146"/>
          </a:xfrm>
          <a:prstGeom prst="rect">
            <a:avLst/>
          </a:prstGeom>
        </p:spPr>
        <p:txBody>
          <a:bodyPr>
            <a:noAutofit/>
          </a:bodyPr>
          <a:lstStyle>
            <a:lvl1pPr marL="0" indent="0" algn="l">
              <a:lnSpc>
                <a:spcPct val="90000"/>
              </a:lnSpc>
              <a:spcBef>
                <a:spcPts val="0"/>
              </a:spcBef>
              <a:buNone/>
              <a:defRPr sz="2399" b="0" cap="none" baseline="0">
                <a:solidFill>
                  <a:schemeClr val="bg1">
                    <a:alpha val="99000"/>
                  </a:schemeClr>
                </a:solidFill>
                <a:latin typeface="Segoe UI Light" pitchFamily="34" charset="0"/>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dirty="0" smtClean="0"/>
              <a:t>Course Title Style</a:t>
            </a:r>
            <a:endParaRPr lang="en-US" dirty="0"/>
          </a:p>
        </p:txBody>
      </p:sp>
    </p:spTree>
    <p:extLst>
      <p:ext uri="{BB962C8B-B14F-4D97-AF65-F5344CB8AC3E}">
        <p14:creationId xmlns:p14="http://schemas.microsoft.com/office/powerpoint/2010/main" val="1715308565"/>
      </p:ext>
    </p:extLst>
  </p:cSld>
  <p:clrMapOvr>
    <a:masterClrMapping/>
  </p:clrMapOvr>
  <p:transition>
    <p:fade/>
  </p:transition>
  <p:timing>
    <p:tnLst>
      <p:par>
        <p:cTn id="1" dur="indefinite" restart="never" nodeType="tmRoot"/>
      </p:par>
    </p:tnLst>
  </p:timing>
  <p:hf hdr="0"/>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1_Demo Slide">
    <p:bg>
      <p:bgPr>
        <a:solidFill>
          <a:srgbClr val="007233"/>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15636" y="4771506"/>
            <a:ext cx="10484896" cy="1604356"/>
          </a:xfrm>
          <a:prstGeom prst="rect">
            <a:avLst/>
          </a:prstGeom>
        </p:spPr>
        <p:txBody>
          <a:bodyPr anchor="ctr">
            <a:noAutofit/>
          </a:bodyPr>
          <a:lstStyle>
            <a:lvl1pPr marL="0" marR="0" indent="0" algn="l" defTabSz="914001" rtl="0" eaLnBrk="1" fontAlgn="auto" latinLnBrk="0" hangingPunct="1">
              <a:lnSpc>
                <a:spcPct val="90000"/>
              </a:lnSpc>
              <a:spcBef>
                <a:spcPts val="0"/>
              </a:spcBef>
              <a:spcAft>
                <a:spcPts val="0"/>
              </a:spcAft>
              <a:buClr>
                <a:srgbClr val="00DCFF"/>
              </a:buClr>
              <a:buSzPct val="90000"/>
              <a:buFont typeface="Arial" pitchFamily="34" charset="0"/>
              <a:buNone/>
              <a:tabLst/>
              <a:defRPr sz="2799" b="1" cap="all" baseline="0">
                <a:solidFill>
                  <a:schemeClr val="bg1">
                    <a:alpha val="99000"/>
                  </a:schemeClr>
                </a:solidFill>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b="0" dirty="0" smtClean="0"/>
              <a:t>{Sample Code Location e.g., Codeshow.codeplex.com} </a:t>
            </a:r>
          </a:p>
          <a:p>
            <a:r>
              <a:rPr lang="en-US" dirty="0" smtClean="0"/>
              <a:t>(</a:t>
            </a:r>
            <a:r>
              <a:rPr lang="en-US" dirty="0" err="1" smtClean="0"/>
              <a:t>dEMO</a:t>
            </a:r>
            <a:r>
              <a:rPr lang="en-US" dirty="0" smtClean="0"/>
              <a:t> NAME)</a:t>
            </a:r>
            <a:endParaRPr lang="en-US" dirty="0"/>
          </a:p>
        </p:txBody>
      </p:sp>
      <p:sp>
        <p:nvSpPr>
          <p:cNvPr id="10" name="Text Placeholder 9"/>
          <p:cNvSpPr>
            <a:spLocks noGrp="1"/>
          </p:cNvSpPr>
          <p:nvPr>
            <p:ph type="body" sz="quarter" idx="10" hasCustomPrompt="1"/>
          </p:nvPr>
        </p:nvSpPr>
        <p:spPr>
          <a:xfrm>
            <a:off x="415636" y="3117272"/>
            <a:ext cx="10720676" cy="1383983"/>
          </a:xfrm>
          <a:prstGeom prst="rect">
            <a:avLst/>
          </a:prstGeom>
        </p:spPr>
        <p:txBody>
          <a:bodyPr anchor="ctr"/>
          <a:lstStyle>
            <a:lvl1pPr algn="l">
              <a:defRPr sz="7197" baseline="0">
                <a:solidFill>
                  <a:schemeClr val="bg1">
                    <a:alpha val="99000"/>
                  </a:schemeClr>
                </a:solidFill>
                <a:latin typeface="Segoe UI Light" panose="020B0502040204020203" pitchFamily="34" charset="0"/>
                <a:cs typeface="Segoe UI Light" panose="020B0502040204020203" pitchFamily="34" charset="0"/>
              </a:defRPr>
            </a:lvl1pPr>
            <a:lvl2pPr>
              <a:defRPr sz="5997">
                <a:solidFill>
                  <a:schemeClr val="bg1">
                    <a:alpha val="99000"/>
                  </a:schemeClr>
                </a:solidFill>
                <a:latin typeface="+mj-lt"/>
              </a:defRPr>
            </a:lvl2pPr>
            <a:lvl3pPr>
              <a:defRPr sz="5997">
                <a:solidFill>
                  <a:schemeClr val="bg1">
                    <a:alpha val="99000"/>
                  </a:schemeClr>
                </a:solidFill>
                <a:latin typeface="+mj-lt"/>
              </a:defRPr>
            </a:lvl3pPr>
            <a:lvl4pPr>
              <a:defRPr sz="5997">
                <a:solidFill>
                  <a:schemeClr val="bg1">
                    <a:alpha val="99000"/>
                  </a:schemeClr>
                </a:solidFill>
                <a:latin typeface="+mj-lt"/>
              </a:defRPr>
            </a:lvl4pPr>
            <a:lvl5pPr>
              <a:defRPr sz="5997">
                <a:solidFill>
                  <a:schemeClr val="bg1">
                    <a:alpha val="99000"/>
                  </a:schemeClr>
                </a:solidFill>
                <a:latin typeface="+mj-lt"/>
              </a:defRPr>
            </a:lvl5pPr>
          </a:lstStyle>
          <a:p>
            <a:pPr lvl="0"/>
            <a:r>
              <a:rPr lang="en-US" dirty="0" smtClean="0"/>
              <a:t>demo</a:t>
            </a:r>
            <a:endParaRPr lang="en-US" dirty="0"/>
          </a:p>
        </p:txBody>
      </p:sp>
    </p:spTree>
    <p:extLst>
      <p:ext uri="{BB962C8B-B14F-4D97-AF65-F5344CB8AC3E}">
        <p14:creationId xmlns:p14="http://schemas.microsoft.com/office/powerpoint/2010/main" val="1569215033"/>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ivider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2742735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ivider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12596783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ivider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58707608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ivider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1677948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Punchy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998230128"/>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Punchy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74874795"/>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unchy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1071124730"/>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bg2"/>
                    </a:gs>
                    <a:gs pos="99000">
                      <a:schemeClr val="bg2"/>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600" spc="-150"/>
            </a:lvl1pPr>
          </a:lstStyle>
          <a:p>
            <a:pPr lvl="0"/>
            <a:r>
              <a:rPr lang="en-US" smtClean="0"/>
              <a:t>Click to edit Master text styles</a:t>
            </a:r>
          </a:p>
        </p:txBody>
      </p:sp>
    </p:spTree>
    <p:extLst>
      <p:ext uri="{BB962C8B-B14F-4D97-AF65-F5344CB8AC3E}">
        <p14:creationId xmlns:p14="http://schemas.microsoft.com/office/powerpoint/2010/main" val="26015579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Punchy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609594423"/>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lank Slide Orange">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6880358"/>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nk Slide Green">
    <p:bg>
      <p:bgPr>
        <a:solidFill>
          <a:srgbClr val="00723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2985372"/>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lank Slide Blue">
    <p:bg>
      <p:bgPr>
        <a:solidFill>
          <a:srgbClr val="00188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567518"/>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 Slide Purple">
    <p:bg>
      <p:bgPr>
        <a:solidFill>
          <a:srgbClr val="68217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0010790"/>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Walkin">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380"/>
            <a:ext cx="12188825" cy="6856620"/>
          </a:xfrm>
          <a:prstGeom prst="rect">
            <a:avLst/>
          </a:prstGeom>
        </p:spPr>
      </p:pic>
      <p:pic>
        <p:nvPicPr>
          <p:cNvPr id="4" name="MS logo white"/>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gray">
          <a:xfrm>
            <a:off x="462149" y="474237"/>
            <a:ext cx="1775047" cy="380393"/>
          </a:xfrm>
          <a:prstGeom prst="rect">
            <a:avLst/>
          </a:prstGeom>
        </p:spPr>
      </p:pic>
    </p:spTree>
    <p:extLst>
      <p:ext uri="{BB962C8B-B14F-4D97-AF65-F5344CB8AC3E}">
        <p14:creationId xmlns:p14="http://schemas.microsoft.com/office/powerpoint/2010/main" val="3554835528"/>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pos="288">
          <p15:clr>
            <a:srgbClr val="C35EA4"/>
          </p15:clr>
        </p15:guide>
        <p15:guide id="2" pos="7546">
          <p15:clr>
            <a:srgbClr val="C35EA4"/>
          </p15:clr>
        </p15:guide>
        <p15:guide id="3" orient="horz" pos="302">
          <p15:clr>
            <a:srgbClr val="C35EA4"/>
          </p15:clr>
        </p15:guide>
        <p15:guide id="4" orient="horz" pos="4104">
          <p15:clr>
            <a:srgbClr val="C35EA4"/>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Slide Photo Layout">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extLst>
              <a:ext uri="{28A0092B-C50C-407E-A947-70E740481C1C}">
                <a14:useLocalDpi xmlns:a14="http://schemas.microsoft.com/office/drawing/2010/main" val="0"/>
              </a:ext>
            </a:extLst>
          </a:blip>
          <a:srcRect t="15937" r="3431" b="2608"/>
          <a:stretch/>
        </p:blipFill>
        <p:spPr>
          <a:xfrm>
            <a:off x="2" y="-7783"/>
            <a:ext cx="12218386" cy="6873565"/>
          </a:xfrm>
          <a:prstGeom prst="rect">
            <a:avLst/>
          </a:prstGeom>
        </p:spPr>
      </p:pic>
      <p:sp>
        <p:nvSpPr>
          <p:cNvPr id="19" name="Dark gradation top"/>
          <p:cNvSpPr/>
          <p:nvPr userDrawn="1"/>
        </p:nvSpPr>
        <p:spPr bwMode="gray">
          <a:xfrm>
            <a:off x="1" y="-7783"/>
            <a:ext cx="12103070" cy="6568608"/>
          </a:xfrm>
          <a:prstGeom prst="rect">
            <a:avLst/>
          </a:prstGeom>
          <a:gradFill flip="none" rotWithShape="1">
            <a:gsLst>
              <a:gs pos="0">
                <a:srgbClr val="000000">
                  <a:alpha val="70000"/>
                </a:srgbClr>
              </a:gs>
              <a:gs pos="40000">
                <a:srgbClr val="000000">
                  <a:alpha val="0"/>
                </a:srgbClr>
              </a:gs>
            </a:gsLst>
            <a:lin ang="270000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67614" y="539681"/>
            <a:ext cx="5901482" cy="2062069"/>
          </a:xfrm>
          <a:noFill/>
        </p:spPr>
        <p:txBody>
          <a:bodyPr vert="horz" wrap="square" lIns="146304" tIns="91440" rIns="146304" bIns="91440" rtlCol="0" anchor="t" anchorCtr="0">
            <a:noAutofit/>
          </a:bodyPr>
          <a:lstStyle>
            <a:lvl1pPr>
              <a:defRPr lang="en-US" sz="5880" spc="-98" baseline="0" dirty="0">
                <a:solidFill>
                  <a:schemeClr val="tx1"/>
                </a:solidFill>
              </a:defRPr>
            </a:lvl1pPr>
          </a:lstStyle>
          <a:p>
            <a:pPr lvl="0"/>
            <a:r>
              <a:rPr lang="en-US" dirty="0" smtClean="0"/>
              <a:t>Presentation title</a:t>
            </a:r>
            <a:endParaRPr lang="en-US" dirty="0"/>
          </a:p>
        </p:txBody>
      </p:sp>
      <p:pic>
        <p:nvPicPr>
          <p:cNvPr id="11" name="MS logo white"/>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gray">
          <a:xfrm>
            <a:off x="449205" y="6061767"/>
            <a:ext cx="1522008" cy="326167"/>
          </a:xfrm>
          <a:prstGeom prst="rect">
            <a:avLst/>
          </a:prstGeom>
        </p:spPr>
      </p:pic>
    </p:spTree>
    <p:extLst>
      <p:ext uri="{BB962C8B-B14F-4D97-AF65-F5344CB8AC3E}">
        <p14:creationId xmlns:p14="http://schemas.microsoft.com/office/powerpoint/2010/main" val="352056841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Slide 1">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034" y="3877272"/>
            <a:ext cx="6271784" cy="1794661"/>
          </a:xfrm>
          <a:noFill/>
        </p:spPr>
        <p:txBody>
          <a:bodyPr lIns="146304" tIns="109728" rIns="146304" bIns="109728">
            <a:noAutofit/>
          </a:bodyPr>
          <a:lstStyle>
            <a:lvl1pPr marL="0" indent="0">
              <a:spcBef>
                <a:spcPts val="0"/>
              </a:spcBef>
              <a:buNone/>
              <a:defRPr sz="3528" spc="0" baseline="0">
                <a:solidFill>
                  <a:schemeClr val="bg1">
                    <a:lumMod val="75000"/>
                  </a:schemeClr>
                </a:solidFill>
                <a:latin typeface="+mj-lt"/>
              </a:defRPr>
            </a:lvl1pPr>
          </a:lstStyle>
          <a:p>
            <a:pPr lvl="0"/>
            <a:r>
              <a:rPr lang="en-US" dirty="0" smtClean="0"/>
              <a:t>Speaker Name</a:t>
            </a:r>
          </a:p>
        </p:txBody>
      </p:sp>
      <p:sp>
        <p:nvSpPr>
          <p:cNvPr id="9" name="Title 1"/>
          <p:cNvSpPr>
            <a:spLocks noGrp="1"/>
          </p:cNvSpPr>
          <p:nvPr>
            <p:ph type="title" hasCustomPrompt="1"/>
          </p:nvPr>
        </p:nvSpPr>
        <p:spPr>
          <a:xfrm>
            <a:off x="269233" y="2075840"/>
            <a:ext cx="8065659" cy="1801436"/>
          </a:xfrm>
          <a:noFill/>
        </p:spPr>
        <p:txBody>
          <a:bodyPr lIns="146304" tIns="91440" rIns="146304" bIns="91440" anchor="t" anchorCtr="0"/>
          <a:lstStyle>
            <a:lvl1pPr>
              <a:defRPr sz="5880" spc="-98" baseline="0">
                <a:solidFill>
                  <a:schemeClr val="bg1">
                    <a:lumMod val="75000"/>
                  </a:schemeClr>
                </a:solidFill>
              </a:defRPr>
            </a:lvl1pPr>
          </a:lstStyle>
          <a:p>
            <a:r>
              <a:rPr lang="en-US" dirty="0" smtClean="0"/>
              <a:t>Presentation title</a:t>
            </a:r>
            <a:endParaRPr lang="en-US" dirty="0"/>
          </a:p>
        </p:txBody>
      </p:sp>
      <p:pic>
        <p:nvPicPr>
          <p:cNvPr id="8" name="MS logo white"/>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gray">
          <a:xfrm>
            <a:off x="449205" y="6061767"/>
            <a:ext cx="1522008" cy="326167"/>
          </a:xfrm>
          <a:prstGeom prst="rect">
            <a:avLst/>
          </a:prstGeom>
        </p:spPr>
      </p:pic>
    </p:spTree>
    <p:extLst>
      <p:ext uri="{BB962C8B-B14F-4D97-AF65-F5344CB8AC3E}">
        <p14:creationId xmlns:p14="http://schemas.microsoft.com/office/powerpoint/2010/main" val="38090151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4" name="Rectangle 3"/>
          <p:cNvSpPr/>
          <p:nvPr userDrawn="1"/>
        </p:nvSpPr>
        <p:spPr bwMode="auto">
          <a:xfrm>
            <a:off x="269232" y="1187644"/>
            <a:ext cx="8065660" cy="2689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171" y="1186356"/>
            <a:ext cx="8065721" cy="2697988"/>
          </a:xfrm>
          <a:noFill/>
        </p:spPr>
        <p:txBody>
          <a:bodyPr tIns="91440" bIns="91440" anchor="t" anchorCtr="0"/>
          <a:lstStyle>
            <a:lvl1pPr>
              <a:defRPr sz="7056" spc="-98"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69169" y="3877278"/>
            <a:ext cx="8065712" cy="1793881"/>
          </a:xfrm>
          <a:noFill/>
        </p:spPr>
        <p:txBody>
          <a:bodyPr lIns="182880" tIns="146304" rIns="182880" bIns="146304">
            <a:noAutofit/>
          </a:bodyPr>
          <a:lstStyle>
            <a:lvl1pPr marL="0" indent="0">
              <a:spcBef>
                <a:spcPts val="0"/>
              </a:spcBef>
              <a:buNone/>
              <a:defRPr sz="3528" spc="0" baseline="0">
                <a:gradFill>
                  <a:gsLst>
                    <a:gs pos="0">
                      <a:srgbClr val="FFFFFF"/>
                    </a:gs>
                    <a:gs pos="100000">
                      <a:srgbClr val="FFFFFF"/>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381217623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Video slide">
    <p:spTree>
      <p:nvGrpSpPr>
        <p:cNvPr id="1" name=""/>
        <p:cNvGrpSpPr/>
        <p:nvPr/>
      </p:nvGrpSpPr>
      <p:grpSpPr>
        <a:xfrm>
          <a:off x="0" y="0"/>
          <a:ext cx="0" cy="0"/>
          <a:chOff x="0" y="0"/>
          <a:chExt cx="0" cy="0"/>
        </a:xfrm>
      </p:grpSpPr>
      <p:sp>
        <p:nvSpPr>
          <p:cNvPr id="4" name="Rectangle 3"/>
          <p:cNvSpPr/>
          <p:nvPr userDrawn="1"/>
        </p:nvSpPr>
        <p:spPr bwMode="auto">
          <a:xfrm>
            <a:off x="269232" y="1187644"/>
            <a:ext cx="8065660" cy="2689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171" y="1186356"/>
            <a:ext cx="8065721" cy="2697988"/>
          </a:xfrm>
          <a:noFill/>
        </p:spPr>
        <p:txBody>
          <a:bodyPr tIns="91440" bIns="91440" anchor="t" anchorCtr="0"/>
          <a:lstStyle>
            <a:lvl1pPr>
              <a:defRPr sz="7056" spc="-98" baseline="0">
                <a:gradFill>
                  <a:gsLst>
                    <a:gs pos="5833">
                      <a:srgbClr val="FFFFFF"/>
                    </a:gs>
                    <a:gs pos="18000">
                      <a:srgbClr val="FFFFFF"/>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241909588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775" indent="0">
              <a:buNone/>
              <a:defRPr sz="2000">
                <a:gradFill>
                  <a:gsLst>
                    <a:gs pos="100000">
                      <a:schemeClr val="bg2"/>
                    </a:gs>
                    <a:gs pos="6000">
                      <a:schemeClr val="bg2"/>
                    </a:gs>
                  </a:gsLst>
                  <a:lin ang="5400000" scaled="0"/>
                </a:gradFill>
              </a:defRPr>
            </a:lvl3pPr>
            <a:lvl4pPr marL="457200" indent="0">
              <a:buNone/>
              <a:defRPr sz="2000">
                <a:gradFill>
                  <a:gsLst>
                    <a:gs pos="100000">
                      <a:schemeClr val="bg2"/>
                    </a:gs>
                    <a:gs pos="6000">
                      <a:schemeClr val="bg2"/>
                    </a:gs>
                  </a:gsLst>
                  <a:lin ang="5400000" scaled="0"/>
                </a:gradFill>
              </a:defRPr>
            </a:lvl4pPr>
            <a:lvl5pPr marL="693738" indent="0">
              <a:buNone/>
              <a:defRPr sz="20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Tree>
    <p:extLst>
      <p:ext uri="{BB962C8B-B14F-4D97-AF65-F5344CB8AC3E}">
        <p14:creationId xmlns:p14="http://schemas.microsoft.com/office/powerpoint/2010/main" val="2174816850"/>
      </p:ext>
    </p:extLst>
  </p:cSld>
  <p:clrMapOvr>
    <a:masterClrMapping/>
  </p:clrMapOvr>
  <p:transition>
    <p:fade/>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69" y="2084173"/>
            <a:ext cx="11650488" cy="1796217"/>
          </a:xfrm>
          <a:noFill/>
        </p:spPr>
        <p:txBody>
          <a:bodyPr tIns="91440" bIns="91440" anchor="t" anchorCtr="0"/>
          <a:lstStyle>
            <a:lvl1pPr>
              <a:defRPr sz="8624" spc="-98" baseline="0">
                <a:gradFill>
                  <a:gsLst>
                    <a:gs pos="87586">
                      <a:srgbClr val="FFFFFF"/>
                    </a:gs>
                    <a:gs pos="52000">
                      <a:srgbClr val="FFFFFF"/>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956955058"/>
      </p:ext>
    </p:extLst>
  </p:cSld>
  <p:clrMapOvr>
    <a:masterClrMapping/>
  </p:clrMapOvr>
  <p:transition>
    <p:fade/>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ection Title Accent Color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69" y="2084173"/>
            <a:ext cx="11650488" cy="1796217"/>
          </a:xfrm>
          <a:noFill/>
        </p:spPr>
        <p:txBody>
          <a:bodyPr tIns="91440" bIns="91440" anchor="t" anchorCtr="0"/>
          <a:lstStyle>
            <a:lvl1pPr>
              <a:defRPr sz="8624" spc="-98" baseline="0">
                <a:gradFill>
                  <a:gsLst>
                    <a:gs pos="87586">
                      <a:srgbClr val="FFFFFF"/>
                    </a:gs>
                    <a:gs pos="52000">
                      <a:srgbClr val="FFFFFF"/>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348790484"/>
      </p:ext>
    </p:extLst>
  </p:cSld>
  <p:clrMapOvr>
    <a:masterClrMapping/>
  </p:clrMapOvr>
  <p:transition>
    <p:fade/>
  </p:transition>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ection Title Accent Color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69" y="2084173"/>
            <a:ext cx="11650488" cy="1796217"/>
          </a:xfrm>
          <a:noFill/>
        </p:spPr>
        <p:txBody>
          <a:bodyPr tIns="91440" bIns="91440" anchor="t" anchorCtr="0"/>
          <a:lstStyle>
            <a:lvl1pPr algn="l" defTabSz="914093" rtl="0" eaLnBrk="1" latinLnBrk="0" hangingPunct="1">
              <a:lnSpc>
                <a:spcPct val="90000"/>
              </a:lnSpc>
              <a:spcBef>
                <a:spcPct val="0"/>
              </a:spcBef>
              <a:buNone/>
              <a:defRPr lang="en-US" sz="8624" b="0" kern="1200" cap="none" spc="-98" baseline="0" dirty="0">
                <a:ln w="3175">
                  <a:noFill/>
                </a:ln>
                <a:gradFill>
                  <a:gsLst>
                    <a:gs pos="84828">
                      <a:srgbClr val="FFFFFF"/>
                    </a:gs>
                    <a:gs pos="59000">
                      <a:srgbClr val="FFFFFF"/>
                    </a:gs>
                  </a:gsLst>
                  <a:lin ang="5400000" scaled="0"/>
                </a:gradFill>
                <a:effectLst/>
                <a:latin typeface="+mj-lt"/>
                <a:ea typeface="+mn-ea"/>
                <a:cs typeface="Segoe UI" pitchFamily="34" charset="0"/>
              </a:defRPr>
            </a:lvl1pPr>
          </a:lstStyle>
          <a:p>
            <a:r>
              <a:rPr lang="en-US" dirty="0" smtClean="0"/>
              <a:t>Section title</a:t>
            </a:r>
            <a:endParaRPr lang="en-US" dirty="0"/>
          </a:p>
        </p:txBody>
      </p:sp>
    </p:spTree>
    <p:extLst>
      <p:ext uri="{BB962C8B-B14F-4D97-AF65-F5344CB8AC3E}">
        <p14:creationId xmlns:p14="http://schemas.microsoft.com/office/powerpoint/2010/main" val="1385149989"/>
      </p:ext>
    </p:extLst>
  </p:cSld>
  <p:clrMapOvr>
    <a:masterClrMapping/>
  </p:clrMapOvr>
  <p:transition>
    <p:fade/>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Section Title Accent Color 3">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69" y="2084173"/>
            <a:ext cx="11650488" cy="1796217"/>
          </a:xfrm>
          <a:noFill/>
        </p:spPr>
        <p:txBody>
          <a:bodyPr tIns="91440" bIns="91440" anchor="t" anchorCtr="0"/>
          <a:lstStyle>
            <a:lvl1pPr algn="l" defTabSz="914093" rtl="0" eaLnBrk="1" latinLnBrk="0" hangingPunct="1">
              <a:lnSpc>
                <a:spcPct val="90000"/>
              </a:lnSpc>
              <a:spcBef>
                <a:spcPct val="0"/>
              </a:spcBef>
              <a:buNone/>
              <a:defRPr lang="en-US" sz="8624" b="0" kern="1200" cap="none" spc="-98" baseline="0" dirty="0">
                <a:ln w="3175">
                  <a:noFill/>
                </a:ln>
                <a:gradFill>
                  <a:gsLst>
                    <a:gs pos="83448">
                      <a:schemeClr val="tx1"/>
                    </a:gs>
                    <a:gs pos="53000">
                      <a:schemeClr val="tx1"/>
                    </a:gs>
                  </a:gsLst>
                  <a:lin ang="5400000" scaled="0"/>
                </a:gradFill>
                <a:effectLst/>
                <a:latin typeface="+mj-lt"/>
                <a:ea typeface="+mn-ea"/>
                <a:cs typeface="Segoe UI" pitchFamily="34" charset="0"/>
              </a:defRPr>
            </a:lvl1pPr>
          </a:lstStyle>
          <a:p>
            <a:r>
              <a:rPr lang="en-US" dirty="0" smtClean="0"/>
              <a:t>Section title</a:t>
            </a:r>
            <a:endParaRPr lang="en-US" dirty="0"/>
          </a:p>
        </p:txBody>
      </p:sp>
    </p:spTree>
    <p:extLst>
      <p:ext uri="{BB962C8B-B14F-4D97-AF65-F5344CB8AC3E}">
        <p14:creationId xmlns:p14="http://schemas.microsoft.com/office/powerpoint/2010/main" val="84819113"/>
      </p:ext>
    </p:extLst>
  </p:cSld>
  <p:clrMapOvr>
    <a:masterClrMapping/>
  </p:clrMapOvr>
  <p:transition>
    <p:fade/>
  </p:transition>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1"/>
          </p:nvPr>
        </p:nvSpPr>
        <p:spPr>
          <a:xfrm>
            <a:off x="269170" y="1189177"/>
            <a:ext cx="11652805" cy="2018835"/>
          </a:xfrm>
        </p:spPr>
        <p:txBody>
          <a:bodyPr/>
          <a:lstStyle>
            <a:lvl1pPr marL="0" indent="0">
              <a:buNone/>
              <a:defRPr/>
            </a:lvl1pPr>
            <a:lvl2pPr marL="28004" indent="0">
              <a:buNone/>
              <a:defRPr sz="1960"/>
            </a:lvl2pPr>
            <a:lvl3pPr marL="219362" indent="0">
              <a:buNone/>
              <a:defRPr sz="1960"/>
            </a:lvl3pPr>
            <a:lvl4pPr marL="466728" indent="0">
              <a:buNone/>
              <a:defRPr sz="1764"/>
            </a:lvl4pPr>
            <a:lvl5pPr marL="724983" indent="0">
              <a:buNone/>
              <a:defRPr sz="1764"/>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9334766"/>
      </p:ext>
    </p:extLst>
  </p:cSld>
  <p:clrMapOvr>
    <a:masterClrMapping/>
  </p:clrMapOvr>
  <p:transition>
    <p:fade/>
  </p:transition>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1"/>
          </p:nvPr>
        </p:nvSpPr>
        <p:spPr>
          <a:xfrm>
            <a:off x="269170" y="1189177"/>
            <a:ext cx="11652805" cy="2018835"/>
          </a:xfrm>
        </p:spPr>
        <p:txBody>
          <a:bodyPr/>
          <a:lstStyle>
            <a:lvl1pPr marL="0" indent="0">
              <a:buNone/>
              <a:defRPr>
                <a:gradFill>
                  <a:gsLst>
                    <a:gs pos="2920">
                      <a:schemeClr val="tx1"/>
                    </a:gs>
                    <a:gs pos="100000">
                      <a:schemeClr val="tx1"/>
                    </a:gs>
                  </a:gsLst>
                  <a:lin ang="5400000" scaled="0"/>
                </a:gradFill>
              </a:defRPr>
            </a:lvl1pPr>
            <a:lvl2pPr marL="28004" indent="0">
              <a:buNone/>
              <a:defRPr sz="1960"/>
            </a:lvl2pPr>
            <a:lvl3pPr marL="219362" indent="0">
              <a:buNone/>
              <a:defRPr sz="1960"/>
            </a:lvl3pPr>
            <a:lvl4pPr marL="466728" indent="0">
              <a:buNone/>
              <a:defRPr sz="1764"/>
            </a:lvl4pPr>
            <a:lvl5pPr marL="724983" indent="0">
              <a:buNone/>
              <a:defRPr sz="1764"/>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78742790"/>
      </p:ext>
    </p:extLst>
  </p:cSld>
  <p:clrMapOvr>
    <a:masterClrMapping/>
  </p:clrMapOvr>
  <p:transition>
    <p:fade/>
  </p:transition>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169" y="1189177"/>
            <a:ext cx="11650488" cy="2184808"/>
          </a:xfrm>
        </p:spPr>
        <p:txBody>
          <a:bodyPr>
            <a:spAutoFit/>
          </a:bodyPr>
          <a:lstStyle>
            <a:lvl3pPr>
              <a:defRPr sz="2352"/>
            </a:lvl3pPr>
            <a:lvl4pPr>
              <a:defRPr sz="1960"/>
            </a:lvl4pPr>
            <a:lvl5pPr>
              <a:defRPr sz="196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185497469"/>
      </p:ext>
    </p:extLst>
  </p:cSld>
  <p:clrMapOvr>
    <a:masterClrMapping/>
  </p:clrMapOvr>
  <p:transition>
    <p:fade/>
  </p:transition>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and 2-color bullete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169" y="1189177"/>
            <a:ext cx="11650488" cy="2184808"/>
          </a:xfrm>
        </p:spPr>
        <p:txBody>
          <a:bodyPr>
            <a:spAutoFit/>
          </a:bodyPr>
          <a:lstStyle>
            <a:lvl1pPr>
              <a:buClr>
                <a:schemeClr val="tx2"/>
              </a:buClr>
              <a:defRPr>
                <a:gradFill>
                  <a:gsLst>
                    <a:gs pos="0">
                      <a:schemeClr val="tx1"/>
                    </a:gs>
                    <a:gs pos="100000">
                      <a:schemeClr val="tx1"/>
                    </a:gs>
                  </a:gsLst>
                  <a:lin ang="5400000" scaled="0"/>
                </a:gradFill>
              </a:defRPr>
            </a:lvl1pPr>
            <a:lvl3pPr>
              <a:defRPr sz="2352"/>
            </a:lvl3pPr>
            <a:lvl4pPr>
              <a:defRPr sz="1960"/>
            </a:lvl4pPr>
            <a:lvl5pPr>
              <a:defRPr sz="196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920111920"/>
      </p:ext>
    </p:extLst>
  </p:cSld>
  <p:clrMapOvr>
    <a:masterClrMapping/>
  </p:clrMapOvr>
  <p:transition>
    <p:fade/>
  </p:transition>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171" y="1189176"/>
            <a:ext cx="5377147" cy="2489784"/>
          </a:xfrm>
        </p:spPr>
        <p:txBody>
          <a:bodyPr wrap="square">
            <a:spAutoFit/>
          </a:bodyPr>
          <a:lstStyle>
            <a:lvl1pPr marL="0" indent="0">
              <a:spcBef>
                <a:spcPts val="1200"/>
              </a:spcBef>
              <a:buClr>
                <a:schemeClr val="tx1"/>
              </a:buClr>
              <a:buFont typeface="Wingdings" pitchFamily="2" charset="2"/>
              <a:buNone/>
              <a:defRPr sz="3528"/>
            </a:lvl1pPr>
            <a:lvl2pPr marL="0" indent="0">
              <a:buNone/>
              <a:defRPr sz="1960"/>
            </a:lvl2pPr>
            <a:lvl3pPr marL="227141" indent="0">
              <a:buNone/>
              <a:tabLst/>
              <a:defRPr sz="1960"/>
            </a:lvl3pPr>
            <a:lvl4pPr marL="451171" indent="0">
              <a:buNone/>
              <a:defRPr/>
            </a:lvl4pPr>
            <a:lvl5pPr marL="672088"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2510" y="1189176"/>
            <a:ext cx="5377147" cy="2489784"/>
          </a:xfrm>
        </p:spPr>
        <p:txBody>
          <a:bodyPr wrap="square">
            <a:spAutoFit/>
          </a:bodyPr>
          <a:lstStyle>
            <a:lvl1pPr marL="0" indent="0">
              <a:spcBef>
                <a:spcPts val="1200"/>
              </a:spcBef>
              <a:buClr>
                <a:schemeClr val="tx1"/>
              </a:buClr>
              <a:buFont typeface="Wingdings" pitchFamily="2" charset="2"/>
              <a:buNone/>
              <a:defRPr sz="3528"/>
            </a:lvl1pPr>
            <a:lvl2pPr marL="0" indent="0">
              <a:buNone/>
              <a:defRPr sz="1960"/>
            </a:lvl2pPr>
            <a:lvl3pPr marL="227141" indent="0">
              <a:buNone/>
              <a:tabLst/>
              <a:defRPr sz="1960"/>
            </a:lvl3pPr>
            <a:lvl4pPr marL="451171" indent="0">
              <a:buNone/>
              <a:defRPr/>
            </a:lvl4pPr>
            <a:lvl5pPr marL="672088"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11207465"/>
      </p:ext>
    </p:extLst>
  </p:cSld>
  <p:clrMapOvr>
    <a:masterClrMapping/>
  </p:clrMapOvr>
  <p:transition>
    <p:fade/>
  </p:transition>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wo Column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171" y="1189176"/>
            <a:ext cx="5377147" cy="2486578"/>
          </a:xfrm>
        </p:spPr>
        <p:txBody>
          <a:bodyPr wrap="square">
            <a:spAutoFit/>
          </a:bodyPr>
          <a:lstStyle>
            <a:lvl1pPr marL="0" indent="0">
              <a:spcBef>
                <a:spcPts val="1200"/>
              </a:spcBef>
              <a:buClr>
                <a:schemeClr val="tx1"/>
              </a:buClr>
              <a:buFont typeface="Wingdings" pitchFamily="2" charset="2"/>
              <a:buNone/>
              <a:defRPr sz="3528">
                <a:solidFill>
                  <a:schemeClr val="tx1"/>
                </a:solidFill>
              </a:defRPr>
            </a:lvl1pPr>
            <a:lvl2pPr marL="0" indent="0">
              <a:buNone/>
              <a:defRPr sz="1960"/>
            </a:lvl2pPr>
            <a:lvl3pPr marL="227141" indent="0">
              <a:buNone/>
              <a:tabLst/>
              <a:defRPr sz="1960"/>
            </a:lvl3pPr>
            <a:lvl4pPr marL="451171" indent="0">
              <a:buNone/>
              <a:defRPr/>
            </a:lvl4pPr>
            <a:lvl5pPr marL="672088"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2510" y="1189176"/>
            <a:ext cx="5377147" cy="2486578"/>
          </a:xfrm>
        </p:spPr>
        <p:txBody>
          <a:bodyPr wrap="square">
            <a:spAutoFit/>
          </a:bodyPr>
          <a:lstStyle>
            <a:lvl1pPr marL="0" indent="0">
              <a:spcBef>
                <a:spcPts val="1200"/>
              </a:spcBef>
              <a:buClr>
                <a:schemeClr val="tx1"/>
              </a:buClr>
              <a:buFont typeface="Wingdings" pitchFamily="2" charset="2"/>
              <a:buNone/>
              <a:defRPr sz="3528">
                <a:solidFill>
                  <a:schemeClr val="tx1"/>
                </a:solidFill>
              </a:defRPr>
            </a:lvl1pPr>
            <a:lvl2pPr marL="0" indent="0">
              <a:buNone/>
              <a:defRPr sz="1960"/>
            </a:lvl2pPr>
            <a:lvl3pPr marL="227141" indent="0">
              <a:buNone/>
              <a:tabLst/>
              <a:defRPr sz="1960"/>
            </a:lvl3pPr>
            <a:lvl4pPr marL="451171" indent="0">
              <a:buNone/>
              <a:defRPr/>
            </a:lvl4pPr>
            <a:lvl5pPr marL="672088"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93134176"/>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414694883"/>
      </p:ext>
    </p:extLst>
  </p:cSld>
  <p:clrMapOvr>
    <a:masterClrMapping/>
  </p:clrMapOvr>
  <p:transition>
    <p:fade/>
  </p:transition>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171" y="1189177"/>
            <a:ext cx="5377147" cy="2552967"/>
          </a:xfrm>
        </p:spPr>
        <p:txBody>
          <a:bodyPr wrap="square">
            <a:spAutoFit/>
          </a:bodyPr>
          <a:lstStyle>
            <a:lvl1pPr marL="281592" indent="-281592">
              <a:spcBef>
                <a:spcPts val="1200"/>
              </a:spcBef>
              <a:buClr>
                <a:schemeClr val="tx1"/>
              </a:buClr>
              <a:buFontTx/>
              <a:buBlip>
                <a:blip r:embed="rId2"/>
              </a:buBlip>
              <a:defRPr sz="3528"/>
            </a:lvl1pPr>
            <a:lvl2pPr marL="520546" indent="-228532">
              <a:defRPr sz="2352"/>
            </a:lvl2pPr>
            <a:lvl3pPr marL="685597" indent="-165051">
              <a:tabLst/>
              <a:defRPr sz="1960"/>
            </a:lvl3pPr>
            <a:lvl4pPr marL="863344" indent="-177748">
              <a:defRPr/>
            </a:lvl4pPr>
            <a:lvl5pPr marL="1028395" indent="-16505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2510" y="1189177"/>
            <a:ext cx="5377147" cy="2552967"/>
          </a:xfrm>
        </p:spPr>
        <p:txBody>
          <a:bodyPr wrap="square">
            <a:spAutoFit/>
          </a:bodyPr>
          <a:lstStyle>
            <a:lvl1pPr marL="281592" indent="-281592">
              <a:spcBef>
                <a:spcPts val="1200"/>
              </a:spcBef>
              <a:buClr>
                <a:schemeClr val="tx1"/>
              </a:buClr>
              <a:buFontTx/>
              <a:buBlip>
                <a:blip r:embed="rId2"/>
              </a:buBlip>
              <a:defRPr sz="3528"/>
            </a:lvl1pPr>
            <a:lvl2pPr marL="520546" indent="-228532">
              <a:defRPr sz="2352"/>
            </a:lvl2pPr>
            <a:lvl3pPr marL="685597" indent="-165051">
              <a:tabLst/>
              <a:defRPr sz="1960"/>
            </a:lvl3pPr>
            <a:lvl4pPr marL="863344" indent="-177748">
              <a:defRPr/>
            </a:lvl4pPr>
            <a:lvl5pPr marL="1028395" indent="-16505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78800097"/>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wo Column 2-color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171" y="1189177"/>
            <a:ext cx="5377147" cy="2552967"/>
          </a:xfrm>
        </p:spPr>
        <p:txBody>
          <a:bodyPr wrap="square">
            <a:spAutoFit/>
          </a:bodyPr>
          <a:lstStyle>
            <a:lvl1pPr marL="281592" indent="-281592">
              <a:spcBef>
                <a:spcPts val="1200"/>
              </a:spcBef>
              <a:buClr>
                <a:schemeClr val="tx2"/>
              </a:buClr>
              <a:buFontTx/>
              <a:buBlip>
                <a:blip r:embed="rId2"/>
              </a:buBlip>
              <a:defRPr sz="3528">
                <a:solidFill>
                  <a:schemeClr val="tx1"/>
                </a:solidFill>
              </a:defRPr>
            </a:lvl1pPr>
            <a:lvl2pPr marL="520546" indent="-228532">
              <a:defRPr sz="2352"/>
            </a:lvl2pPr>
            <a:lvl3pPr marL="685597" indent="-165051">
              <a:tabLst/>
              <a:defRPr sz="1960"/>
            </a:lvl3pPr>
            <a:lvl4pPr marL="863344" indent="-177748">
              <a:defRPr/>
            </a:lvl4pPr>
            <a:lvl5pPr marL="1028395" indent="-16505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2510" y="1189177"/>
            <a:ext cx="5377147" cy="2552967"/>
          </a:xfrm>
        </p:spPr>
        <p:txBody>
          <a:bodyPr wrap="square">
            <a:spAutoFit/>
          </a:bodyPr>
          <a:lstStyle>
            <a:lvl1pPr marL="281592" indent="-281592">
              <a:spcBef>
                <a:spcPts val="1200"/>
              </a:spcBef>
              <a:buClr>
                <a:schemeClr val="tx2"/>
              </a:buClr>
              <a:buFontTx/>
              <a:buBlip>
                <a:blip r:embed="rId2"/>
              </a:buBlip>
              <a:defRPr sz="3528">
                <a:solidFill>
                  <a:schemeClr val="tx1"/>
                </a:solidFill>
              </a:defRPr>
            </a:lvl1pPr>
            <a:lvl2pPr marL="520546" indent="-228532">
              <a:defRPr sz="2352"/>
            </a:lvl2pPr>
            <a:lvl3pPr marL="685597" indent="-165051">
              <a:tabLst/>
              <a:defRPr sz="1960"/>
            </a:lvl3pPr>
            <a:lvl4pPr marL="863344" indent="-177748">
              <a:defRPr/>
            </a:lvl4pPr>
            <a:lvl5pPr marL="1028395" indent="-16505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33772453"/>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133706009"/>
      </p:ext>
    </p:extLst>
  </p:cSld>
  <p:clrMapOvr>
    <a:masterClrMapping/>
  </p:clrMapOvr>
  <p:transition>
    <p:fade/>
  </p:transition>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Big Idea Layou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6949" y="1187622"/>
            <a:ext cx="11652805" cy="899665"/>
          </a:xfrm>
        </p:spPr>
        <p:txBody>
          <a:bodyPr/>
          <a:lstStyle>
            <a:lvl1pPr>
              <a:defRPr sz="7056" baseline="0"/>
            </a:lvl1pPr>
          </a:lstStyle>
          <a:p>
            <a:r>
              <a:rPr lang="en-US" smtClean="0"/>
              <a:t>Click to edit Master title style</a:t>
            </a:r>
            <a:endParaRPr lang="en-US" dirty="0"/>
          </a:p>
        </p:txBody>
      </p:sp>
    </p:spTree>
    <p:extLst>
      <p:ext uri="{BB962C8B-B14F-4D97-AF65-F5344CB8AC3E}">
        <p14:creationId xmlns:p14="http://schemas.microsoft.com/office/powerpoint/2010/main" val="2041907084"/>
      </p:ext>
    </p:extLst>
  </p:cSld>
  <p:clrMapOvr>
    <a:masterClrMapping/>
  </p:clrMapOvr>
  <p:transition>
    <p:fade/>
  </p:transition>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Fact Layou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071145" y="2084173"/>
            <a:ext cx="8056131" cy="1793104"/>
          </a:xfrm>
        </p:spPr>
        <p:txBody>
          <a:bodyPr/>
          <a:lstStyle>
            <a:lvl1pPr>
              <a:defRPr sz="5880" baseline="0"/>
            </a:lvl1pPr>
          </a:lstStyle>
          <a:p>
            <a:r>
              <a:rPr lang="en-US" smtClean="0"/>
              <a:t>Click to edit Master title style</a:t>
            </a:r>
            <a:endParaRPr lang="en-US" dirty="0"/>
          </a:p>
        </p:txBody>
      </p:sp>
    </p:spTree>
    <p:extLst>
      <p:ext uri="{BB962C8B-B14F-4D97-AF65-F5344CB8AC3E}">
        <p14:creationId xmlns:p14="http://schemas.microsoft.com/office/powerpoint/2010/main" val="2743408793"/>
      </p:ext>
    </p:extLst>
  </p:cSld>
  <p:clrMapOvr>
    <a:masterClrMapping/>
  </p:clrMapOvr>
  <p:transition>
    <p:fade/>
  </p:transition>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Fact Layout_Accent Color 1">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071145" y="2084173"/>
            <a:ext cx="8056131" cy="1793104"/>
          </a:xfrm>
        </p:spPr>
        <p:txBody>
          <a:bodyPr/>
          <a:lstStyle>
            <a:lvl1pPr>
              <a:defRPr sz="5880" baseline="0"/>
            </a:lvl1pPr>
          </a:lstStyle>
          <a:p>
            <a:r>
              <a:rPr lang="en-US" smtClean="0"/>
              <a:t>Click to edit Master title style</a:t>
            </a:r>
            <a:endParaRPr lang="en-US" dirty="0"/>
          </a:p>
        </p:txBody>
      </p:sp>
    </p:spTree>
    <p:extLst>
      <p:ext uri="{BB962C8B-B14F-4D97-AF65-F5344CB8AC3E}">
        <p14:creationId xmlns:p14="http://schemas.microsoft.com/office/powerpoint/2010/main" val="457133395"/>
      </p:ext>
    </p:extLst>
  </p:cSld>
  <p:clrMapOvr>
    <a:masterClrMapping/>
  </p:clrMapOvr>
  <p:transition>
    <p:fade/>
  </p:transition>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Quote Layout">
    <p:bg>
      <p:bgPr>
        <a:solidFill>
          <a:schemeClr val="tx1"/>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65361" y="1178350"/>
            <a:ext cx="9858104" cy="899665"/>
          </a:xfrm>
        </p:spPr>
        <p:txBody>
          <a:bodyPr/>
          <a:lstStyle>
            <a:lvl1pPr marL="228697" indent="-228697">
              <a:defRPr sz="5880" baseline="0"/>
            </a:lvl1pPr>
          </a:lstStyle>
          <a:p>
            <a:r>
              <a:rPr lang="en-US" dirty="0" smtClean="0"/>
              <a:t>“Sample quote goes here. Design is easier than it looks, and more important than it seems.”</a:t>
            </a:r>
            <a:endParaRPr lang="en-US" dirty="0"/>
          </a:p>
        </p:txBody>
      </p:sp>
      <p:sp>
        <p:nvSpPr>
          <p:cNvPr id="4" name="Text Placeholder 3"/>
          <p:cNvSpPr>
            <a:spLocks noGrp="1"/>
          </p:cNvSpPr>
          <p:nvPr>
            <p:ph type="body" sz="quarter" idx="10" hasCustomPrompt="1"/>
          </p:nvPr>
        </p:nvSpPr>
        <p:spPr>
          <a:xfrm>
            <a:off x="5646318" y="5025984"/>
            <a:ext cx="5377148" cy="1050156"/>
          </a:xfrm>
        </p:spPr>
        <p:txBody>
          <a:bodyPr/>
          <a:lstStyle>
            <a:lvl1pPr marL="0" indent="0">
              <a:spcBef>
                <a:spcPts val="0"/>
              </a:spcBef>
              <a:buNone/>
              <a:defRPr sz="3136" baseline="0">
                <a:latin typeface="+mj-lt"/>
              </a:defRPr>
            </a:lvl1pPr>
          </a:lstStyle>
          <a:p>
            <a:pPr lvl="0"/>
            <a:r>
              <a:rPr lang="en-US" dirty="0" smtClean="0"/>
              <a:t>Author Name</a:t>
            </a:r>
          </a:p>
          <a:p>
            <a:pPr lvl="0"/>
            <a:r>
              <a:rPr lang="en-US" dirty="0" smtClean="0"/>
              <a:t>Title</a:t>
            </a:r>
          </a:p>
        </p:txBody>
      </p:sp>
    </p:spTree>
    <p:extLst>
      <p:ext uri="{BB962C8B-B14F-4D97-AF65-F5344CB8AC3E}">
        <p14:creationId xmlns:p14="http://schemas.microsoft.com/office/powerpoint/2010/main" val="1310186189"/>
      </p:ext>
    </p:extLst>
  </p:cSld>
  <p:clrMapOvr>
    <a:masterClrMapping/>
  </p:clrMapOvr>
  <p:transition>
    <p:fade/>
  </p:transition>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Quote Layout_Accent Color 2">
    <p:bg>
      <p:bgPr>
        <a:solidFill>
          <a:schemeClr val="tx1"/>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65361" y="2084174"/>
            <a:ext cx="9858104" cy="899665"/>
          </a:xfrm>
        </p:spPr>
        <p:txBody>
          <a:bodyPr/>
          <a:lstStyle>
            <a:lvl1pPr marL="276925" indent="-276925">
              <a:tabLst>
                <a:tab pos="276925" algn="l"/>
              </a:tabLst>
              <a:defRPr sz="5880" baseline="0"/>
            </a:lvl1pPr>
          </a:lstStyle>
          <a:p>
            <a:r>
              <a:rPr lang="en-US" dirty="0" smtClean="0"/>
              <a:t>“	Add a quote here. Design is easier than it looks, and more important than it seems.”</a:t>
            </a:r>
            <a:endParaRPr lang="en-US" dirty="0"/>
          </a:p>
        </p:txBody>
      </p:sp>
      <p:sp>
        <p:nvSpPr>
          <p:cNvPr id="4" name="Text Placeholder 3"/>
          <p:cNvSpPr>
            <a:spLocks noGrp="1"/>
          </p:cNvSpPr>
          <p:nvPr>
            <p:ph type="body" sz="quarter" idx="10" hasCustomPrompt="1"/>
          </p:nvPr>
        </p:nvSpPr>
        <p:spPr>
          <a:xfrm>
            <a:off x="5646318" y="4773813"/>
            <a:ext cx="5377148" cy="1050156"/>
          </a:xfrm>
        </p:spPr>
        <p:txBody>
          <a:bodyPr/>
          <a:lstStyle>
            <a:lvl1pPr marL="0" indent="0">
              <a:spcBef>
                <a:spcPts val="0"/>
              </a:spcBef>
              <a:buNone/>
              <a:defRPr sz="3136" baseline="0">
                <a:latin typeface="+mj-lt"/>
              </a:defRPr>
            </a:lvl1pPr>
          </a:lstStyle>
          <a:p>
            <a:pPr lvl="0"/>
            <a:r>
              <a:rPr lang="en-US" dirty="0" smtClean="0"/>
              <a:t>Author’s Name</a:t>
            </a:r>
          </a:p>
          <a:p>
            <a:pPr lvl="0"/>
            <a:r>
              <a:rPr lang="en-US" dirty="0" smtClean="0"/>
              <a:t>Title</a:t>
            </a:r>
          </a:p>
        </p:txBody>
      </p:sp>
    </p:spTree>
    <p:extLst>
      <p:ext uri="{BB962C8B-B14F-4D97-AF65-F5344CB8AC3E}">
        <p14:creationId xmlns:p14="http://schemas.microsoft.com/office/powerpoint/2010/main" val="114772986"/>
      </p:ext>
    </p:extLst>
  </p:cSld>
  <p:clrMapOvr>
    <a:masterClrMapping/>
  </p:clrMapOvr>
  <p:transition>
    <p:fade/>
  </p:transition>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Big Idea &amp; 3 Points">
    <p:bg>
      <p:bgPr>
        <a:solidFill>
          <a:schemeClr val="tx1"/>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76949" y="2383023"/>
            <a:ext cx="11650488" cy="914360"/>
          </a:xfrm>
        </p:spPr>
        <p:txBody>
          <a:bodyPr/>
          <a:lstStyle>
            <a:lvl1pPr marL="0" indent="0">
              <a:buNone/>
              <a:defRPr sz="5292">
                <a:gradFill>
                  <a:gsLst>
                    <a:gs pos="3333">
                      <a:schemeClr val="tx1"/>
                    </a:gs>
                    <a:gs pos="39000">
                      <a:schemeClr val="tx1"/>
                    </a:gs>
                  </a:gsLst>
                  <a:lin ang="5400000" scaled="0"/>
                </a:gradFill>
              </a:defRPr>
            </a:lvl1pPr>
            <a:lvl2pPr marL="0" indent="0">
              <a:buFontTx/>
              <a:buNone/>
              <a:defRPr sz="1960"/>
            </a:lvl2pPr>
            <a:lvl3pPr marL="224030" indent="0">
              <a:buNone/>
              <a:defRPr/>
            </a:lvl3pPr>
            <a:lvl4pPr marL="448059" indent="0">
              <a:buNone/>
              <a:defRPr/>
            </a:lvl4pPr>
            <a:lvl5pPr marL="672088" indent="0">
              <a:buNone/>
              <a:defRPr/>
            </a:lvl5pPr>
          </a:lstStyle>
          <a:p>
            <a:pPr lvl="0"/>
            <a:r>
              <a:rPr lang="en-US" smtClean="0"/>
              <a:t>Click to edit Master text styles</a:t>
            </a:r>
          </a:p>
        </p:txBody>
      </p:sp>
      <p:sp>
        <p:nvSpPr>
          <p:cNvPr id="4" name="Title 1"/>
          <p:cNvSpPr>
            <a:spLocks noGrp="1"/>
          </p:cNvSpPr>
          <p:nvPr>
            <p:ph type="title"/>
          </p:nvPr>
        </p:nvSpPr>
        <p:spPr>
          <a:xfrm>
            <a:off x="276949" y="1187622"/>
            <a:ext cx="11652805" cy="899665"/>
          </a:xfrm>
        </p:spPr>
        <p:txBody>
          <a:bodyPr/>
          <a:lstStyle>
            <a:lvl1pPr>
              <a:defRPr sz="7056" baseline="0">
                <a:gradFill>
                  <a:gsLst>
                    <a:gs pos="1250">
                      <a:schemeClr val="tx1"/>
                    </a:gs>
                    <a:gs pos="100000">
                      <a:schemeClr val="tx1"/>
                    </a:gs>
                  </a:gsLst>
                  <a:lin ang="5400000" scaled="0"/>
                </a:gradFill>
              </a:defRPr>
            </a:lvl1pPr>
          </a:lstStyle>
          <a:p>
            <a:r>
              <a:rPr lang="en-US" smtClean="0"/>
              <a:t>Click to edit Master title style</a:t>
            </a:r>
            <a:endParaRPr lang="en-US" dirty="0"/>
          </a:p>
        </p:txBody>
      </p:sp>
    </p:spTree>
    <p:extLst>
      <p:ext uri="{BB962C8B-B14F-4D97-AF65-F5344CB8AC3E}">
        <p14:creationId xmlns:p14="http://schemas.microsoft.com/office/powerpoint/2010/main" val="3260579677"/>
      </p:ext>
    </p:extLst>
  </p:cSld>
  <p:clrMapOvr>
    <a:masterClrMapping/>
  </p:clrMapOvr>
  <p:transition>
    <p:fade/>
  </p:transition>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_50-50 Right Photo Layout_02">
    <p:bg bwMode="auto">
      <p:bgPr>
        <a:solidFill>
          <a:schemeClr val="tx1"/>
        </a:solidFill>
        <a:effectLst/>
      </p:bgPr>
    </p:bg>
    <p:spTree>
      <p:nvGrpSpPr>
        <p:cNvPr id="1" name=""/>
        <p:cNvGrpSpPr/>
        <p:nvPr/>
      </p:nvGrpSpPr>
      <p:grpSpPr>
        <a:xfrm>
          <a:off x="0" y="0"/>
          <a:ext cx="0" cy="0"/>
          <a:chOff x="0" y="0"/>
          <a:chExt cx="0" cy="0"/>
        </a:xfrm>
      </p:grpSpPr>
      <p:sp>
        <p:nvSpPr>
          <p:cNvPr id="4" name="Title 1"/>
          <p:cNvSpPr>
            <a:spLocks noGrp="1"/>
          </p:cNvSpPr>
          <p:nvPr>
            <p:ph type="title" hasCustomPrompt="1"/>
          </p:nvPr>
        </p:nvSpPr>
        <p:spPr bwMode="invGray">
          <a:xfrm>
            <a:off x="269171" y="2095971"/>
            <a:ext cx="5377148" cy="2677859"/>
          </a:xfrm>
          <a:noFill/>
        </p:spPr>
        <p:txBody>
          <a:bodyPr vert="horz" wrap="square" lIns="146304" tIns="91440" rIns="146304" bIns="91440" rtlCol="0" anchor="t" anchorCtr="0">
            <a:noAutofit/>
          </a:bodyPr>
          <a:lstStyle>
            <a:lvl1pPr>
              <a:defRPr lang="en-US" sz="5880" spc="-98" baseline="0" dirty="0">
                <a:solidFill>
                  <a:schemeClr val="bg1"/>
                </a:solidFill>
              </a:defRPr>
            </a:lvl1pPr>
          </a:lstStyle>
          <a:p>
            <a:pPr lvl="0"/>
            <a:r>
              <a:rPr lang="en-US" dirty="0" smtClean="0"/>
              <a:t>Section title</a:t>
            </a:r>
            <a:endParaRPr lang="en-US" dirty="0"/>
          </a:p>
        </p:txBody>
      </p:sp>
      <p:sp>
        <p:nvSpPr>
          <p:cNvPr id="6" name="Text Placeholder 2"/>
          <p:cNvSpPr>
            <a:spLocks noGrp="1"/>
          </p:cNvSpPr>
          <p:nvPr>
            <p:ph type="body" sz="quarter" idx="14" hasCustomPrompt="1"/>
          </p:nvPr>
        </p:nvSpPr>
        <p:spPr bwMode="invGray">
          <a:xfrm>
            <a:off x="270771" y="4773830"/>
            <a:ext cx="5375815" cy="896551"/>
          </a:xfrm>
        </p:spPr>
        <p:txBody>
          <a:bodyPr tIns="109728" bIns="109728">
            <a:noAutofit/>
          </a:bodyPr>
          <a:lstStyle>
            <a:lvl1pPr marL="0" indent="0">
              <a:spcBef>
                <a:spcPts val="0"/>
              </a:spcBef>
              <a:buNone/>
              <a:defRPr sz="3136">
                <a:solidFill>
                  <a:schemeClr val="bg1"/>
                </a:solidFill>
              </a:defRPr>
            </a:lvl1pPr>
          </a:lstStyle>
          <a:p>
            <a:pPr lvl="0"/>
            <a:r>
              <a:rPr lang="en-US" dirty="0" smtClean="0"/>
              <a:t>Speaker Name</a:t>
            </a:r>
            <a:endParaRPr lang="en-US" dirty="0"/>
          </a:p>
        </p:txBody>
      </p:sp>
      <p:pic>
        <p:nvPicPr>
          <p:cNvPr id="8" name="Picture Placeholder 4"/>
          <p:cNvPicPr>
            <a:picLocks noChangeAspect="1"/>
          </p:cNvPicPr>
          <p:nvPr userDrawn="1"/>
        </p:nvPicPr>
        <p:blipFill rotWithShape="1">
          <a:blip r:embed="rId2">
            <a:extLst>
              <a:ext uri="{28A0092B-C50C-407E-A947-70E740481C1C}">
                <a14:useLocalDpi xmlns:a14="http://schemas.microsoft.com/office/drawing/2010/main" val="0"/>
              </a:ext>
            </a:extLst>
          </a:blip>
          <a:srcRect l="23279" r="17893"/>
          <a:stretch/>
        </p:blipFill>
        <p:spPr>
          <a:xfrm>
            <a:off x="6169094" y="0"/>
            <a:ext cx="6049292" cy="6858000"/>
          </a:xfrm>
          <a:prstGeom prst="rect">
            <a:avLst/>
          </a:prstGeom>
        </p:spPr>
      </p:pic>
      <p:pic>
        <p:nvPicPr>
          <p:cNvPr id="9" name="Picture Placeholder 4"/>
          <p:cNvPicPr>
            <a:picLocks noChangeAspect="1"/>
          </p:cNvPicPr>
          <p:nvPr userDrawn="1"/>
        </p:nvPicPr>
        <p:blipFill rotWithShape="1">
          <a:blip r:embed="rId3">
            <a:extLst>
              <a:ext uri="{28A0092B-C50C-407E-A947-70E740481C1C}">
                <a14:useLocalDpi xmlns:a14="http://schemas.microsoft.com/office/drawing/2010/main" val="0"/>
              </a:ext>
            </a:extLst>
          </a:blip>
          <a:srcRect l="-503" t="26090" r="67" b="-1"/>
          <a:stretch/>
        </p:blipFill>
        <p:spPr>
          <a:xfrm>
            <a:off x="6145398" y="-7783"/>
            <a:ext cx="6072988" cy="6873565"/>
          </a:xfrm>
          <a:prstGeom prst="rect">
            <a:avLst/>
          </a:prstGeom>
        </p:spPr>
      </p:pic>
    </p:spTree>
    <p:extLst>
      <p:ext uri="{BB962C8B-B14F-4D97-AF65-F5344CB8AC3E}">
        <p14:creationId xmlns:p14="http://schemas.microsoft.com/office/powerpoint/2010/main" val="3051703575"/>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43636"/>
          </a:xfrm>
          <a:prstGeom prst="rect">
            <a:avLst/>
          </a:prstGeom>
        </p:spPr>
        <p:txBody>
          <a:bodyPr/>
          <a:lstStyle>
            <a:lvl1pPr marL="284163" indent="-284163">
              <a:buFont typeface="Wingdings" pitchFamily="2" charset="2"/>
              <a:buChar char=""/>
              <a:defRPr sz="4000"/>
            </a:lvl1pPr>
            <a:lvl2pPr marL="517525" indent="-233363">
              <a:buFont typeface="Wingdings" pitchFamily="2" charset="2"/>
              <a:buChar char=""/>
              <a:defRPr>
                <a:latin typeface="+mn-lt"/>
              </a:defRPr>
            </a:lvl2pPr>
            <a:lvl3pPr marL="741363" indent="-223838">
              <a:buFont typeface="Wingdings" pitchFamily="2" charset="2"/>
              <a:buChar char=""/>
              <a:tabLst/>
              <a:defRPr>
                <a:latin typeface="+mn-lt"/>
              </a:defRPr>
            </a:lvl3pPr>
            <a:lvl4pPr marL="914400" indent="-173038">
              <a:buFont typeface="Wingdings" pitchFamily="2" charset="2"/>
              <a:buChar char=""/>
              <a:defRPr>
                <a:latin typeface="+mn-lt"/>
              </a:defRPr>
            </a:lvl4pPr>
            <a:lvl5pPr marL="1087438" indent="-173038">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1_50-50 Right Photo Layout_03">
    <p:bg bwMode="auto">
      <p:bgPr>
        <a:solidFill>
          <a:schemeClr val="tx1"/>
        </a:solidFill>
        <a:effectLst/>
      </p:bgPr>
    </p:bg>
    <p:spTree>
      <p:nvGrpSpPr>
        <p:cNvPr id="1" name=""/>
        <p:cNvGrpSpPr/>
        <p:nvPr/>
      </p:nvGrpSpPr>
      <p:grpSpPr>
        <a:xfrm>
          <a:off x="0" y="0"/>
          <a:ext cx="0" cy="0"/>
          <a:chOff x="0" y="0"/>
          <a:chExt cx="0" cy="0"/>
        </a:xfrm>
      </p:grpSpPr>
      <p:sp>
        <p:nvSpPr>
          <p:cNvPr id="4" name="Title 1"/>
          <p:cNvSpPr>
            <a:spLocks noGrp="1"/>
          </p:cNvSpPr>
          <p:nvPr>
            <p:ph type="title" hasCustomPrompt="1"/>
          </p:nvPr>
        </p:nvSpPr>
        <p:spPr bwMode="invGray">
          <a:xfrm>
            <a:off x="269171" y="2095971"/>
            <a:ext cx="5377148" cy="2677859"/>
          </a:xfrm>
          <a:noFill/>
        </p:spPr>
        <p:txBody>
          <a:bodyPr vert="horz" wrap="square" lIns="146304" tIns="91440" rIns="146304" bIns="91440" rtlCol="0" anchor="t" anchorCtr="0">
            <a:noAutofit/>
          </a:bodyPr>
          <a:lstStyle>
            <a:lvl1pPr>
              <a:defRPr lang="en-US" sz="5880" spc="-98" baseline="0" dirty="0">
                <a:solidFill>
                  <a:schemeClr val="bg1"/>
                </a:solidFill>
              </a:defRPr>
            </a:lvl1pPr>
          </a:lstStyle>
          <a:p>
            <a:pPr lvl="0"/>
            <a:r>
              <a:rPr lang="en-US" dirty="0" smtClean="0"/>
              <a:t>Section title</a:t>
            </a:r>
            <a:endParaRPr lang="en-US" dirty="0"/>
          </a:p>
        </p:txBody>
      </p:sp>
      <p:sp>
        <p:nvSpPr>
          <p:cNvPr id="6" name="Text Placeholder 2"/>
          <p:cNvSpPr>
            <a:spLocks noGrp="1"/>
          </p:cNvSpPr>
          <p:nvPr>
            <p:ph type="body" sz="quarter" idx="14" hasCustomPrompt="1"/>
          </p:nvPr>
        </p:nvSpPr>
        <p:spPr bwMode="invGray">
          <a:xfrm>
            <a:off x="270771" y="4773830"/>
            <a:ext cx="5375815" cy="896551"/>
          </a:xfrm>
        </p:spPr>
        <p:txBody>
          <a:bodyPr tIns="109728" bIns="109728">
            <a:noAutofit/>
          </a:bodyPr>
          <a:lstStyle>
            <a:lvl1pPr marL="0" indent="0">
              <a:spcBef>
                <a:spcPts val="0"/>
              </a:spcBef>
              <a:buNone/>
              <a:defRPr sz="3136">
                <a:solidFill>
                  <a:schemeClr val="bg1"/>
                </a:solidFill>
              </a:defRPr>
            </a:lvl1pPr>
          </a:lstStyle>
          <a:p>
            <a:pPr lvl="0"/>
            <a:r>
              <a:rPr lang="en-US" dirty="0" smtClean="0"/>
              <a:t>Speaker Name</a:t>
            </a:r>
            <a:endParaRPr lang="en-US" dirty="0"/>
          </a:p>
        </p:txBody>
      </p:sp>
      <p:pic>
        <p:nvPicPr>
          <p:cNvPr id="8" name="Picture Placeholder 4"/>
          <p:cNvPicPr>
            <a:picLocks noChangeAspect="1"/>
          </p:cNvPicPr>
          <p:nvPr userDrawn="1"/>
        </p:nvPicPr>
        <p:blipFill rotWithShape="1">
          <a:blip r:embed="rId2">
            <a:extLst>
              <a:ext uri="{28A0092B-C50C-407E-A947-70E740481C1C}">
                <a14:useLocalDpi xmlns:a14="http://schemas.microsoft.com/office/drawing/2010/main" val="0"/>
              </a:ext>
            </a:extLst>
          </a:blip>
          <a:srcRect l="1536" t="114" r="36245" b="-114"/>
          <a:stretch/>
        </p:blipFill>
        <p:spPr>
          <a:xfrm>
            <a:off x="6169094" y="2"/>
            <a:ext cx="6049292" cy="6857999"/>
          </a:xfrm>
          <a:prstGeom prst="rect">
            <a:avLst/>
          </a:prstGeom>
        </p:spPr>
      </p:pic>
    </p:spTree>
    <p:extLst>
      <p:ext uri="{BB962C8B-B14F-4D97-AF65-F5344CB8AC3E}">
        <p14:creationId xmlns:p14="http://schemas.microsoft.com/office/powerpoint/2010/main" val="944744234"/>
      </p:ext>
    </p:extLst>
  </p:cSld>
  <p:clrMapOvr>
    <a:masterClrMapping/>
  </p:clrMapOvr>
  <p:transition>
    <p:fade/>
  </p:transition>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75660496"/>
      </p:ext>
    </p:extLst>
  </p:cSld>
  <p:clrMapOvr>
    <a:masterClrMapping/>
  </p:clrMapOvr>
  <p:transition>
    <p:fade/>
  </p:transition>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3794508"/>
      </p:ext>
    </p:extLst>
  </p:cSld>
  <p:clrMapOvr>
    <a:masterClrMapping/>
  </p:clrMapOvr>
  <p:transition>
    <p:fade/>
  </p:transition>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87906646"/>
      </p:ext>
    </p:extLst>
  </p:cSld>
  <p:clrMapOvr>
    <a:masterClrMapping/>
  </p:clrMapOvr>
  <p:transition>
    <p:fade/>
  </p:transition>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28946818"/>
      </p:ext>
    </p:extLst>
  </p:cSld>
  <p:clrMapOvr>
    <a:masterClrMapping/>
  </p:clrMapOvr>
  <p:transition>
    <p:fade/>
  </p:transition>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chemeClr val="tx1"/>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169" y="1189178"/>
            <a:ext cx="11650488" cy="2396047"/>
          </a:xfrm>
          <a:prstGeom prst="rect">
            <a:avLst/>
          </a:prstGeom>
        </p:spPr>
        <p:txBody>
          <a:bodyPr/>
          <a:lstStyle>
            <a:lvl1pPr marL="284705" indent="-284705">
              <a:buClr>
                <a:schemeClr val="tx1"/>
              </a:buClr>
              <a:buSzPct val="90000"/>
              <a:buFont typeface="Wingdings" panose="05000000000000000000" pitchFamily="2" charset="2"/>
              <a:buChar char="§"/>
              <a:defRPr sz="3528">
                <a:solidFill>
                  <a:schemeClr val="bg1"/>
                </a:solidFill>
                <a:latin typeface="Segoe UI" pitchFamily="34" charset="0"/>
                <a:ea typeface="Segoe UI" pitchFamily="34" charset="0"/>
                <a:cs typeface="Segoe UI" pitchFamily="34" charset="0"/>
              </a:defRPr>
            </a:lvl1pPr>
            <a:lvl2pPr marL="560073" indent="-275370">
              <a:buClr>
                <a:schemeClr val="tx1"/>
              </a:buClr>
              <a:buSzPct val="90000"/>
              <a:buFont typeface="Wingdings" panose="05000000000000000000" pitchFamily="2" charset="2"/>
              <a:buChar char="§"/>
              <a:defRPr sz="3136">
                <a:solidFill>
                  <a:schemeClr val="bg1"/>
                </a:solidFill>
                <a:latin typeface="Segoe UI" pitchFamily="34" charset="0"/>
                <a:ea typeface="Segoe UI" pitchFamily="34" charset="0"/>
                <a:cs typeface="Segoe UI" pitchFamily="34" charset="0"/>
              </a:defRPr>
            </a:lvl2pPr>
            <a:lvl3pPr marL="844777" indent="-284705">
              <a:buClr>
                <a:schemeClr val="tx1"/>
              </a:buClr>
              <a:buSzPct val="90000"/>
              <a:buFont typeface="Wingdings" panose="05000000000000000000" pitchFamily="2" charset="2"/>
              <a:buChar char="§"/>
              <a:defRPr sz="2744">
                <a:solidFill>
                  <a:schemeClr val="bg1"/>
                </a:solidFill>
                <a:latin typeface="Segoe UI" pitchFamily="34" charset="0"/>
                <a:ea typeface="Segoe UI" pitchFamily="34" charset="0"/>
                <a:cs typeface="Segoe UI" pitchFamily="34" charset="0"/>
              </a:defRPr>
            </a:lvl3pPr>
            <a:lvl4pPr marL="1068807" indent="-224030">
              <a:buClr>
                <a:schemeClr val="tx1"/>
              </a:buClr>
              <a:buSzPct val="90000"/>
              <a:buFont typeface="Wingdings" panose="05000000000000000000" pitchFamily="2" charset="2"/>
              <a:buChar char="§"/>
              <a:defRPr sz="2352">
                <a:solidFill>
                  <a:schemeClr val="bg1"/>
                </a:solidFill>
                <a:latin typeface="Segoe UI" pitchFamily="34" charset="0"/>
                <a:ea typeface="Segoe UI" pitchFamily="34" charset="0"/>
                <a:cs typeface="Segoe UI" pitchFamily="34" charset="0"/>
              </a:defRPr>
            </a:lvl4pPr>
            <a:lvl5pPr marL="1292837" indent="-224030">
              <a:buClr>
                <a:schemeClr val="tx1"/>
              </a:buClr>
              <a:buSzPct val="90000"/>
              <a:buFont typeface="Wingdings" panose="05000000000000000000" pitchFamily="2" charset="2"/>
              <a:buChar char="§"/>
              <a:defRPr sz="1960">
                <a:solidFill>
                  <a:schemeClr val="bg1"/>
                </a:soli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7"/>
            <a:ext cx="12188826" cy="619125"/>
          </a:xfrm>
          <a:prstGeom prst="rect">
            <a:avLst/>
          </a:prstGeom>
          <a:solidFill>
            <a:srgbClr val="FFFC9E"/>
          </a:solidFill>
        </p:spPr>
        <p:txBody>
          <a:bodyPr wrap="square" lIns="155457" tIns="77729" rIns="155457" bIns="77729" anchor="b" anchorCtr="0">
            <a:noAutofit/>
          </a:bodyPr>
          <a:lstStyle>
            <a:lvl1pPr algn="r">
              <a:buFont typeface="Arial" pitchFamily="34" charset="0"/>
              <a:buNone/>
              <a:defRPr sz="3626"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solidFill>
                  <a:schemeClr val="bg1"/>
                </a:soli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571713589"/>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Black slide Layout">
    <p:bg bwMode="black">
      <p:bgPr>
        <a:solidFill>
          <a:schemeClr val="tx1"/>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169" y="1189178"/>
            <a:ext cx="11650488" cy="2396047"/>
          </a:xfrm>
          <a:prstGeom prst="rect">
            <a:avLst/>
          </a:prstGeom>
        </p:spPr>
        <p:txBody>
          <a:bodyPr/>
          <a:lstStyle>
            <a:lvl1pPr marL="284705" indent="-284705">
              <a:buClr>
                <a:schemeClr val="tx1"/>
              </a:buClr>
              <a:buSzPct val="90000"/>
              <a:buFont typeface="Wingdings" panose="05000000000000000000" pitchFamily="2" charset="2"/>
              <a:buChar char="§"/>
              <a:defRPr sz="3528">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073" indent="-275370">
              <a:buClr>
                <a:schemeClr val="tx1"/>
              </a:buClr>
              <a:buSzPct val="90000"/>
              <a:buFont typeface="Wingdings" panose="05000000000000000000" pitchFamily="2" charset="2"/>
              <a:buChar char="§"/>
              <a:defRPr sz="3136">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4777" indent="-284705">
              <a:buClr>
                <a:schemeClr val="tx1"/>
              </a:buClr>
              <a:buSzPct val="90000"/>
              <a:buFont typeface="Wingdings" panose="05000000000000000000" pitchFamily="2" charset="2"/>
              <a:buChar char="§"/>
              <a:defRPr sz="2744">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8807" indent="-224030">
              <a:buClr>
                <a:schemeClr val="tx1"/>
              </a:buClr>
              <a:buSzPct val="90000"/>
              <a:buFont typeface="Wingdings" panose="05000000000000000000" pitchFamily="2" charset="2"/>
              <a:buChar char="§"/>
              <a:defRPr sz="2352">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2837" indent="-224030">
              <a:buClr>
                <a:schemeClr val="tx1"/>
              </a:buClr>
              <a:buSzPct val="90000"/>
              <a:buFont typeface="Wingdings" panose="05000000000000000000" pitchFamily="2" charset="2"/>
              <a:buChar char="§"/>
              <a:defRPr sz="196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mj-lt"/>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665740998"/>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userDrawn="1">
  <p:cSld name="True Blank">
    <p:spTree>
      <p:nvGrpSpPr>
        <p:cNvPr id="1" name=""/>
        <p:cNvGrpSpPr/>
        <p:nvPr/>
      </p:nvGrpSpPr>
      <p:grpSpPr>
        <a:xfrm>
          <a:off x="0" y="0"/>
          <a:ext cx="0" cy="0"/>
          <a:chOff x="0" y="0"/>
          <a:chExt cx="0" cy="0"/>
        </a:xfrm>
      </p:grpSpPr>
      <p:pic>
        <p:nvPicPr>
          <p:cNvPr id="15" name="Picture 2" descr="C:\Users\pwujcik.REDMOND\Desktop\Toolkit_Grid\trans-grid.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 y="0"/>
            <a:ext cx="12225021" cy="6858000"/>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9"/>
          <p:cNvSpPr/>
          <p:nvPr userDrawn="1"/>
        </p:nvSpPr>
        <p:spPr>
          <a:xfrm>
            <a:off x="-796" y="0"/>
            <a:ext cx="1218882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0626" tIns="45312" rIns="90626" bIns="45312" rtlCol="0" anchor="ctr"/>
          <a:lstStyle/>
          <a:p>
            <a:pPr algn="ctr" defTabSz="913951"/>
            <a:endParaRPr lang="en-US" sz="1687">
              <a:solidFill>
                <a:prstClr val="white"/>
              </a:solidFill>
            </a:endParaRPr>
          </a:p>
        </p:txBody>
      </p:sp>
    </p:spTree>
    <p:extLst>
      <p:ext uri="{BB962C8B-B14F-4D97-AF65-F5344CB8AC3E}">
        <p14:creationId xmlns:p14="http://schemas.microsoft.com/office/powerpoint/2010/main" val="880050160"/>
      </p:ext>
    </p:extLst>
  </p:cSld>
  <p:clrMapOvr>
    <a:masterClrMapping/>
  </p:clrMapOvr>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858" y="291103"/>
            <a:ext cx="11650799" cy="896518"/>
          </a:xfrm>
        </p:spPr>
        <p:txBody>
          <a:bodyPr/>
          <a:lstStyle>
            <a:lvl1pPr>
              <a:defRPr sz="5684">
                <a:solidFill>
                  <a:schemeClr val="bg1"/>
                </a:solidFill>
              </a:defRPr>
            </a:lvl1pPr>
          </a:lstStyle>
          <a:p>
            <a:r>
              <a:rPr lang="en-US" smtClean="0"/>
              <a:t>Click to edit Master title style</a:t>
            </a:r>
            <a:endParaRPr lang="en-US" dirty="0"/>
          </a:p>
        </p:txBody>
      </p:sp>
      <p:sp>
        <p:nvSpPr>
          <p:cNvPr id="4" name="Content Placeholder 3"/>
          <p:cNvSpPr>
            <a:spLocks noGrp="1"/>
          </p:cNvSpPr>
          <p:nvPr>
            <p:ph sz="quarter" idx="10"/>
          </p:nvPr>
        </p:nvSpPr>
        <p:spPr>
          <a:xfrm>
            <a:off x="269169" y="1663939"/>
            <a:ext cx="10754297" cy="1865319"/>
          </a:xfrm>
        </p:spPr>
        <p:txBody>
          <a:bodyPr/>
          <a:lstStyle>
            <a:lvl1pPr>
              <a:defRPr sz="2548">
                <a:solidFill>
                  <a:schemeClr val="bg1"/>
                </a:solidFill>
                <a:latin typeface="+mn-lt"/>
              </a:defRPr>
            </a:lvl1pPr>
            <a:lvl2pPr>
              <a:defRPr sz="2352">
                <a:solidFill>
                  <a:schemeClr val="bg1"/>
                </a:solidFill>
              </a:defRPr>
            </a:lvl2pPr>
            <a:lvl3pPr>
              <a:defRPr sz="1960">
                <a:solidFill>
                  <a:schemeClr val="bg1"/>
                </a:solidFill>
              </a:defRPr>
            </a:lvl3pPr>
            <a:lvl4pPr>
              <a:defRPr sz="1764">
                <a:solidFill>
                  <a:schemeClr val="bg1"/>
                </a:solidFill>
              </a:defRPr>
            </a:lvl4pPr>
            <a:lvl5pPr>
              <a:defRPr sz="1764">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9999046"/>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567823360"/>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
                      <a:schemeClr val="bg2"/>
                    </a:gs>
                    <a:gs pos="98000">
                      <a:schemeClr val="bg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66684351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Click to edit Master text styles</a:t>
            </a:r>
          </a:p>
          <a:p>
            <a:pPr marL="292100" marR="0" lvl="1"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Second level</a:t>
            </a:r>
          </a:p>
          <a:p>
            <a:pPr marL="292100" marR="0" lvl="2"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Third level</a:t>
            </a:r>
          </a:p>
          <a:p>
            <a:pPr marL="292100" marR="0" lvl="3"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Fourth level</a:t>
            </a:r>
          </a:p>
          <a:p>
            <a:pPr marL="292100" marR="0" lvl="4"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429362577"/>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theme" Target="../theme/theme2.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slideLayout" Target="../slideLayouts/slideLayout47.xml"/><Relationship Id="rId18" Type="http://schemas.openxmlformats.org/officeDocument/2006/relationships/slideLayout" Target="../slideLayouts/slideLayout52.xml"/><Relationship Id="rId26" Type="http://schemas.openxmlformats.org/officeDocument/2006/relationships/slideLayout" Target="../slideLayouts/slideLayout60.xml"/><Relationship Id="rId3" Type="http://schemas.openxmlformats.org/officeDocument/2006/relationships/slideLayout" Target="../slideLayouts/slideLayout37.xml"/><Relationship Id="rId21" Type="http://schemas.openxmlformats.org/officeDocument/2006/relationships/slideLayout" Target="../slideLayouts/slideLayout55.xml"/><Relationship Id="rId34" Type="http://schemas.openxmlformats.org/officeDocument/2006/relationships/slideLayout" Target="../slideLayouts/slideLayout68.xml"/><Relationship Id="rId7" Type="http://schemas.openxmlformats.org/officeDocument/2006/relationships/slideLayout" Target="../slideLayouts/slideLayout41.xml"/><Relationship Id="rId12" Type="http://schemas.openxmlformats.org/officeDocument/2006/relationships/slideLayout" Target="../slideLayouts/slideLayout46.xml"/><Relationship Id="rId17" Type="http://schemas.openxmlformats.org/officeDocument/2006/relationships/slideLayout" Target="../slideLayouts/slideLayout51.xml"/><Relationship Id="rId25" Type="http://schemas.openxmlformats.org/officeDocument/2006/relationships/slideLayout" Target="../slideLayouts/slideLayout59.xml"/><Relationship Id="rId33" Type="http://schemas.openxmlformats.org/officeDocument/2006/relationships/slideLayout" Target="../slideLayouts/slideLayout67.xml"/><Relationship Id="rId2" Type="http://schemas.openxmlformats.org/officeDocument/2006/relationships/slideLayout" Target="../slideLayouts/slideLayout36.xml"/><Relationship Id="rId16" Type="http://schemas.openxmlformats.org/officeDocument/2006/relationships/slideLayout" Target="../slideLayouts/slideLayout50.xml"/><Relationship Id="rId20" Type="http://schemas.openxmlformats.org/officeDocument/2006/relationships/slideLayout" Target="../slideLayouts/slideLayout54.xml"/><Relationship Id="rId29" Type="http://schemas.openxmlformats.org/officeDocument/2006/relationships/slideLayout" Target="../slideLayouts/slideLayout63.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24" Type="http://schemas.openxmlformats.org/officeDocument/2006/relationships/slideLayout" Target="../slideLayouts/slideLayout58.xml"/><Relationship Id="rId32" Type="http://schemas.openxmlformats.org/officeDocument/2006/relationships/slideLayout" Target="../slideLayouts/slideLayout66.xml"/><Relationship Id="rId37" Type="http://schemas.openxmlformats.org/officeDocument/2006/relationships/image" Target="../media/image4.png"/><Relationship Id="rId5" Type="http://schemas.openxmlformats.org/officeDocument/2006/relationships/slideLayout" Target="../slideLayouts/slideLayout39.xml"/><Relationship Id="rId15" Type="http://schemas.openxmlformats.org/officeDocument/2006/relationships/slideLayout" Target="../slideLayouts/slideLayout49.xml"/><Relationship Id="rId23" Type="http://schemas.openxmlformats.org/officeDocument/2006/relationships/slideLayout" Target="../slideLayouts/slideLayout57.xml"/><Relationship Id="rId28" Type="http://schemas.openxmlformats.org/officeDocument/2006/relationships/slideLayout" Target="../slideLayouts/slideLayout62.xml"/><Relationship Id="rId36" Type="http://schemas.openxmlformats.org/officeDocument/2006/relationships/image" Target="../media/image3.png"/><Relationship Id="rId10" Type="http://schemas.openxmlformats.org/officeDocument/2006/relationships/slideLayout" Target="../slideLayouts/slideLayout44.xml"/><Relationship Id="rId19" Type="http://schemas.openxmlformats.org/officeDocument/2006/relationships/slideLayout" Target="../slideLayouts/slideLayout53.xml"/><Relationship Id="rId31" Type="http://schemas.openxmlformats.org/officeDocument/2006/relationships/slideLayout" Target="../slideLayouts/slideLayout65.xml"/><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slideLayout" Target="../slideLayouts/slideLayout48.xml"/><Relationship Id="rId22" Type="http://schemas.openxmlformats.org/officeDocument/2006/relationships/slideLayout" Target="../slideLayouts/slideLayout56.xml"/><Relationship Id="rId27" Type="http://schemas.openxmlformats.org/officeDocument/2006/relationships/slideLayout" Target="../slideLayouts/slideLayout61.xml"/><Relationship Id="rId30" Type="http://schemas.openxmlformats.org/officeDocument/2006/relationships/slideLayout" Target="../slideLayouts/slideLayout64.xml"/><Relationship Id="rId35"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083" r:id="rId1"/>
    <p:sldLayoutId id="2147484084" r:id="rId2"/>
    <p:sldLayoutId id="2147484085" r:id="rId3"/>
    <p:sldLayoutId id="2147484087" r:id="rId4"/>
    <p:sldLayoutId id="2147484088" r:id="rId5"/>
    <p:sldLayoutId id="2147484086" r:id="rId6"/>
    <p:sldLayoutId id="2147484090" r:id="rId7"/>
    <p:sldLayoutId id="2147484091" r:id="rId8"/>
    <p:sldLayoutId id="2147484089" r:id="rId9"/>
    <p:sldLayoutId id="2147484119" r:id="rId10"/>
    <p:sldLayoutId id="2147484116" r:id="rId11"/>
    <p:sldLayoutId id="2147484117" r:id="rId12"/>
    <p:sldLayoutId id="2147484140" r:id="rId13"/>
    <p:sldLayoutId id="2147484141" r:id="rId14"/>
    <p:sldLayoutId id="2147484142" r:id="rId15"/>
    <p:sldLayoutId id="2147484143" r:id="rId16"/>
    <p:sldLayoutId id="2147484092" r:id="rId17"/>
    <p:sldLayoutId id="2147484093" r:id="rId18"/>
    <p:sldLayoutId id="2147484094" r:id="rId19"/>
    <p:sldLayoutId id="2147484096" r:id="rId20"/>
    <p:sldLayoutId id="2147484148" r:id="rId21"/>
    <p:sldLayoutId id="2147484151" r:id="rId22"/>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0702324"/>
      </p:ext>
    </p:extLst>
  </p:cSld>
  <p:clrMap bg1="dk1" tx1="lt1" bg2="dk2" tx2="lt2" accent1="accent1" accent2="accent2" accent3="accent3" accent4="accent4" accent5="accent5" accent6="accent6" hlink="hlink" folHlink="folHlink"/>
  <p:sldLayoutIdLst>
    <p:sldLayoutId id="2147484058" r:id="rId1"/>
    <p:sldLayoutId id="2147484099" r:id="rId2"/>
    <p:sldLayoutId id="2147484100" r:id="rId3"/>
    <p:sldLayoutId id="2147484101" r:id="rId4"/>
    <p:sldLayoutId id="2147484048" r:id="rId5"/>
    <p:sldLayoutId id="2147484061" r:id="rId6"/>
    <p:sldLayoutId id="2147484062" r:id="rId7"/>
    <p:sldLayoutId id="2147484097" r:id="rId8"/>
    <p:sldLayoutId id="2147484057" r:id="rId9"/>
    <p:sldLayoutId id="2147484065" r:id="rId10"/>
    <p:sldLayoutId id="2147484066" r:id="rId11"/>
    <p:sldLayoutId id="2147484098" r:id="rId12"/>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tx1"/>
              </a:gs>
              <a:gs pos="100000">
                <a:schemeClr val="tx1"/>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tx1"/>
              </a:gs>
              <a:gs pos="100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170" y="289512"/>
            <a:ext cx="11652805"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171" y="1189178"/>
            <a:ext cx="11650486" cy="2184808"/>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5" name="Picture 4"/>
          <p:cNvPicPr>
            <a:picLocks noChangeAspect="1"/>
          </p:cNvPicPr>
          <p:nvPr/>
        </p:nvPicPr>
        <p:blipFill>
          <a:blip r:embed="rId36" cstate="email">
            <a:extLst>
              <a:ext uri="{28A0092B-C50C-407E-A947-70E740481C1C}">
                <a14:useLocalDpi xmlns:a14="http://schemas.microsoft.com/office/drawing/2010/main" val="0"/>
              </a:ext>
            </a:extLst>
          </a:blip>
          <a:stretch>
            <a:fillRect/>
          </a:stretch>
        </p:blipFill>
        <p:spPr>
          <a:xfrm rot="5400000">
            <a:off x="10321814" y="1906466"/>
            <a:ext cx="4214127" cy="401199"/>
          </a:xfrm>
          <a:prstGeom prst="rect">
            <a:avLst/>
          </a:prstGeom>
        </p:spPr>
      </p:pic>
    </p:spTree>
    <p:extLst>
      <p:ext uri="{BB962C8B-B14F-4D97-AF65-F5344CB8AC3E}">
        <p14:creationId xmlns:p14="http://schemas.microsoft.com/office/powerpoint/2010/main" val="2521905908"/>
      </p:ext>
    </p:extLst>
  </p:cSld>
  <p:clrMap bg1="dk1" tx1="lt1" bg2="dk2" tx2="lt2" accent1="accent1" accent2="accent2" accent3="accent3" accent4="accent4" accent5="accent5" accent6="accent6" hlink="hlink" folHlink="folHlink"/>
  <p:sldLayoutIdLst>
    <p:sldLayoutId id="2147484153" r:id="rId1"/>
    <p:sldLayoutId id="2147484154" r:id="rId2"/>
    <p:sldLayoutId id="2147484155" r:id="rId3"/>
    <p:sldLayoutId id="2147484156" r:id="rId4"/>
    <p:sldLayoutId id="2147484157" r:id="rId5"/>
    <p:sldLayoutId id="2147484158" r:id="rId6"/>
    <p:sldLayoutId id="2147484159" r:id="rId7"/>
    <p:sldLayoutId id="2147484160" r:id="rId8"/>
    <p:sldLayoutId id="2147484161" r:id="rId9"/>
    <p:sldLayoutId id="2147484162" r:id="rId10"/>
    <p:sldLayoutId id="2147484163" r:id="rId11"/>
    <p:sldLayoutId id="2147484164" r:id="rId12"/>
    <p:sldLayoutId id="2147484165" r:id="rId13"/>
    <p:sldLayoutId id="2147484166" r:id="rId14"/>
    <p:sldLayoutId id="2147484167" r:id="rId15"/>
    <p:sldLayoutId id="2147484168" r:id="rId16"/>
    <p:sldLayoutId id="2147484169" r:id="rId17"/>
    <p:sldLayoutId id="2147484170" r:id="rId18"/>
    <p:sldLayoutId id="2147484171" r:id="rId19"/>
    <p:sldLayoutId id="2147484172" r:id="rId20"/>
    <p:sldLayoutId id="2147484173" r:id="rId21"/>
    <p:sldLayoutId id="2147484174" r:id="rId22"/>
    <p:sldLayoutId id="2147484175" r:id="rId23"/>
    <p:sldLayoutId id="2147484176" r:id="rId24"/>
    <p:sldLayoutId id="2147484177" r:id="rId25"/>
    <p:sldLayoutId id="2147484178" r:id="rId26"/>
    <p:sldLayoutId id="2147484179" r:id="rId27"/>
    <p:sldLayoutId id="2147484180" r:id="rId28"/>
    <p:sldLayoutId id="2147484181" r:id="rId29"/>
    <p:sldLayoutId id="2147484182" r:id="rId30"/>
    <p:sldLayoutId id="2147484183" r:id="rId31"/>
    <p:sldLayoutId id="2147484184" r:id="rId32"/>
    <p:sldLayoutId id="2147484185" r:id="rId33"/>
    <p:sldLayoutId id="2147484186" r:id="rId34"/>
  </p:sldLayoutIdLst>
  <p:transition>
    <p:fade/>
  </p:transition>
  <p:timing>
    <p:tnLst>
      <p:par>
        <p:cTn id="1" dur="indefinite" restart="never" nodeType="tmRoot"/>
      </p:par>
    </p:tnLst>
  </p:timing>
  <p:txStyles>
    <p:titleStyle>
      <a:lvl1pPr algn="l" defTabSz="914093" rtl="0" eaLnBrk="1" latinLnBrk="0" hangingPunct="1">
        <a:lnSpc>
          <a:spcPct val="90000"/>
        </a:lnSpc>
        <a:spcBef>
          <a:spcPct val="0"/>
        </a:spcBef>
        <a:buNone/>
        <a:defRPr lang="en-US" sz="5292" b="0" kern="1200" cap="none" spc="-100" baseline="0" dirty="0" smtClean="0">
          <a:ln w="3175">
            <a:noFill/>
          </a:ln>
          <a:solidFill>
            <a:schemeClr val="bg1">
              <a:lumMod val="75000"/>
            </a:schemeClr>
          </a:solidFill>
          <a:effectLst/>
          <a:latin typeface="+mj-lt"/>
          <a:ea typeface="+mn-ea"/>
          <a:cs typeface="Segoe UI" pitchFamily="34" charset="0"/>
        </a:defRPr>
      </a:lvl1pPr>
    </p:titleStyle>
    <p:bodyStyle>
      <a:lvl1pPr marL="336044" marR="0" indent="-336044" algn="l" defTabSz="914093" rtl="0" eaLnBrk="1" fontAlgn="auto" latinLnBrk="0" hangingPunct="1">
        <a:lnSpc>
          <a:spcPct val="90000"/>
        </a:lnSpc>
        <a:spcBef>
          <a:spcPct val="20000"/>
        </a:spcBef>
        <a:spcAft>
          <a:spcPts val="0"/>
        </a:spcAft>
        <a:buClr>
          <a:schemeClr val="tx1"/>
        </a:buClr>
        <a:buSzPct val="100000"/>
        <a:buFontTx/>
        <a:buBlip>
          <a:blip r:embed="rId37"/>
        </a:buBlip>
        <a:tabLst/>
        <a:defRPr sz="3920" kern="1200" spc="0" baseline="0">
          <a:solidFill>
            <a:schemeClr val="bg1">
              <a:lumMod val="75000"/>
            </a:schemeClr>
          </a:solidFill>
          <a:latin typeface="+mj-lt"/>
          <a:ea typeface="+mn-ea"/>
          <a:cs typeface="+mn-cs"/>
        </a:defRPr>
      </a:lvl1pPr>
      <a:lvl2pPr marL="572519" marR="0" indent="-236475" algn="l" defTabSz="914093" rtl="0" eaLnBrk="1" fontAlgn="auto" latinLnBrk="0" hangingPunct="1">
        <a:lnSpc>
          <a:spcPct val="90000"/>
        </a:lnSpc>
        <a:spcBef>
          <a:spcPct val="20000"/>
        </a:spcBef>
        <a:spcAft>
          <a:spcPts val="0"/>
        </a:spcAft>
        <a:buClr>
          <a:schemeClr val="tx1"/>
        </a:buClr>
        <a:buSzPct val="100000"/>
        <a:buFontTx/>
        <a:buBlip>
          <a:blip r:embed="rId37"/>
        </a:buBlip>
        <a:tabLst/>
        <a:defRPr sz="2352" kern="1200" spc="0" baseline="0">
          <a:solidFill>
            <a:schemeClr val="bg1">
              <a:lumMod val="75000"/>
            </a:schemeClr>
          </a:solidFill>
          <a:latin typeface="+mn-lt"/>
          <a:ea typeface="+mn-ea"/>
          <a:cs typeface="+mn-cs"/>
        </a:defRPr>
      </a:lvl2pPr>
      <a:lvl3pPr marL="784103" marR="0" indent="-224030" algn="l" defTabSz="914093" rtl="0" eaLnBrk="1" fontAlgn="auto" latinLnBrk="0" hangingPunct="1">
        <a:lnSpc>
          <a:spcPct val="90000"/>
        </a:lnSpc>
        <a:spcBef>
          <a:spcPct val="20000"/>
        </a:spcBef>
        <a:spcAft>
          <a:spcPts val="0"/>
        </a:spcAft>
        <a:buClr>
          <a:schemeClr val="tx1"/>
        </a:buClr>
        <a:buSzPct val="100000"/>
        <a:buFontTx/>
        <a:buBlip>
          <a:blip r:embed="rId37"/>
        </a:buBlip>
        <a:tabLst/>
        <a:defRPr sz="2352" kern="1200" spc="0" baseline="0">
          <a:solidFill>
            <a:schemeClr val="bg1">
              <a:lumMod val="75000"/>
            </a:schemeClr>
          </a:solidFill>
          <a:latin typeface="+mn-lt"/>
          <a:ea typeface="+mn-ea"/>
          <a:cs typeface="+mn-cs"/>
        </a:defRPr>
      </a:lvl3pPr>
      <a:lvl4pPr marL="1008132" marR="0" indent="-224030" algn="l" defTabSz="914093" rtl="0" eaLnBrk="1" fontAlgn="auto" latinLnBrk="0" hangingPunct="1">
        <a:lnSpc>
          <a:spcPct val="90000"/>
        </a:lnSpc>
        <a:spcBef>
          <a:spcPct val="20000"/>
        </a:spcBef>
        <a:spcAft>
          <a:spcPts val="0"/>
        </a:spcAft>
        <a:buClr>
          <a:schemeClr val="tx1"/>
        </a:buClr>
        <a:buSzPct val="100000"/>
        <a:buFontTx/>
        <a:buBlip>
          <a:blip r:embed="rId37"/>
        </a:buBlip>
        <a:tabLst/>
        <a:defRPr sz="1960" kern="1200" spc="0" baseline="0">
          <a:solidFill>
            <a:schemeClr val="bg1">
              <a:lumMod val="75000"/>
            </a:schemeClr>
          </a:solidFill>
          <a:latin typeface="+mn-lt"/>
          <a:ea typeface="+mn-ea"/>
          <a:cs typeface="+mn-cs"/>
        </a:defRPr>
      </a:lvl4pPr>
      <a:lvl5pPr marL="1232161" marR="0" indent="-224030" algn="l" defTabSz="914093" rtl="0" eaLnBrk="1" fontAlgn="auto" latinLnBrk="0" hangingPunct="1">
        <a:lnSpc>
          <a:spcPct val="90000"/>
        </a:lnSpc>
        <a:spcBef>
          <a:spcPct val="20000"/>
        </a:spcBef>
        <a:spcAft>
          <a:spcPts val="0"/>
        </a:spcAft>
        <a:buClr>
          <a:schemeClr val="tx1"/>
        </a:buClr>
        <a:buSzPct val="100000"/>
        <a:buFontTx/>
        <a:buBlip>
          <a:blip r:embed="rId37"/>
        </a:buBlip>
        <a:tabLst/>
        <a:defRPr sz="1960" kern="1200" spc="0" baseline="0">
          <a:solidFill>
            <a:schemeClr val="bg1">
              <a:lumMod val="75000"/>
            </a:schemeClr>
          </a:solidFill>
          <a:latin typeface="+mn-lt"/>
          <a:ea typeface="+mn-ea"/>
          <a:cs typeface="+mn-cs"/>
        </a:defRPr>
      </a:lvl5pPr>
      <a:lvl6pPr marL="2513755" indent="-228523" algn="l" defTabSz="914093"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0801" indent="-228523" algn="l" defTabSz="914093"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7848" indent="-228523" algn="l" defTabSz="914093"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4895" indent="-228523" algn="l" defTabSz="914093" rtl="0" eaLnBrk="1" latinLnBrk="0" hangingPunct="1">
        <a:spcBef>
          <a:spcPct val="20000"/>
        </a:spcBef>
        <a:buFont typeface="Arial" pitchFamily="34" charset="0"/>
        <a:buChar char="•"/>
        <a:defRPr sz="1960" kern="1200">
          <a:solidFill>
            <a:schemeClr val="tx1"/>
          </a:solidFill>
          <a:latin typeface="+mn-lt"/>
          <a:ea typeface="+mn-ea"/>
          <a:cs typeface="+mn-cs"/>
        </a:defRPr>
      </a:lvl9pPr>
    </p:bodyStyle>
    <p:otherStyle>
      <a:defPPr>
        <a:defRPr lang="en-US"/>
      </a:defPPr>
      <a:lvl1pPr marL="0" algn="l" defTabSz="914093" rtl="0" eaLnBrk="1" latinLnBrk="0" hangingPunct="1">
        <a:defRPr sz="1764" kern="1200">
          <a:solidFill>
            <a:schemeClr val="tx1"/>
          </a:solidFill>
          <a:latin typeface="+mn-lt"/>
          <a:ea typeface="+mn-ea"/>
          <a:cs typeface="+mn-cs"/>
        </a:defRPr>
      </a:lvl1pPr>
      <a:lvl2pPr marL="457046" algn="l" defTabSz="914093" rtl="0" eaLnBrk="1" latinLnBrk="0" hangingPunct="1">
        <a:defRPr sz="1764" kern="1200">
          <a:solidFill>
            <a:schemeClr val="tx1"/>
          </a:solidFill>
          <a:latin typeface="+mn-lt"/>
          <a:ea typeface="+mn-ea"/>
          <a:cs typeface="+mn-cs"/>
        </a:defRPr>
      </a:lvl2pPr>
      <a:lvl3pPr marL="914093" algn="l" defTabSz="914093" rtl="0" eaLnBrk="1" latinLnBrk="0" hangingPunct="1">
        <a:defRPr sz="1764" kern="1200">
          <a:solidFill>
            <a:schemeClr val="tx1"/>
          </a:solidFill>
          <a:latin typeface="+mn-lt"/>
          <a:ea typeface="+mn-ea"/>
          <a:cs typeface="+mn-cs"/>
        </a:defRPr>
      </a:lvl3pPr>
      <a:lvl4pPr marL="1371139" algn="l" defTabSz="914093" rtl="0" eaLnBrk="1" latinLnBrk="0" hangingPunct="1">
        <a:defRPr sz="1764" kern="1200">
          <a:solidFill>
            <a:schemeClr val="tx1"/>
          </a:solidFill>
          <a:latin typeface="+mn-lt"/>
          <a:ea typeface="+mn-ea"/>
          <a:cs typeface="+mn-cs"/>
        </a:defRPr>
      </a:lvl4pPr>
      <a:lvl5pPr marL="1828185" algn="l" defTabSz="914093" rtl="0" eaLnBrk="1" latinLnBrk="0" hangingPunct="1">
        <a:defRPr sz="1764" kern="1200">
          <a:solidFill>
            <a:schemeClr val="tx1"/>
          </a:solidFill>
          <a:latin typeface="+mn-lt"/>
          <a:ea typeface="+mn-ea"/>
          <a:cs typeface="+mn-cs"/>
        </a:defRPr>
      </a:lvl5pPr>
      <a:lvl6pPr marL="2285232" algn="l" defTabSz="914093" rtl="0" eaLnBrk="1" latinLnBrk="0" hangingPunct="1">
        <a:defRPr sz="1764" kern="1200">
          <a:solidFill>
            <a:schemeClr val="tx1"/>
          </a:solidFill>
          <a:latin typeface="+mn-lt"/>
          <a:ea typeface="+mn-ea"/>
          <a:cs typeface="+mn-cs"/>
        </a:defRPr>
      </a:lvl6pPr>
      <a:lvl7pPr marL="2742278" algn="l" defTabSz="914093" rtl="0" eaLnBrk="1" latinLnBrk="0" hangingPunct="1">
        <a:defRPr sz="1764" kern="1200">
          <a:solidFill>
            <a:schemeClr val="tx1"/>
          </a:solidFill>
          <a:latin typeface="+mn-lt"/>
          <a:ea typeface="+mn-ea"/>
          <a:cs typeface="+mn-cs"/>
        </a:defRPr>
      </a:lvl7pPr>
      <a:lvl8pPr marL="3199324" algn="l" defTabSz="914093" rtl="0" eaLnBrk="1" latinLnBrk="0" hangingPunct="1">
        <a:defRPr sz="1764" kern="1200">
          <a:solidFill>
            <a:schemeClr val="tx1"/>
          </a:solidFill>
          <a:latin typeface="+mn-lt"/>
          <a:ea typeface="+mn-ea"/>
          <a:cs typeface="+mn-cs"/>
        </a:defRPr>
      </a:lvl8pPr>
      <a:lvl9pPr marL="3656372" algn="l" defTabSz="914093" rtl="0" eaLnBrk="1" latinLnBrk="0" hangingPunct="1">
        <a:defRPr sz="176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661">
          <p15:clr>
            <a:srgbClr val="5ACBF0"/>
          </p15:clr>
        </p15:guide>
        <p15:guide id="4" orient="horz" pos="4219">
          <p15:clr>
            <a:srgbClr val="5ACBF0"/>
          </p15:clr>
        </p15:guide>
        <p15:guide id="5" pos="749">
          <p15:clr>
            <a:srgbClr val="5ACBF0"/>
          </p15:clr>
        </p15:guide>
        <p15:guide id="6" pos="1325">
          <p15:clr>
            <a:srgbClr val="5ACBF0"/>
          </p15:clr>
        </p15:guide>
        <p15:guide id="7" pos="1901">
          <p15:clr>
            <a:srgbClr val="5ACBF0"/>
          </p15:clr>
        </p15:guide>
        <p15:guide id="8" pos="2477">
          <p15:clr>
            <a:srgbClr val="5ACBF0"/>
          </p15:clr>
        </p15:guide>
        <p15:guide id="9" pos="3053">
          <p15:clr>
            <a:srgbClr val="5ACBF0"/>
          </p15:clr>
        </p15:guide>
        <p15:guide id="10" pos="3629">
          <p15:clr>
            <a:srgbClr val="5ACBF0"/>
          </p15:clr>
        </p15:guide>
        <p15:guide id="11" pos="4205">
          <p15:clr>
            <a:srgbClr val="5ACBF0"/>
          </p15:clr>
        </p15:guide>
        <p15:guide id="12" pos="4781">
          <p15:clr>
            <a:srgbClr val="5ACBF0"/>
          </p15:clr>
        </p15:guide>
        <p15:guide id="13" pos="5357">
          <p15:clr>
            <a:srgbClr val="5ACBF0"/>
          </p15:clr>
        </p15:guide>
        <p15:guide id="14" pos="5933">
          <p15:clr>
            <a:srgbClr val="5ACBF0"/>
          </p15:clr>
        </p15:guide>
        <p15:guide id="15" pos="6509">
          <p15:clr>
            <a:srgbClr val="5ACBF0"/>
          </p15:clr>
        </p15:guide>
        <p15:guide id="16" pos="7085">
          <p15:clr>
            <a:srgbClr val="5ACBF0"/>
          </p15:clr>
        </p15:guide>
        <p15:guide id="17" orient="horz" pos="763">
          <p15:clr>
            <a:srgbClr val="5ACBF0"/>
          </p15:clr>
        </p15:guide>
        <p15:guide id="18" orient="horz" pos="1339">
          <p15:clr>
            <a:srgbClr val="5ACBF0"/>
          </p15:clr>
        </p15:guide>
        <p15:guide id="19" orient="horz" pos="1915">
          <p15:clr>
            <a:srgbClr val="5ACBF0"/>
          </p15:clr>
        </p15:guide>
        <p15:guide id="20" orient="horz" pos="2491">
          <p15:clr>
            <a:srgbClr val="5ACBF0"/>
          </p15:clr>
        </p15:guide>
        <p15:guide id="21" orient="horz" pos="3067">
          <p15:clr>
            <a:srgbClr val="5ACBF0"/>
          </p15:clr>
        </p15:guide>
        <p15:guide id="22" orient="horz" pos="3643">
          <p15:clr>
            <a:srgbClr val="5ACBF0"/>
          </p15:clr>
        </p15:guide>
        <p15:guide id="23" pos="288">
          <p15:clr>
            <a:srgbClr val="C35EA4"/>
          </p15:clr>
        </p15:guide>
        <p15:guide id="24" pos="7546">
          <p15:clr>
            <a:srgbClr val="C35EA4"/>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Overview of Office 365</a:t>
            </a: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3817621589"/>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Azure Web Sites</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10</a:t>
            </a:fld>
            <a:endParaRPr lang="en-US" dirty="0"/>
          </a:p>
        </p:txBody>
      </p:sp>
      <p:pic>
        <p:nvPicPr>
          <p:cNvPr id="5" name="Picture 4"/>
          <p:cNvPicPr>
            <a:picLocks noChangeAspect="1"/>
          </p:cNvPicPr>
          <p:nvPr/>
        </p:nvPicPr>
        <p:blipFill>
          <a:blip r:embed="rId2"/>
          <a:stretch>
            <a:fillRect/>
          </a:stretch>
        </p:blipFill>
        <p:spPr>
          <a:xfrm>
            <a:off x="1734710" y="1977122"/>
            <a:ext cx="7971211" cy="2095682"/>
          </a:xfrm>
          <a:prstGeom prst="rect">
            <a:avLst/>
          </a:prstGeom>
        </p:spPr>
      </p:pic>
    </p:spTree>
    <p:extLst>
      <p:ext uri="{BB962C8B-B14F-4D97-AF65-F5344CB8AC3E}">
        <p14:creationId xmlns:p14="http://schemas.microsoft.com/office/powerpoint/2010/main" val="1906437558"/>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Office 365 users can be managed in Azure</a:t>
            </a:r>
          </a:p>
          <a:p>
            <a:r>
              <a:rPr lang="en-US" dirty="0" smtClean="0"/>
              <a:t>Office 365 users can be Azure administrators</a:t>
            </a:r>
          </a:p>
          <a:p>
            <a:endParaRPr lang="en-US" dirty="0"/>
          </a:p>
        </p:txBody>
      </p:sp>
      <p:sp>
        <p:nvSpPr>
          <p:cNvPr id="3" name="Title 2"/>
          <p:cNvSpPr>
            <a:spLocks noGrp="1"/>
          </p:cNvSpPr>
          <p:nvPr>
            <p:ph type="title"/>
          </p:nvPr>
        </p:nvSpPr>
        <p:spPr/>
        <p:txBody>
          <a:bodyPr/>
          <a:lstStyle/>
          <a:p>
            <a:r>
              <a:rPr lang="en-US" dirty="0" smtClean="0"/>
              <a:t>Office 365 and Azure</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11</a:t>
            </a:fld>
            <a:endParaRPr lang="en-US" dirty="0"/>
          </a:p>
        </p:txBody>
      </p:sp>
    </p:spTree>
    <p:extLst>
      <p:ext uri="{BB962C8B-B14F-4D97-AF65-F5344CB8AC3E}">
        <p14:creationId xmlns:p14="http://schemas.microsoft.com/office/powerpoint/2010/main" val="3258888370"/>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8"/>
            <a:ext cx="11149013" cy="4761615"/>
          </a:xfrm>
        </p:spPr>
        <p:txBody>
          <a:bodyPr/>
          <a:lstStyle/>
          <a:p>
            <a:r>
              <a:rPr lang="en-US" dirty="0" smtClean="0"/>
              <a:t>Office 365 Office and Exchange</a:t>
            </a:r>
          </a:p>
          <a:p>
            <a:r>
              <a:rPr lang="en-US" dirty="0" smtClean="0"/>
              <a:t>Windows Azure Subscription (or other infrastructure)</a:t>
            </a:r>
          </a:p>
          <a:p>
            <a:r>
              <a:rPr lang="en-US" dirty="0" smtClean="0"/>
              <a:t>Windows 8.1</a:t>
            </a:r>
          </a:p>
          <a:p>
            <a:r>
              <a:rPr lang="en-US" dirty="0" smtClean="0"/>
              <a:t>Visual Studio 2013 (or other IDE)</a:t>
            </a:r>
          </a:p>
          <a:p>
            <a:r>
              <a:rPr lang="en-US" dirty="0" smtClean="0"/>
              <a:t>Office 365 API Tools</a:t>
            </a:r>
          </a:p>
          <a:p>
            <a:endParaRPr lang="en-US" dirty="0"/>
          </a:p>
        </p:txBody>
      </p:sp>
      <p:sp>
        <p:nvSpPr>
          <p:cNvPr id="3" name="Title 2"/>
          <p:cNvSpPr>
            <a:spLocks noGrp="1"/>
          </p:cNvSpPr>
          <p:nvPr>
            <p:ph type="title"/>
          </p:nvPr>
        </p:nvSpPr>
        <p:spPr/>
        <p:txBody>
          <a:bodyPr/>
          <a:lstStyle/>
          <a:p>
            <a:r>
              <a:rPr lang="en-US" dirty="0" smtClean="0"/>
              <a:t>Office 365 APIs Dev Environment</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12</a:t>
            </a:fld>
            <a:endParaRPr lang="en-US" dirty="0"/>
          </a:p>
        </p:txBody>
      </p:sp>
    </p:spTree>
    <p:extLst>
      <p:ext uri="{BB962C8B-B14F-4D97-AF65-F5344CB8AC3E}">
        <p14:creationId xmlns:p14="http://schemas.microsoft.com/office/powerpoint/2010/main" val="3933954056"/>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9"/>
            <a:ext cx="11149013" cy="4951758"/>
          </a:xfrm>
        </p:spPr>
        <p:txBody>
          <a:bodyPr/>
          <a:lstStyle/>
          <a:p>
            <a:r>
              <a:rPr lang="en-US" dirty="0" smtClean="0"/>
              <a:t>Sign up for an Office 365 subscription</a:t>
            </a:r>
          </a:p>
          <a:p>
            <a:r>
              <a:rPr lang="en-US" dirty="0"/>
              <a:t>	</a:t>
            </a:r>
            <a:r>
              <a:rPr lang="en-US" dirty="0" smtClean="0"/>
              <a:t>Create a Developer Site Collection</a:t>
            </a:r>
          </a:p>
          <a:p>
            <a:r>
              <a:rPr lang="en-US" dirty="0" smtClean="0"/>
              <a:t>Sign up for Windows Azure subscription</a:t>
            </a:r>
          </a:p>
          <a:p>
            <a:r>
              <a:rPr lang="en-US" dirty="0" smtClean="0"/>
              <a:t>Link Office 365 AAD to Windows Azure</a:t>
            </a:r>
          </a:p>
          <a:p>
            <a:r>
              <a:rPr lang="en-US" dirty="0" smtClean="0"/>
              <a:t>Make Office 365 user administrator in Windows Azure</a:t>
            </a:r>
          </a:p>
          <a:p>
            <a:r>
              <a:rPr lang="en-US" dirty="0" smtClean="0"/>
              <a:t>Use Visual Studio remotely to develop</a:t>
            </a:r>
            <a:endParaRPr lang="en-US" dirty="0"/>
          </a:p>
        </p:txBody>
      </p:sp>
      <p:sp>
        <p:nvSpPr>
          <p:cNvPr id="3" name="Title 2"/>
          <p:cNvSpPr>
            <a:spLocks noGrp="1"/>
          </p:cNvSpPr>
          <p:nvPr>
            <p:ph type="title"/>
          </p:nvPr>
        </p:nvSpPr>
        <p:spPr/>
        <p:txBody>
          <a:bodyPr/>
          <a:lstStyle/>
          <a:p>
            <a:r>
              <a:rPr lang="en-US" dirty="0" smtClean="0"/>
              <a:t>Setting up Environments</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13</a:t>
            </a:fld>
            <a:endParaRPr lang="en-US" dirty="0"/>
          </a:p>
        </p:txBody>
      </p:sp>
    </p:spTree>
    <p:extLst>
      <p:ext uri="{BB962C8B-B14F-4D97-AF65-F5344CB8AC3E}">
        <p14:creationId xmlns:p14="http://schemas.microsoft.com/office/powerpoint/2010/main" val="3096707047"/>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The Office 365 Environment</a:t>
            </a: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3722676117"/>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9"/>
            <a:ext cx="11149013" cy="4368210"/>
          </a:xfrm>
        </p:spPr>
        <p:txBody>
          <a:bodyPr/>
          <a:lstStyle/>
          <a:p>
            <a:r>
              <a:rPr lang="en-US" dirty="0" smtClean="0"/>
              <a:t>Content</a:t>
            </a:r>
          </a:p>
          <a:p>
            <a:r>
              <a:rPr lang="en-US" dirty="0" smtClean="0"/>
              <a:t>Samples</a:t>
            </a:r>
          </a:p>
          <a:p>
            <a:r>
              <a:rPr lang="en-US" dirty="0" smtClean="0"/>
              <a:t>Documentation</a:t>
            </a:r>
          </a:p>
          <a:p>
            <a:r>
              <a:rPr lang="en-US" dirty="0" smtClean="0"/>
              <a:t>Sign up for an Office 365 Developer Site</a:t>
            </a:r>
          </a:p>
          <a:p>
            <a:r>
              <a:rPr lang="en-US" sz="2800" u="sng" dirty="0">
                <a:solidFill>
                  <a:srgbClr val="0088EE"/>
                </a:solidFill>
              </a:rPr>
              <a:t>http://msdn.microsoft.com/en-us/library/office/fp179924(v=office.15).aspx</a:t>
            </a:r>
          </a:p>
        </p:txBody>
      </p:sp>
      <p:sp>
        <p:nvSpPr>
          <p:cNvPr id="3" name="Title 2"/>
          <p:cNvSpPr>
            <a:spLocks noGrp="1"/>
          </p:cNvSpPr>
          <p:nvPr>
            <p:ph type="title"/>
          </p:nvPr>
        </p:nvSpPr>
        <p:spPr/>
        <p:txBody>
          <a:bodyPr/>
          <a:lstStyle/>
          <a:p>
            <a:r>
              <a:rPr lang="en-US" dirty="0" smtClean="0"/>
              <a:t>Office Dev Center</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15</a:t>
            </a:fld>
            <a:endParaRPr lang="en-US" dirty="0"/>
          </a:p>
        </p:txBody>
      </p:sp>
    </p:spTree>
    <p:extLst>
      <p:ext uri="{BB962C8B-B14F-4D97-AF65-F5344CB8AC3E}">
        <p14:creationId xmlns:p14="http://schemas.microsoft.com/office/powerpoint/2010/main" val="4135501428"/>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9"/>
            <a:ext cx="11149013" cy="4750982"/>
          </a:xfrm>
        </p:spPr>
        <p:txBody>
          <a:bodyPr/>
          <a:lstStyle/>
          <a:p>
            <a:r>
              <a:rPr lang="en-US" dirty="0" smtClean="0"/>
              <a:t>Required for remote app development</a:t>
            </a:r>
          </a:p>
          <a:p>
            <a:r>
              <a:rPr lang="en-US" dirty="0" smtClean="0"/>
              <a:t>Created automatically if you sign up for an Office 365 Developer Site</a:t>
            </a:r>
          </a:p>
          <a:p>
            <a:r>
              <a:rPr lang="en-US" dirty="0" smtClean="0"/>
              <a:t>Use the Developer Site template to create a new Site Collection in an existing tenancy</a:t>
            </a:r>
            <a:endParaRPr lang="en-US" dirty="0"/>
          </a:p>
        </p:txBody>
      </p:sp>
      <p:sp>
        <p:nvSpPr>
          <p:cNvPr id="3" name="Title 2"/>
          <p:cNvSpPr>
            <a:spLocks noGrp="1"/>
          </p:cNvSpPr>
          <p:nvPr>
            <p:ph type="title"/>
          </p:nvPr>
        </p:nvSpPr>
        <p:spPr/>
        <p:txBody>
          <a:bodyPr/>
          <a:lstStyle/>
          <a:p>
            <a:r>
              <a:rPr lang="en-US" dirty="0" smtClean="0"/>
              <a:t>Developer Site Collection</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16</a:t>
            </a:fld>
            <a:endParaRPr lang="en-US" dirty="0"/>
          </a:p>
        </p:txBody>
      </p:sp>
    </p:spTree>
    <p:extLst>
      <p:ext uri="{BB962C8B-B14F-4D97-AF65-F5344CB8AC3E}">
        <p14:creationId xmlns:p14="http://schemas.microsoft.com/office/powerpoint/2010/main" val="194461108"/>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sz="3136" b="0" dirty="0" smtClean="0"/>
              <a:t>Obtaining an Office 365 Developer Subscription</a:t>
            </a:r>
            <a:endParaRPr lang="en-US" sz="3136" b="0" dirty="0"/>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898613902"/>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The Windows Azure Environment</a:t>
            </a: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3972433343"/>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Navigate to Azure Portal using Office 365 credentials</a:t>
            </a:r>
          </a:p>
          <a:p>
            <a:r>
              <a:rPr lang="en-US" dirty="0" smtClean="0"/>
              <a:t>When prompted, sign up for a trial</a:t>
            </a:r>
            <a:endParaRPr lang="en-US" dirty="0"/>
          </a:p>
        </p:txBody>
      </p:sp>
      <p:sp>
        <p:nvSpPr>
          <p:cNvPr id="3" name="Title 2"/>
          <p:cNvSpPr>
            <a:spLocks noGrp="1"/>
          </p:cNvSpPr>
          <p:nvPr>
            <p:ph type="title"/>
          </p:nvPr>
        </p:nvSpPr>
        <p:spPr/>
        <p:txBody>
          <a:bodyPr/>
          <a:lstStyle/>
          <a:p>
            <a:r>
              <a:rPr lang="en-US" dirty="0" smtClean="0"/>
              <a:t>Azure Subscription</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19</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0687" y="3131829"/>
            <a:ext cx="5038699" cy="3267728"/>
          </a:xfrm>
          <a:prstGeom prst="rect">
            <a:avLst/>
          </a:prstGeom>
        </p:spPr>
      </p:pic>
    </p:spTree>
    <p:extLst>
      <p:ext uri="{BB962C8B-B14F-4D97-AF65-F5344CB8AC3E}">
        <p14:creationId xmlns:p14="http://schemas.microsoft.com/office/powerpoint/2010/main" val="3278092455"/>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1" y="1574147"/>
            <a:ext cx="11149013" cy="4825410"/>
          </a:xfrm>
        </p:spPr>
        <p:txBody>
          <a:bodyPr/>
          <a:lstStyle/>
          <a:p>
            <a:r>
              <a:rPr lang="en-US" dirty="0" smtClean="0"/>
              <a:t>Office</a:t>
            </a:r>
          </a:p>
          <a:p>
            <a:r>
              <a:rPr lang="en-US" dirty="0" smtClean="0"/>
              <a:t>Exchange</a:t>
            </a:r>
          </a:p>
          <a:p>
            <a:r>
              <a:rPr lang="en-US" dirty="0" smtClean="0"/>
              <a:t>SharePoint</a:t>
            </a:r>
          </a:p>
          <a:p>
            <a:r>
              <a:rPr lang="en-US" dirty="0" smtClean="0"/>
              <a:t>OneDrive for Business</a:t>
            </a:r>
          </a:p>
          <a:p>
            <a:r>
              <a:rPr lang="en-US" dirty="0" smtClean="0"/>
              <a:t>Azure Active Directory (AAD)</a:t>
            </a:r>
            <a:endParaRPr lang="en-US" dirty="0"/>
          </a:p>
        </p:txBody>
      </p:sp>
      <p:sp>
        <p:nvSpPr>
          <p:cNvPr id="3" name="Title 2"/>
          <p:cNvSpPr>
            <a:spLocks noGrp="1"/>
          </p:cNvSpPr>
          <p:nvPr>
            <p:ph type="title"/>
          </p:nvPr>
        </p:nvSpPr>
        <p:spPr/>
        <p:txBody>
          <a:bodyPr/>
          <a:lstStyle/>
          <a:p>
            <a:r>
              <a:rPr lang="en-US" dirty="0" smtClean="0"/>
              <a:t>Office 365 Environment</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2</a:t>
            </a:fld>
            <a:endParaRPr lang="en-US" dirty="0"/>
          </a:p>
        </p:txBody>
      </p:sp>
    </p:spTree>
    <p:extLst>
      <p:ext uri="{BB962C8B-B14F-4D97-AF65-F5344CB8AC3E}">
        <p14:creationId xmlns:p14="http://schemas.microsoft.com/office/powerpoint/2010/main" val="2739188354"/>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1" y="1228343"/>
            <a:ext cx="11149013" cy="5171214"/>
          </a:xfrm>
        </p:spPr>
        <p:txBody>
          <a:bodyPr/>
          <a:lstStyle/>
          <a:p>
            <a:r>
              <a:rPr lang="en-US" dirty="0"/>
              <a:t>Log into </a:t>
            </a:r>
            <a:r>
              <a:rPr lang="en-US" dirty="0" smtClean="0"/>
              <a:t>Microsoft </a:t>
            </a:r>
            <a:r>
              <a:rPr lang="en-US" dirty="0"/>
              <a:t>Azure subscription as </a:t>
            </a:r>
            <a:r>
              <a:rPr lang="en-US" dirty="0" smtClean="0"/>
              <a:t>administrator</a:t>
            </a:r>
            <a:endParaRPr lang="en-US" dirty="0"/>
          </a:p>
          <a:p>
            <a:r>
              <a:rPr lang="en-US" dirty="0"/>
              <a:t>Click on the Active Directory link.  </a:t>
            </a:r>
          </a:p>
          <a:p>
            <a:r>
              <a:rPr lang="en-US" dirty="0"/>
              <a:t>Click </a:t>
            </a:r>
            <a:r>
              <a:rPr lang="en-US" dirty="0" smtClean="0"/>
              <a:t>New&gt;Active Directory&gt;Directory&gt;Custom </a:t>
            </a:r>
            <a:r>
              <a:rPr lang="en-US" dirty="0"/>
              <a:t>Create</a:t>
            </a:r>
          </a:p>
          <a:p>
            <a:r>
              <a:rPr lang="en-US" dirty="0"/>
              <a:t>Select to Add an Existing Directory</a:t>
            </a:r>
          </a:p>
          <a:p>
            <a:r>
              <a:rPr lang="en-US" dirty="0"/>
              <a:t>Follow the steps to add an existing directory</a:t>
            </a:r>
          </a:p>
          <a:p>
            <a:endParaRPr lang="en-US" dirty="0"/>
          </a:p>
        </p:txBody>
      </p:sp>
      <p:sp>
        <p:nvSpPr>
          <p:cNvPr id="3" name="Title 2"/>
          <p:cNvSpPr>
            <a:spLocks noGrp="1"/>
          </p:cNvSpPr>
          <p:nvPr>
            <p:ph type="title"/>
          </p:nvPr>
        </p:nvSpPr>
        <p:spPr/>
        <p:txBody>
          <a:bodyPr/>
          <a:lstStyle/>
          <a:p>
            <a:r>
              <a:rPr lang="en-US" dirty="0" smtClean="0"/>
              <a:t>Link Office 365 and Azure</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20</a:t>
            </a:fld>
            <a:endParaRPr lang="en-US" dirty="0"/>
          </a:p>
        </p:txBody>
      </p:sp>
    </p:spTree>
    <p:extLst>
      <p:ext uri="{BB962C8B-B14F-4D97-AF65-F5344CB8AC3E}">
        <p14:creationId xmlns:p14="http://schemas.microsoft.com/office/powerpoint/2010/main" val="3203058792"/>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9"/>
            <a:ext cx="11149013" cy="4548964"/>
          </a:xfrm>
        </p:spPr>
        <p:txBody>
          <a:bodyPr/>
          <a:lstStyle/>
          <a:p>
            <a:r>
              <a:rPr lang="en-US" dirty="0"/>
              <a:t>Log into an existing Microsoft Azure </a:t>
            </a:r>
            <a:r>
              <a:rPr lang="en-US" dirty="0" smtClean="0"/>
              <a:t>as administrator</a:t>
            </a:r>
            <a:endParaRPr lang="en-US" dirty="0"/>
          </a:p>
          <a:p>
            <a:r>
              <a:rPr lang="en-US" dirty="0"/>
              <a:t>Click the Settings link</a:t>
            </a:r>
          </a:p>
          <a:p>
            <a:r>
              <a:rPr lang="en-US" dirty="0"/>
              <a:t>Click Administrators</a:t>
            </a:r>
          </a:p>
          <a:p>
            <a:r>
              <a:rPr lang="en-US" dirty="0"/>
              <a:t>Click Add</a:t>
            </a:r>
          </a:p>
          <a:p>
            <a:r>
              <a:rPr lang="en-US" dirty="0"/>
              <a:t>Add the Organizational Account from </a:t>
            </a:r>
            <a:r>
              <a:rPr lang="en-US" dirty="0" smtClean="0"/>
              <a:t>Office 365</a:t>
            </a:r>
            <a:endParaRPr lang="en-US" dirty="0"/>
          </a:p>
          <a:p>
            <a:endParaRPr lang="en-US" dirty="0"/>
          </a:p>
        </p:txBody>
      </p:sp>
      <p:sp>
        <p:nvSpPr>
          <p:cNvPr id="3" name="Title 2"/>
          <p:cNvSpPr>
            <a:spLocks noGrp="1"/>
          </p:cNvSpPr>
          <p:nvPr>
            <p:ph type="title"/>
          </p:nvPr>
        </p:nvSpPr>
        <p:spPr/>
        <p:txBody>
          <a:bodyPr/>
          <a:lstStyle/>
          <a:p>
            <a:r>
              <a:rPr lang="en-US" dirty="0" smtClean="0"/>
              <a:t>Office 365 </a:t>
            </a:r>
            <a:r>
              <a:rPr lang="en-US" dirty="0"/>
              <a:t>Account as Azure Admin</a:t>
            </a:r>
          </a:p>
        </p:txBody>
      </p:sp>
      <p:sp>
        <p:nvSpPr>
          <p:cNvPr id="4" name="Slide Number Placeholder 3"/>
          <p:cNvSpPr>
            <a:spLocks noGrp="1"/>
          </p:cNvSpPr>
          <p:nvPr>
            <p:ph type="sldNum" sz="quarter" idx="12"/>
          </p:nvPr>
        </p:nvSpPr>
        <p:spPr/>
        <p:txBody>
          <a:bodyPr/>
          <a:lstStyle/>
          <a:p>
            <a:fld id="{727B4C2D-45E2-4621-8491-2995EB46A674}" type="slidenum">
              <a:rPr lang="en-US" smtClean="0"/>
              <a:pPr/>
              <a:t>21</a:t>
            </a:fld>
            <a:endParaRPr lang="en-US" dirty="0"/>
          </a:p>
        </p:txBody>
      </p:sp>
    </p:spTree>
    <p:extLst>
      <p:ext uri="{BB962C8B-B14F-4D97-AF65-F5344CB8AC3E}">
        <p14:creationId xmlns:p14="http://schemas.microsoft.com/office/powerpoint/2010/main" val="3970924465"/>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sz="3136" b="0" dirty="0" smtClean="0"/>
              <a:t>Obtaining a Windows Azure trial Subscription</a:t>
            </a:r>
            <a:endParaRPr lang="en-US" sz="3136" b="0" dirty="0"/>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960278671"/>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Office 365 Development Options</a:t>
            </a:r>
          </a:p>
        </p:txBody>
      </p:sp>
      <p:graphicFrame>
        <p:nvGraphicFramePr>
          <p:cNvPr id="3" name="Table 2"/>
          <p:cNvGraphicFramePr>
            <a:graphicFrameLocks noGrp="1"/>
          </p:cNvGraphicFramePr>
          <p:nvPr>
            <p:extLst>
              <p:ext uri="{D42A27DB-BD31-4B8C-83A1-F6EECF244321}">
                <p14:modId xmlns:p14="http://schemas.microsoft.com/office/powerpoint/2010/main" val="232642737"/>
              </p:ext>
            </p:extLst>
          </p:nvPr>
        </p:nvGraphicFramePr>
        <p:xfrm>
          <a:off x="729465" y="1350314"/>
          <a:ext cx="2393879" cy="4115883"/>
        </p:xfrm>
        <a:graphic>
          <a:graphicData uri="http://schemas.openxmlformats.org/drawingml/2006/table">
            <a:tbl>
              <a:tblPr firstRow="1" firstCol="1" bandCol="1">
                <a:tableStyleId>{21E4AEA4-8DFA-4A89-87EB-49C32662AFE0}</a:tableStyleId>
              </a:tblPr>
              <a:tblGrid>
                <a:gridCol w="2393879"/>
              </a:tblGrid>
              <a:tr h="547609">
                <a:tc>
                  <a:txBody>
                    <a:bodyPr/>
                    <a:lstStyle/>
                    <a:p>
                      <a:pPr marL="0" algn="r" defTabSz="914400" rtl="0" eaLnBrk="1" fontAlgn="b" latinLnBrk="0" hangingPunct="1"/>
                      <a:endParaRPr lang="en-US" sz="3200" b="0" u="none" strike="noStrike" kern="1200" dirty="0">
                        <a:gradFill>
                          <a:gsLst>
                            <a:gs pos="1250">
                              <a:schemeClr val="bg2"/>
                            </a:gs>
                            <a:gs pos="100000">
                              <a:schemeClr val="bg2"/>
                            </a:gs>
                          </a:gsLst>
                          <a:lin ang="5400000" scaled="0"/>
                        </a:gradFill>
                        <a:latin typeface="+mj-lt"/>
                        <a:ea typeface="Segoe UI" pitchFamily="34" charset="0"/>
                        <a:cs typeface="Segoe UI" pitchFamily="34" charset="0"/>
                      </a:endParaRPr>
                    </a:p>
                  </a:txBody>
                  <a:tcPr marT="0" marB="0" anchor="ctr">
                    <a:lnL w="1270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r>
              <a:tr h="808777">
                <a:tc>
                  <a:txBody>
                    <a:bodyPr/>
                    <a:lstStyle/>
                    <a:p>
                      <a:pPr marL="0" algn="l" defTabSz="914363" rtl="0" eaLnBrk="1" fontAlgn="b" latinLnBrk="0" hangingPunct="1"/>
                      <a:r>
                        <a:rPr lang="en-US" sz="3200" b="0" u="none" strike="noStrike" kern="1200" dirty="0" smtClean="0">
                          <a:gradFill>
                            <a:gsLst>
                              <a:gs pos="1250">
                                <a:schemeClr val="bg2"/>
                              </a:gs>
                              <a:gs pos="100000">
                                <a:schemeClr val="bg2"/>
                              </a:gs>
                            </a:gsLst>
                            <a:lin ang="5400000" scaled="0"/>
                          </a:gradFill>
                          <a:latin typeface="+mj-lt"/>
                          <a:ea typeface="Segoe UI" pitchFamily="34" charset="0"/>
                          <a:cs typeface="Segoe UI" pitchFamily="34" charset="0"/>
                        </a:rPr>
                        <a:t>Word</a:t>
                      </a:r>
                    </a:p>
                    <a:p>
                      <a:pPr marL="0" algn="l" defTabSz="914363" rtl="0" eaLnBrk="1" fontAlgn="b" latinLnBrk="0" hangingPunct="1"/>
                      <a:r>
                        <a:rPr lang="en-US" sz="3200" b="0" u="none" strike="noStrike" kern="1200" dirty="0" smtClean="0">
                          <a:gradFill>
                            <a:gsLst>
                              <a:gs pos="1250">
                                <a:schemeClr val="bg2"/>
                              </a:gs>
                              <a:gs pos="100000">
                                <a:schemeClr val="bg2"/>
                              </a:gs>
                            </a:gsLst>
                            <a:lin ang="5400000" scaled="0"/>
                          </a:gradFill>
                          <a:latin typeface="+mj-lt"/>
                          <a:ea typeface="Segoe UI" pitchFamily="34" charset="0"/>
                          <a:cs typeface="Segoe UI" pitchFamily="34" charset="0"/>
                        </a:rPr>
                        <a:t>Excel</a:t>
                      </a:r>
                      <a:endParaRPr lang="en-US" sz="3200" b="0" u="none" strike="noStrike" kern="1200" dirty="0">
                        <a:gradFill>
                          <a:gsLst>
                            <a:gs pos="1250">
                              <a:schemeClr val="bg2"/>
                            </a:gs>
                            <a:gs pos="100000">
                              <a:schemeClr val="bg2"/>
                            </a:gs>
                          </a:gsLst>
                          <a:lin ang="5400000" scaled="0"/>
                        </a:gradFill>
                        <a:latin typeface="+mj-lt"/>
                        <a:ea typeface="Segoe UI" pitchFamily="34" charset="0"/>
                        <a:cs typeface="Segoe UI" pitchFamily="34" charset="0"/>
                      </a:endParaRPr>
                    </a:p>
                  </a:txBody>
                  <a:tcPr marT="0" marB="0" anchor="ctr">
                    <a:lnL w="3175"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r>
              <a:tr h="808777">
                <a:tc>
                  <a:txBody>
                    <a:bodyPr/>
                    <a:lstStyle/>
                    <a:p>
                      <a:pPr marL="0" algn="l" defTabSz="914363" rtl="0" eaLnBrk="1" fontAlgn="b" latinLnBrk="0" hangingPunct="1"/>
                      <a:r>
                        <a:rPr lang="en-US" sz="3200" b="0" u="none" strike="noStrike" kern="1200" dirty="0" smtClean="0">
                          <a:gradFill>
                            <a:gsLst>
                              <a:gs pos="1250">
                                <a:schemeClr val="bg2"/>
                              </a:gs>
                              <a:gs pos="100000">
                                <a:schemeClr val="bg2"/>
                              </a:gs>
                            </a:gsLst>
                            <a:lin ang="5400000" scaled="0"/>
                          </a:gradFill>
                          <a:latin typeface="+mj-lt"/>
                          <a:ea typeface="Segoe UI" pitchFamily="34" charset="0"/>
                          <a:cs typeface="Segoe UI" pitchFamily="34" charset="0"/>
                        </a:rPr>
                        <a:t>Outlook</a:t>
                      </a:r>
                      <a:endParaRPr lang="en-US" sz="3200" b="0" u="none" strike="noStrike" kern="1200" dirty="0">
                        <a:gradFill>
                          <a:gsLst>
                            <a:gs pos="1250">
                              <a:schemeClr val="bg2"/>
                            </a:gs>
                            <a:gs pos="100000">
                              <a:schemeClr val="bg2"/>
                            </a:gs>
                          </a:gsLst>
                          <a:lin ang="5400000" scaled="0"/>
                        </a:gradFill>
                        <a:latin typeface="+mj-lt"/>
                        <a:ea typeface="Segoe UI" pitchFamily="34" charset="0"/>
                        <a:cs typeface="Segoe UI" pitchFamily="34" charset="0"/>
                      </a:endParaRPr>
                    </a:p>
                  </a:txBody>
                  <a:tcPr marT="0" marB="0" anchor="ctr">
                    <a:lnL w="3175"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r>
              <a:tr h="808777">
                <a:tc>
                  <a:txBody>
                    <a:bodyPr/>
                    <a:lstStyle/>
                    <a:p>
                      <a:pPr marL="0" algn="l" defTabSz="914363" rtl="0" eaLnBrk="1" fontAlgn="b" latinLnBrk="0" hangingPunct="1"/>
                      <a:r>
                        <a:rPr lang="en-US" sz="3200" b="0" u="none" strike="noStrike" kern="1200" dirty="0" smtClean="0">
                          <a:gradFill>
                            <a:gsLst>
                              <a:gs pos="1250">
                                <a:schemeClr val="bg2"/>
                              </a:gs>
                              <a:gs pos="100000">
                                <a:schemeClr val="bg2"/>
                              </a:gs>
                            </a:gsLst>
                            <a:lin ang="5400000" scaled="0"/>
                          </a:gradFill>
                          <a:latin typeface="+mj-lt"/>
                          <a:ea typeface="Segoe UI" pitchFamily="34" charset="0"/>
                          <a:cs typeface="Segoe UI" pitchFamily="34" charset="0"/>
                        </a:rPr>
                        <a:t>SharePoint</a:t>
                      </a:r>
                      <a:endParaRPr lang="en-US" sz="3200" b="0" u="none" strike="noStrike" kern="1200" dirty="0">
                        <a:gradFill>
                          <a:gsLst>
                            <a:gs pos="1250">
                              <a:schemeClr val="bg2"/>
                            </a:gs>
                            <a:gs pos="100000">
                              <a:schemeClr val="bg2"/>
                            </a:gs>
                          </a:gsLst>
                          <a:lin ang="5400000" scaled="0"/>
                        </a:gradFill>
                        <a:latin typeface="+mj-lt"/>
                        <a:ea typeface="Segoe UI" pitchFamily="34" charset="0"/>
                        <a:cs typeface="Segoe UI" pitchFamily="34" charset="0"/>
                      </a:endParaRPr>
                    </a:p>
                  </a:txBody>
                  <a:tcPr marT="0" marB="0" anchor="ctr">
                    <a:lnL w="3175"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r>
              <a:tr h="808777">
                <a:tc>
                  <a:txBody>
                    <a:bodyPr/>
                    <a:lstStyle/>
                    <a:p>
                      <a:pPr marL="0" algn="l" defTabSz="914363" rtl="0" eaLnBrk="1" fontAlgn="b" latinLnBrk="0" hangingPunct="1"/>
                      <a:r>
                        <a:rPr lang="en-US" sz="3200" b="0" u="none" strike="noStrike" kern="1200" dirty="0" smtClean="0">
                          <a:gradFill>
                            <a:gsLst>
                              <a:gs pos="1250">
                                <a:schemeClr val="bg2"/>
                              </a:gs>
                              <a:gs pos="100000">
                                <a:schemeClr val="bg2"/>
                              </a:gs>
                            </a:gsLst>
                            <a:lin ang="5400000" scaled="0"/>
                          </a:gradFill>
                          <a:latin typeface="+mj-lt"/>
                          <a:ea typeface="Segoe UI" pitchFamily="34" charset="0"/>
                          <a:cs typeface="Segoe UI" pitchFamily="34" charset="0"/>
                        </a:rPr>
                        <a:t>OneDrive for Business</a:t>
                      </a:r>
                      <a:endParaRPr lang="en-US" sz="3200" b="0" u="none" strike="noStrike" kern="1200" dirty="0">
                        <a:gradFill>
                          <a:gsLst>
                            <a:gs pos="1250">
                              <a:schemeClr val="bg2"/>
                            </a:gs>
                            <a:gs pos="100000">
                              <a:schemeClr val="bg2"/>
                            </a:gs>
                          </a:gsLst>
                          <a:lin ang="5400000" scaled="0"/>
                        </a:gradFill>
                        <a:latin typeface="+mj-lt"/>
                        <a:ea typeface="Segoe UI" pitchFamily="34" charset="0"/>
                        <a:cs typeface="Segoe UI" pitchFamily="34" charset="0"/>
                      </a:endParaRPr>
                    </a:p>
                  </a:txBody>
                  <a:tcPr marT="0" marB="0" anchor="ctr">
                    <a:lnL w="3175"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4" name="Slide Number Placeholder 3"/>
          <p:cNvSpPr>
            <a:spLocks noGrp="1"/>
          </p:cNvSpPr>
          <p:nvPr>
            <p:ph type="sldNum" sz="quarter" idx="12"/>
          </p:nvPr>
        </p:nvSpPr>
        <p:spPr/>
        <p:txBody>
          <a:bodyPr/>
          <a:lstStyle/>
          <a:p>
            <a:fld id="{727B4C2D-45E2-4621-8491-2995EB46A674}" type="slidenum">
              <a:rPr lang="en-US" smtClean="0"/>
              <a:pPr/>
              <a:t>3</a:t>
            </a:fld>
            <a:endParaRPr lang="en-US" dirty="0"/>
          </a:p>
        </p:txBody>
      </p:sp>
    </p:spTree>
    <p:extLst>
      <p:ext uri="{BB962C8B-B14F-4D97-AF65-F5344CB8AC3E}">
        <p14:creationId xmlns:p14="http://schemas.microsoft.com/office/powerpoint/2010/main" val="3718240991"/>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Office 365 Development Options</a:t>
            </a:r>
          </a:p>
        </p:txBody>
      </p:sp>
      <p:graphicFrame>
        <p:nvGraphicFramePr>
          <p:cNvPr id="3" name="Table 2"/>
          <p:cNvGraphicFramePr>
            <a:graphicFrameLocks noGrp="1"/>
          </p:cNvGraphicFramePr>
          <p:nvPr>
            <p:extLst>
              <p:ext uri="{D42A27DB-BD31-4B8C-83A1-F6EECF244321}">
                <p14:modId xmlns:p14="http://schemas.microsoft.com/office/powerpoint/2010/main" val="3288631909"/>
              </p:ext>
            </p:extLst>
          </p:nvPr>
        </p:nvGraphicFramePr>
        <p:xfrm>
          <a:off x="729465" y="1350314"/>
          <a:ext cx="5445304" cy="4269314"/>
        </p:xfrm>
        <a:graphic>
          <a:graphicData uri="http://schemas.openxmlformats.org/drawingml/2006/table">
            <a:tbl>
              <a:tblPr firstRow="1" firstCol="1" bandCol="1">
                <a:tableStyleId>{21E4AEA4-8DFA-4A89-87EB-49C32662AFE0}</a:tableStyleId>
              </a:tblPr>
              <a:tblGrid>
                <a:gridCol w="2393879"/>
                <a:gridCol w="3051425"/>
              </a:tblGrid>
              <a:tr h="547609">
                <a:tc>
                  <a:txBody>
                    <a:bodyPr/>
                    <a:lstStyle/>
                    <a:p>
                      <a:pPr marL="0" algn="r" defTabSz="914400" rtl="0" eaLnBrk="1" fontAlgn="b" latinLnBrk="0" hangingPunct="1"/>
                      <a:endParaRPr lang="en-US" sz="3200" b="0" u="none" strike="noStrike" kern="1200" dirty="0">
                        <a:gradFill>
                          <a:gsLst>
                            <a:gs pos="1250">
                              <a:schemeClr val="bg2"/>
                            </a:gs>
                            <a:gs pos="100000">
                              <a:schemeClr val="bg2"/>
                            </a:gs>
                          </a:gsLst>
                          <a:lin ang="5400000" scaled="0"/>
                        </a:gradFill>
                        <a:latin typeface="+mj-lt"/>
                        <a:ea typeface="Segoe UI" pitchFamily="34" charset="0"/>
                        <a:cs typeface="Segoe UI" pitchFamily="34" charset="0"/>
                      </a:endParaRPr>
                    </a:p>
                  </a:txBody>
                  <a:tcPr marT="0" marB="0" anchor="ctr">
                    <a:lnL w="1270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b" latinLnBrk="0" hangingPunct="1"/>
                      <a:r>
                        <a:rPr lang="en-US" sz="2000" b="0" u="none" strike="noStrike" kern="1200" dirty="0" smtClean="0">
                          <a:ln>
                            <a:noFill/>
                          </a:ln>
                          <a:gradFill>
                            <a:gsLst>
                              <a:gs pos="0">
                                <a:srgbClr val="FFFFFF"/>
                              </a:gs>
                              <a:gs pos="100000">
                                <a:srgbClr val="FFFFFF"/>
                              </a:gs>
                            </a:gsLst>
                            <a:lin ang="5400000" scaled="0"/>
                          </a:gradFill>
                          <a:latin typeface="+mn-lt"/>
                          <a:ea typeface="+mn-ea"/>
                          <a:cs typeface="+mn-cs"/>
                        </a:rPr>
                        <a:t>Apps for </a:t>
                      </a:r>
                    </a:p>
                    <a:p>
                      <a:pPr marL="0" algn="ctr" defTabSz="914400" rtl="0" eaLnBrk="1" fontAlgn="b" latinLnBrk="0" hangingPunct="1"/>
                      <a:r>
                        <a:rPr lang="en-US" sz="2000" b="0" u="none" strike="noStrike" kern="1200" dirty="0" smtClean="0">
                          <a:ln>
                            <a:noFill/>
                          </a:ln>
                          <a:gradFill>
                            <a:gsLst>
                              <a:gs pos="0">
                                <a:srgbClr val="FFFFFF"/>
                              </a:gs>
                              <a:gs pos="100000">
                                <a:srgbClr val="FFFFFF"/>
                              </a:gs>
                            </a:gsLst>
                            <a:lin ang="5400000" scaled="0"/>
                          </a:gradFill>
                          <a:latin typeface="+mn-lt"/>
                          <a:ea typeface="+mn-ea"/>
                          <a:cs typeface="+mn-cs"/>
                        </a:rPr>
                        <a:t>SharePoint</a:t>
                      </a:r>
                      <a:endParaRPr lang="en-US" sz="2000" b="0" u="none" strike="noStrike" kern="1200" dirty="0">
                        <a:ln>
                          <a:noFill/>
                        </a:ln>
                        <a:gradFill>
                          <a:gsLst>
                            <a:gs pos="0">
                              <a:srgbClr val="FFFFFF"/>
                            </a:gs>
                            <a:gs pos="100000">
                              <a:srgbClr val="FFFFFF"/>
                            </a:gs>
                          </a:gsLst>
                          <a:lin ang="5400000" scaled="0"/>
                        </a:gradFill>
                        <a:latin typeface="+mn-lt"/>
                        <a:ea typeface="+mn-ea"/>
                        <a:cs typeface="+mn-cs"/>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175"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r>
              <a:tr h="808777">
                <a:tc>
                  <a:txBody>
                    <a:bodyPr/>
                    <a:lstStyle/>
                    <a:p>
                      <a:pPr marL="0" algn="l" defTabSz="914363" rtl="0" eaLnBrk="1" fontAlgn="b" latinLnBrk="0" hangingPunct="1"/>
                      <a:r>
                        <a:rPr lang="en-US" sz="3200" b="0" u="none" strike="noStrike" kern="1200" dirty="0" smtClean="0">
                          <a:gradFill>
                            <a:gsLst>
                              <a:gs pos="1250">
                                <a:schemeClr val="bg2"/>
                              </a:gs>
                              <a:gs pos="100000">
                                <a:schemeClr val="bg2"/>
                              </a:gs>
                            </a:gsLst>
                            <a:lin ang="5400000" scaled="0"/>
                          </a:gradFill>
                          <a:latin typeface="+mj-lt"/>
                          <a:ea typeface="Segoe UI" pitchFamily="34" charset="0"/>
                          <a:cs typeface="Segoe UI" pitchFamily="34" charset="0"/>
                        </a:rPr>
                        <a:t>Word</a:t>
                      </a:r>
                    </a:p>
                    <a:p>
                      <a:pPr marL="0" algn="l" defTabSz="914363" rtl="0" eaLnBrk="1" fontAlgn="b" latinLnBrk="0" hangingPunct="1"/>
                      <a:r>
                        <a:rPr lang="en-US" sz="3200" b="0" u="none" strike="noStrike" kern="1200" dirty="0" smtClean="0">
                          <a:gradFill>
                            <a:gsLst>
                              <a:gs pos="1250">
                                <a:schemeClr val="bg2"/>
                              </a:gs>
                              <a:gs pos="100000">
                                <a:schemeClr val="bg2"/>
                              </a:gs>
                            </a:gsLst>
                            <a:lin ang="5400000" scaled="0"/>
                          </a:gradFill>
                          <a:latin typeface="+mj-lt"/>
                          <a:ea typeface="Segoe UI" pitchFamily="34" charset="0"/>
                          <a:cs typeface="Segoe UI" pitchFamily="34" charset="0"/>
                        </a:rPr>
                        <a:t>Excel</a:t>
                      </a:r>
                      <a:endParaRPr lang="en-US" sz="3200" b="0" u="none" strike="noStrike" kern="1200" dirty="0">
                        <a:gradFill>
                          <a:gsLst>
                            <a:gs pos="1250">
                              <a:schemeClr val="bg2"/>
                            </a:gs>
                            <a:gs pos="100000">
                              <a:schemeClr val="bg2"/>
                            </a:gs>
                          </a:gsLst>
                          <a:lin ang="5400000" scaled="0"/>
                        </a:gradFill>
                        <a:latin typeface="+mj-lt"/>
                        <a:ea typeface="Segoe UI" pitchFamily="34" charset="0"/>
                        <a:cs typeface="Segoe UI" pitchFamily="34" charset="0"/>
                      </a:endParaRPr>
                    </a:p>
                  </a:txBody>
                  <a:tcPr marT="0" marB="0" anchor="ctr">
                    <a:lnL w="3175"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363" rtl="0" eaLnBrk="1" latinLnBrk="0" hangingPunct="1"/>
                      <a:endParaRPr lang="en-US" sz="1800" b="0" u="none" strike="noStrike" kern="1200" dirty="0">
                        <a:gradFill>
                          <a:gsLst>
                            <a:gs pos="0">
                              <a:schemeClr val="tx1"/>
                            </a:gs>
                            <a:gs pos="100000">
                              <a:schemeClr val="tx1"/>
                            </a:gs>
                          </a:gsLst>
                          <a:lin ang="5400000" scaled="0"/>
                        </a:gradFill>
                        <a:latin typeface="+mn-lt"/>
                        <a:ea typeface="Segoe UI" pitchFamily="34" charset="0"/>
                        <a:cs typeface="Segoe UI" pitchFamily="34" charset="0"/>
                      </a:endParaRPr>
                    </a:p>
                  </a:txBody>
                  <a:tcPr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808777">
                <a:tc>
                  <a:txBody>
                    <a:bodyPr/>
                    <a:lstStyle/>
                    <a:p>
                      <a:pPr marL="0" algn="l" defTabSz="914363" rtl="0" eaLnBrk="1" fontAlgn="b" latinLnBrk="0" hangingPunct="1"/>
                      <a:r>
                        <a:rPr lang="en-US" sz="3200" b="0" u="none" strike="noStrike" kern="1200" dirty="0" smtClean="0">
                          <a:gradFill>
                            <a:gsLst>
                              <a:gs pos="1250">
                                <a:schemeClr val="bg2"/>
                              </a:gs>
                              <a:gs pos="100000">
                                <a:schemeClr val="bg2"/>
                              </a:gs>
                            </a:gsLst>
                            <a:lin ang="5400000" scaled="0"/>
                          </a:gradFill>
                          <a:latin typeface="+mj-lt"/>
                          <a:ea typeface="Segoe UI" pitchFamily="34" charset="0"/>
                          <a:cs typeface="Segoe UI" pitchFamily="34" charset="0"/>
                        </a:rPr>
                        <a:t>Outlook</a:t>
                      </a:r>
                      <a:endParaRPr lang="en-US" sz="3200" b="0" u="none" strike="noStrike" kern="1200" dirty="0">
                        <a:gradFill>
                          <a:gsLst>
                            <a:gs pos="1250">
                              <a:schemeClr val="bg2"/>
                            </a:gs>
                            <a:gs pos="100000">
                              <a:schemeClr val="bg2"/>
                            </a:gs>
                          </a:gsLst>
                          <a:lin ang="5400000" scaled="0"/>
                        </a:gradFill>
                        <a:latin typeface="+mj-lt"/>
                        <a:ea typeface="Segoe UI" pitchFamily="34" charset="0"/>
                        <a:cs typeface="Segoe UI" pitchFamily="34" charset="0"/>
                      </a:endParaRPr>
                    </a:p>
                  </a:txBody>
                  <a:tcPr marT="0" marB="0" anchor="ctr">
                    <a:lnL w="3175"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363" rtl="0" eaLnBrk="1" latinLnBrk="0" hangingPunct="1"/>
                      <a:endParaRPr lang="en-US" sz="1800" b="0" u="none" strike="noStrike" kern="1200" dirty="0">
                        <a:gradFill>
                          <a:gsLst>
                            <a:gs pos="0">
                              <a:schemeClr val="tx1"/>
                            </a:gs>
                            <a:gs pos="100000">
                              <a:schemeClr val="tx1"/>
                            </a:gs>
                          </a:gsLst>
                          <a:lin ang="5400000" scaled="0"/>
                        </a:gradFill>
                        <a:latin typeface="+mn-lt"/>
                        <a:ea typeface="Segoe UI" pitchFamily="34" charset="0"/>
                        <a:cs typeface="Segoe UI" pitchFamily="34" charset="0"/>
                      </a:endParaRPr>
                    </a:p>
                  </a:txBody>
                  <a:tcPr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808777">
                <a:tc>
                  <a:txBody>
                    <a:bodyPr/>
                    <a:lstStyle/>
                    <a:p>
                      <a:pPr marL="0" algn="l" defTabSz="914363" rtl="0" eaLnBrk="1" fontAlgn="b" latinLnBrk="0" hangingPunct="1"/>
                      <a:r>
                        <a:rPr lang="en-US" sz="3200" b="0" u="none" strike="noStrike" kern="1200" dirty="0" smtClean="0">
                          <a:gradFill>
                            <a:gsLst>
                              <a:gs pos="1250">
                                <a:schemeClr val="bg2"/>
                              </a:gs>
                              <a:gs pos="100000">
                                <a:schemeClr val="bg2"/>
                              </a:gs>
                            </a:gsLst>
                            <a:lin ang="5400000" scaled="0"/>
                          </a:gradFill>
                          <a:latin typeface="+mj-lt"/>
                          <a:ea typeface="Segoe UI" pitchFamily="34" charset="0"/>
                          <a:cs typeface="Segoe UI" pitchFamily="34" charset="0"/>
                        </a:rPr>
                        <a:t>SharePoint</a:t>
                      </a:r>
                      <a:endParaRPr lang="en-US" sz="3200" b="0" u="none" strike="noStrike" kern="1200" dirty="0">
                        <a:gradFill>
                          <a:gsLst>
                            <a:gs pos="1250">
                              <a:schemeClr val="bg2"/>
                            </a:gs>
                            <a:gs pos="100000">
                              <a:schemeClr val="bg2"/>
                            </a:gs>
                          </a:gsLst>
                          <a:lin ang="5400000" scaled="0"/>
                        </a:gradFill>
                        <a:latin typeface="+mj-lt"/>
                        <a:ea typeface="Segoe UI" pitchFamily="34" charset="0"/>
                        <a:cs typeface="Segoe UI" pitchFamily="34" charset="0"/>
                      </a:endParaRPr>
                    </a:p>
                  </a:txBody>
                  <a:tcPr marT="0" marB="0" anchor="ctr">
                    <a:lnL w="3175"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indent="-285750" algn="l" defTabSz="914363" rtl="0" eaLnBrk="1" latinLnBrk="0" hangingPunct="1">
                        <a:buFont typeface="Arial" panose="020B0604020202020204" pitchFamily="34" charset="0"/>
                        <a:buChar char="•"/>
                      </a:pPr>
                      <a:r>
                        <a:rPr lang="en-US" sz="1800" b="0" u="none" strike="noStrike" kern="1200" dirty="0" smtClean="0">
                          <a:gradFill>
                            <a:gsLst>
                              <a:gs pos="0">
                                <a:schemeClr val="tx1"/>
                              </a:gs>
                              <a:gs pos="100000">
                                <a:schemeClr val="tx1"/>
                              </a:gs>
                            </a:gsLst>
                            <a:lin ang="5400000" scaled="0"/>
                          </a:gradFill>
                          <a:latin typeface="+mn-lt"/>
                          <a:ea typeface="Segoe UI" pitchFamily="34" charset="0"/>
                          <a:cs typeface="Segoe UI" pitchFamily="34" charset="0"/>
                        </a:rPr>
                        <a:t>SharePoint-Hosted App</a:t>
                      </a:r>
                    </a:p>
                    <a:p>
                      <a:pPr marL="285750" indent="-285750" algn="l" defTabSz="914363" rtl="0" eaLnBrk="1" latinLnBrk="0" hangingPunct="1">
                        <a:buFont typeface="Arial" panose="020B0604020202020204" pitchFamily="34" charset="0"/>
                        <a:buChar char="•"/>
                      </a:pPr>
                      <a:r>
                        <a:rPr lang="en-US" sz="1800" b="0" u="none" strike="noStrike" kern="1200" dirty="0" smtClean="0">
                          <a:gradFill>
                            <a:gsLst>
                              <a:gs pos="0">
                                <a:schemeClr val="tx1"/>
                              </a:gs>
                              <a:gs pos="100000">
                                <a:schemeClr val="tx1"/>
                              </a:gs>
                            </a:gsLst>
                            <a:lin ang="5400000" scaled="0"/>
                          </a:gradFill>
                          <a:latin typeface="+mn-lt"/>
                          <a:ea typeface="Segoe UI" pitchFamily="34" charset="0"/>
                          <a:cs typeface="Segoe UI" pitchFamily="34" charset="0"/>
                        </a:rPr>
                        <a:t>Cloud-Hosted App</a:t>
                      </a:r>
                      <a:endParaRPr lang="en-US" sz="1800" b="0" u="none" strike="noStrike" kern="1200" dirty="0">
                        <a:gradFill>
                          <a:gsLst>
                            <a:gs pos="0">
                              <a:schemeClr val="tx1"/>
                            </a:gs>
                            <a:gs pos="100000">
                              <a:schemeClr val="tx1"/>
                            </a:gs>
                          </a:gsLst>
                          <a:lin ang="5400000" scaled="0"/>
                        </a:gradFill>
                        <a:latin typeface="+mn-lt"/>
                        <a:ea typeface="Segoe UI" pitchFamily="34" charset="0"/>
                        <a:cs typeface="Segoe UI" pitchFamily="34" charset="0"/>
                      </a:endParaRPr>
                    </a:p>
                  </a:txBody>
                  <a:tcPr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808777">
                <a:tc>
                  <a:txBody>
                    <a:bodyPr/>
                    <a:lstStyle/>
                    <a:p>
                      <a:pPr marL="0" algn="l" defTabSz="914363" rtl="0" eaLnBrk="1" fontAlgn="b" latinLnBrk="0" hangingPunct="1"/>
                      <a:r>
                        <a:rPr lang="en-US" sz="3200" b="0" u="none" strike="noStrike" kern="1200" dirty="0" smtClean="0">
                          <a:gradFill>
                            <a:gsLst>
                              <a:gs pos="1250">
                                <a:schemeClr val="bg2"/>
                              </a:gs>
                              <a:gs pos="100000">
                                <a:schemeClr val="bg2"/>
                              </a:gs>
                            </a:gsLst>
                            <a:lin ang="5400000" scaled="0"/>
                          </a:gradFill>
                          <a:latin typeface="+mj-lt"/>
                          <a:ea typeface="Segoe UI" pitchFamily="34" charset="0"/>
                          <a:cs typeface="Segoe UI" pitchFamily="34" charset="0"/>
                        </a:rPr>
                        <a:t>OneDrive for Business</a:t>
                      </a:r>
                      <a:endParaRPr lang="en-US" sz="3200" b="0" u="none" strike="noStrike" kern="1200" dirty="0">
                        <a:gradFill>
                          <a:gsLst>
                            <a:gs pos="1250">
                              <a:schemeClr val="bg2"/>
                            </a:gs>
                            <a:gs pos="100000">
                              <a:schemeClr val="bg2"/>
                            </a:gs>
                          </a:gsLst>
                          <a:lin ang="5400000" scaled="0"/>
                        </a:gradFill>
                        <a:latin typeface="+mj-lt"/>
                        <a:ea typeface="Segoe UI" pitchFamily="34" charset="0"/>
                        <a:cs typeface="Segoe UI" pitchFamily="34" charset="0"/>
                      </a:endParaRPr>
                    </a:p>
                  </a:txBody>
                  <a:tcPr marT="0" marB="0" anchor="ctr">
                    <a:lnL w="3175"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363" rtl="0" eaLnBrk="1" latinLnBrk="0" hangingPunct="1"/>
                      <a:endParaRPr lang="en-US" sz="1800" b="0" u="none" strike="noStrike" kern="1200" dirty="0">
                        <a:gradFill>
                          <a:gsLst>
                            <a:gs pos="0">
                              <a:schemeClr val="tx1"/>
                            </a:gs>
                            <a:gs pos="100000">
                              <a:schemeClr val="tx1"/>
                            </a:gs>
                          </a:gsLst>
                          <a:lin ang="5400000" scaled="0"/>
                        </a:gradFill>
                        <a:latin typeface="+mn-lt"/>
                        <a:ea typeface="Segoe UI" pitchFamily="34" charset="0"/>
                        <a:cs typeface="Segoe UI" pitchFamily="34" charset="0"/>
                      </a:endParaRPr>
                    </a:p>
                  </a:txBody>
                  <a:tcPr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bl>
          </a:graphicData>
        </a:graphic>
      </p:graphicFrame>
      <p:sp>
        <p:nvSpPr>
          <p:cNvPr id="4" name="Slide Number Placeholder 3"/>
          <p:cNvSpPr>
            <a:spLocks noGrp="1"/>
          </p:cNvSpPr>
          <p:nvPr>
            <p:ph type="sldNum" sz="quarter" idx="12"/>
          </p:nvPr>
        </p:nvSpPr>
        <p:spPr/>
        <p:txBody>
          <a:bodyPr/>
          <a:lstStyle/>
          <a:p>
            <a:fld id="{727B4C2D-45E2-4621-8491-2995EB46A674}" type="slidenum">
              <a:rPr lang="en-US" smtClean="0"/>
              <a:pPr/>
              <a:t>4</a:t>
            </a:fld>
            <a:endParaRPr lang="en-US" dirty="0"/>
          </a:p>
        </p:txBody>
      </p:sp>
    </p:spTree>
    <p:extLst>
      <p:ext uri="{BB962C8B-B14F-4D97-AF65-F5344CB8AC3E}">
        <p14:creationId xmlns:p14="http://schemas.microsoft.com/office/powerpoint/2010/main" val="3273340854"/>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Office 365 Development Options</a:t>
            </a:r>
          </a:p>
        </p:txBody>
      </p:sp>
      <p:graphicFrame>
        <p:nvGraphicFramePr>
          <p:cNvPr id="3" name="Table 2"/>
          <p:cNvGraphicFramePr>
            <a:graphicFrameLocks noGrp="1"/>
          </p:cNvGraphicFramePr>
          <p:nvPr>
            <p:extLst>
              <p:ext uri="{D42A27DB-BD31-4B8C-83A1-F6EECF244321}">
                <p14:modId xmlns:p14="http://schemas.microsoft.com/office/powerpoint/2010/main" val="1791154888"/>
              </p:ext>
            </p:extLst>
          </p:nvPr>
        </p:nvGraphicFramePr>
        <p:xfrm>
          <a:off x="729465" y="1350314"/>
          <a:ext cx="7807227" cy="4269314"/>
        </p:xfrm>
        <a:graphic>
          <a:graphicData uri="http://schemas.openxmlformats.org/drawingml/2006/table">
            <a:tbl>
              <a:tblPr firstRow="1" firstCol="1" bandCol="1">
                <a:tableStyleId>{21E4AEA4-8DFA-4A89-87EB-49C32662AFE0}</a:tableStyleId>
              </a:tblPr>
              <a:tblGrid>
                <a:gridCol w="2393879"/>
                <a:gridCol w="3051425"/>
                <a:gridCol w="2361923"/>
              </a:tblGrid>
              <a:tr h="547609">
                <a:tc>
                  <a:txBody>
                    <a:bodyPr/>
                    <a:lstStyle/>
                    <a:p>
                      <a:pPr marL="0" algn="r" defTabSz="914400" rtl="0" eaLnBrk="1" fontAlgn="b" latinLnBrk="0" hangingPunct="1"/>
                      <a:endParaRPr lang="en-US" sz="3200" b="0" u="none" strike="noStrike" kern="1200" dirty="0">
                        <a:gradFill>
                          <a:gsLst>
                            <a:gs pos="1250">
                              <a:schemeClr val="bg2"/>
                            </a:gs>
                            <a:gs pos="100000">
                              <a:schemeClr val="bg2"/>
                            </a:gs>
                          </a:gsLst>
                          <a:lin ang="5400000" scaled="0"/>
                        </a:gradFill>
                        <a:latin typeface="+mj-lt"/>
                        <a:ea typeface="Segoe UI" pitchFamily="34" charset="0"/>
                        <a:cs typeface="Segoe UI" pitchFamily="34" charset="0"/>
                      </a:endParaRPr>
                    </a:p>
                  </a:txBody>
                  <a:tcPr marT="0" marB="0" anchor="ctr">
                    <a:lnL w="1270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b" latinLnBrk="0" hangingPunct="1"/>
                      <a:r>
                        <a:rPr lang="en-US" sz="2000" b="0" u="none" strike="noStrike" kern="1200" dirty="0" smtClean="0">
                          <a:ln>
                            <a:noFill/>
                          </a:ln>
                          <a:gradFill>
                            <a:gsLst>
                              <a:gs pos="0">
                                <a:srgbClr val="FFFFFF"/>
                              </a:gs>
                              <a:gs pos="100000">
                                <a:srgbClr val="FFFFFF"/>
                              </a:gs>
                            </a:gsLst>
                            <a:lin ang="5400000" scaled="0"/>
                          </a:gradFill>
                          <a:latin typeface="+mn-lt"/>
                          <a:ea typeface="+mn-ea"/>
                          <a:cs typeface="+mn-cs"/>
                        </a:rPr>
                        <a:t>Apps for </a:t>
                      </a:r>
                    </a:p>
                    <a:p>
                      <a:pPr marL="0" algn="ctr" defTabSz="914400" rtl="0" eaLnBrk="1" fontAlgn="b" latinLnBrk="0" hangingPunct="1"/>
                      <a:r>
                        <a:rPr lang="en-US" sz="2000" b="0" u="none" strike="noStrike" kern="1200" dirty="0" smtClean="0">
                          <a:ln>
                            <a:noFill/>
                          </a:ln>
                          <a:gradFill>
                            <a:gsLst>
                              <a:gs pos="0">
                                <a:srgbClr val="FFFFFF"/>
                              </a:gs>
                              <a:gs pos="100000">
                                <a:srgbClr val="FFFFFF"/>
                              </a:gs>
                            </a:gsLst>
                            <a:lin ang="5400000" scaled="0"/>
                          </a:gradFill>
                          <a:latin typeface="+mn-lt"/>
                          <a:ea typeface="+mn-ea"/>
                          <a:cs typeface="+mn-cs"/>
                        </a:rPr>
                        <a:t>SharePoint</a:t>
                      </a:r>
                      <a:endParaRPr lang="en-US" sz="2000" b="0" u="none" strike="noStrike" kern="1200" dirty="0">
                        <a:ln>
                          <a:noFill/>
                        </a:ln>
                        <a:gradFill>
                          <a:gsLst>
                            <a:gs pos="0">
                              <a:srgbClr val="FFFFFF"/>
                            </a:gs>
                            <a:gs pos="100000">
                              <a:srgbClr val="FFFFFF"/>
                            </a:gs>
                          </a:gsLst>
                          <a:lin ang="5400000" scaled="0"/>
                        </a:gradFill>
                        <a:latin typeface="+mn-lt"/>
                        <a:ea typeface="+mn-ea"/>
                        <a:cs typeface="+mn-cs"/>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175"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algn="ctr" defTabSz="914400" rtl="0" eaLnBrk="1" fontAlgn="b" latinLnBrk="0" hangingPunct="1"/>
                      <a:r>
                        <a:rPr lang="en-US" sz="2000" b="0" u="none" strike="noStrike" kern="1200" dirty="0" smtClean="0">
                          <a:ln>
                            <a:noFill/>
                          </a:ln>
                          <a:gradFill>
                            <a:gsLst>
                              <a:gs pos="0">
                                <a:srgbClr val="FFFFFF"/>
                              </a:gs>
                              <a:gs pos="100000">
                                <a:srgbClr val="FFFFFF"/>
                              </a:gs>
                            </a:gsLst>
                            <a:lin ang="5400000" scaled="0"/>
                          </a:gradFill>
                          <a:latin typeface="+mn-lt"/>
                          <a:ea typeface="+mn-ea"/>
                          <a:cs typeface="+mn-cs"/>
                        </a:rPr>
                        <a:t>Apps for</a:t>
                      </a:r>
                    </a:p>
                    <a:p>
                      <a:pPr marL="0" algn="ctr" defTabSz="914400" rtl="0" eaLnBrk="1" fontAlgn="b" latinLnBrk="0" hangingPunct="1"/>
                      <a:r>
                        <a:rPr lang="en-US" sz="2000" b="0" u="none" strike="noStrike" kern="1200" dirty="0" smtClean="0">
                          <a:ln>
                            <a:noFill/>
                          </a:ln>
                          <a:gradFill>
                            <a:gsLst>
                              <a:gs pos="0">
                                <a:srgbClr val="FFFFFF"/>
                              </a:gs>
                              <a:gs pos="100000">
                                <a:srgbClr val="FFFFFF"/>
                              </a:gs>
                            </a:gsLst>
                            <a:lin ang="5400000" scaled="0"/>
                          </a:gradFill>
                          <a:latin typeface="+mn-lt"/>
                          <a:ea typeface="+mn-ea"/>
                          <a:cs typeface="+mn-cs"/>
                        </a:rPr>
                        <a:t>Office</a:t>
                      </a:r>
                      <a:endParaRPr lang="en-US" sz="2000" b="0" u="none" strike="noStrike" kern="1200" dirty="0">
                        <a:ln>
                          <a:noFill/>
                        </a:ln>
                        <a:gradFill>
                          <a:gsLst>
                            <a:gs pos="0">
                              <a:srgbClr val="FFFFFF"/>
                            </a:gs>
                            <a:gs pos="100000">
                              <a:srgbClr val="FFFFFF"/>
                            </a:gs>
                          </a:gsLst>
                          <a:lin ang="5400000" scaled="0"/>
                        </a:gradFill>
                        <a:latin typeface="+mn-lt"/>
                        <a:ea typeface="+mn-ea"/>
                        <a:cs typeface="+mn-cs"/>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175"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r>
              <a:tr h="808777">
                <a:tc>
                  <a:txBody>
                    <a:bodyPr/>
                    <a:lstStyle/>
                    <a:p>
                      <a:pPr marL="0" algn="l" defTabSz="914363" rtl="0" eaLnBrk="1" fontAlgn="b" latinLnBrk="0" hangingPunct="1"/>
                      <a:r>
                        <a:rPr lang="en-US" sz="3200" b="0" u="none" strike="noStrike" kern="1200" dirty="0" smtClean="0">
                          <a:gradFill>
                            <a:gsLst>
                              <a:gs pos="1250">
                                <a:schemeClr val="bg2"/>
                              </a:gs>
                              <a:gs pos="100000">
                                <a:schemeClr val="bg2"/>
                              </a:gs>
                            </a:gsLst>
                            <a:lin ang="5400000" scaled="0"/>
                          </a:gradFill>
                          <a:latin typeface="+mj-lt"/>
                          <a:ea typeface="Segoe UI" pitchFamily="34" charset="0"/>
                          <a:cs typeface="Segoe UI" pitchFamily="34" charset="0"/>
                        </a:rPr>
                        <a:t>Word</a:t>
                      </a:r>
                    </a:p>
                    <a:p>
                      <a:pPr marL="0" algn="l" defTabSz="914363" rtl="0" eaLnBrk="1" fontAlgn="b" latinLnBrk="0" hangingPunct="1"/>
                      <a:r>
                        <a:rPr lang="en-US" sz="3200" b="0" u="none" strike="noStrike" kern="1200" dirty="0" smtClean="0">
                          <a:gradFill>
                            <a:gsLst>
                              <a:gs pos="1250">
                                <a:schemeClr val="bg2"/>
                              </a:gs>
                              <a:gs pos="100000">
                                <a:schemeClr val="bg2"/>
                              </a:gs>
                            </a:gsLst>
                            <a:lin ang="5400000" scaled="0"/>
                          </a:gradFill>
                          <a:latin typeface="+mj-lt"/>
                          <a:ea typeface="Segoe UI" pitchFamily="34" charset="0"/>
                          <a:cs typeface="Segoe UI" pitchFamily="34" charset="0"/>
                        </a:rPr>
                        <a:t>Excel</a:t>
                      </a:r>
                      <a:endParaRPr lang="en-US" sz="3200" b="0" u="none" strike="noStrike" kern="1200" dirty="0">
                        <a:gradFill>
                          <a:gsLst>
                            <a:gs pos="1250">
                              <a:schemeClr val="bg2"/>
                            </a:gs>
                            <a:gs pos="100000">
                              <a:schemeClr val="bg2"/>
                            </a:gs>
                          </a:gsLst>
                          <a:lin ang="5400000" scaled="0"/>
                        </a:gradFill>
                        <a:latin typeface="+mj-lt"/>
                        <a:ea typeface="Segoe UI" pitchFamily="34" charset="0"/>
                        <a:cs typeface="Segoe UI" pitchFamily="34" charset="0"/>
                      </a:endParaRPr>
                    </a:p>
                  </a:txBody>
                  <a:tcPr marT="0" marB="0" anchor="ctr">
                    <a:lnL w="3175"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363" rtl="0" eaLnBrk="1" latinLnBrk="0" hangingPunct="1"/>
                      <a:endParaRPr lang="en-US" sz="1800" b="0" u="none" strike="noStrike" kern="1200" dirty="0">
                        <a:gradFill>
                          <a:gsLst>
                            <a:gs pos="0">
                              <a:schemeClr val="tx1"/>
                            </a:gs>
                            <a:gs pos="100000">
                              <a:schemeClr val="tx1"/>
                            </a:gs>
                          </a:gsLst>
                          <a:lin ang="5400000" scaled="0"/>
                        </a:gradFill>
                        <a:latin typeface="+mn-lt"/>
                        <a:ea typeface="Segoe UI" pitchFamily="34" charset="0"/>
                        <a:cs typeface="Segoe UI" pitchFamily="34" charset="0"/>
                      </a:endParaRPr>
                    </a:p>
                  </a:txBody>
                  <a:tcPr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285750" indent="-285750" algn="l" defTabSz="914363" rtl="0" eaLnBrk="1" latinLnBrk="0" hangingPunct="1">
                        <a:buFont typeface="Arial" panose="020B0604020202020204" pitchFamily="34" charset="0"/>
                        <a:buChar char="•"/>
                      </a:pPr>
                      <a:r>
                        <a:rPr lang="en-US" sz="1800" b="0" u="none" strike="noStrike" kern="1200" dirty="0" smtClean="0">
                          <a:gradFill>
                            <a:gsLst>
                              <a:gs pos="0">
                                <a:schemeClr val="tx1"/>
                              </a:gs>
                              <a:gs pos="100000">
                                <a:schemeClr val="tx1"/>
                              </a:gs>
                            </a:gsLst>
                            <a:lin ang="5400000" scaled="0"/>
                          </a:gradFill>
                          <a:latin typeface="+mn-lt"/>
                          <a:ea typeface="Segoe UI" pitchFamily="34" charset="0"/>
                          <a:cs typeface="Segoe UI" pitchFamily="34" charset="0"/>
                        </a:rPr>
                        <a:t>Task Pane App</a:t>
                      </a:r>
                    </a:p>
                    <a:p>
                      <a:pPr marL="285750" indent="-285750" algn="l" defTabSz="914363" rtl="0" eaLnBrk="1" latinLnBrk="0" hangingPunct="1">
                        <a:buFont typeface="Arial" panose="020B0604020202020204" pitchFamily="34" charset="0"/>
                        <a:buChar char="•"/>
                      </a:pPr>
                      <a:r>
                        <a:rPr lang="en-US" sz="1800" b="0" u="none" strike="noStrike" kern="1200" dirty="0" smtClean="0">
                          <a:gradFill>
                            <a:gsLst>
                              <a:gs pos="0">
                                <a:schemeClr val="tx1"/>
                              </a:gs>
                              <a:gs pos="100000">
                                <a:schemeClr val="tx1"/>
                              </a:gs>
                            </a:gsLst>
                            <a:lin ang="5400000" scaled="0"/>
                          </a:gradFill>
                          <a:latin typeface="+mn-lt"/>
                          <a:ea typeface="Segoe UI" pitchFamily="34" charset="0"/>
                          <a:cs typeface="Segoe UI" pitchFamily="34" charset="0"/>
                        </a:rPr>
                        <a:t>Content App</a:t>
                      </a:r>
                      <a:endParaRPr lang="en-US" sz="1800" b="0" u="none" strike="noStrike" kern="1200" dirty="0">
                        <a:gradFill>
                          <a:gsLst>
                            <a:gs pos="0">
                              <a:schemeClr val="tx1"/>
                            </a:gs>
                            <a:gs pos="100000">
                              <a:schemeClr val="tx1"/>
                            </a:gs>
                          </a:gsLst>
                          <a:lin ang="5400000" scaled="0"/>
                        </a:gradFill>
                        <a:latin typeface="+mn-lt"/>
                        <a:ea typeface="Segoe UI" pitchFamily="34" charset="0"/>
                        <a:cs typeface="Segoe UI" pitchFamily="34" charset="0"/>
                      </a:endParaRPr>
                    </a:p>
                  </a:txBody>
                  <a:tcPr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808777">
                <a:tc>
                  <a:txBody>
                    <a:bodyPr/>
                    <a:lstStyle/>
                    <a:p>
                      <a:pPr marL="0" algn="l" defTabSz="914363" rtl="0" eaLnBrk="1" fontAlgn="b" latinLnBrk="0" hangingPunct="1"/>
                      <a:r>
                        <a:rPr lang="en-US" sz="3200" b="0" u="none" strike="noStrike" kern="1200" dirty="0" smtClean="0">
                          <a:gradFill>
                            <a:gsLst>
                              <a:gs pos="1250">
                                <a:schemeClr val="bg2"/>
                              </a:gs>
                              <a:gs pos="100000">
                                <a:schemeClr val="bg2"/>
                              </a:gs>
                            </a:gsLst>
                            <a:lin ang="5400000" scaled="0"/>
                          </a:gradFill>
                          <a:latin typeface="+mj-lt"/>
                          <a:ea typeface="Segoe UI" pitchFamily="34" charset="0"/>
                          <a:cs typeface="Segoe UI" pitchFamily="34" charset="0"/>
                        </a:rPr>
                        <a:t>Outlook</a:t>
                      </a:r>
                      <a:endParaRPr lang="en-US" sz="3200" b="0" u="none" strike="noStrike" kern="1200" dirty="0">
                        <a:gradFill>
                          <a:gsLst>
                            <a:gs pos="1250">
                              <a:schemeClr val="bg2"/>
                            </a:gs>
                            <a:gs pos="100000">
                              <a:schemeClr val="bg2"/>
                            </a:gs>
                          </a:gsLst>
                          <a:lin ang="5400000" scaled="0"/>
                        </a:gradFill>
                        <a:latin typeface="+mj-lt"/>
                        <a:ea typeface="Segoe UI" pitchFamily="34" charset="0"/>
                        <a:cs typeface="Segoe UI" pitchFamily="34" charset="0"/>
                      </a:endParaRPr>
                    </a:p>
                  </a:txBody>
                  <a:tcPr marT="0" marB="0" anchor="ctr">
                    <a:lnL w="3175"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363" rtl="0" eaLnBrk="1" latinLnBrk="0" hangingPunct="1"/>
                      <a:endParaRPr lang="en-US" sz="1800" b="0" u="none" strike="noStrike" kern="1200" dirty="0">
                        <a:gradFill>
                          <a:gsLst>
                            <a:gs pos="0">
                              <a:schemeClr val="tx1"/>
                            </a:gs>
                            <a:gs pos="100000">
                              <a:schemeClr val="tx1"/>
                            </a:gs>
                          </a:gsLst>
                          <a:lin ang="5400000" scaled="0"/>
                        </a:gradFill>
                        <a:latin typeface="+mn-lt"/>
                        <a:ea typeface="Segoe UI" pitchFamily="34" charset="0"/>
                        <a:cs typeface="Segoe UI" pitchFamily="34" charset="0"/>
                      </a:endParaRPr>
                    </a:p>
                  </a:txBody>
                  <a:tcPr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285750" indent="-285750" algn="l" defTabSz="914363" rtl="0" eaLnBrk="1" latinLnBrk="0" hangingPunct="1">
                        <a:buFont typeface="Arial" panose="020B0604020202020204" pitchFamily="34" charset="0"/>
                        <a:buChar char="•"/>
                      </a:pPr>
                      <a:r>
                        <a:rPr lang="en-US" sz="1800" b="0" u="none" strike="noStrike" kern="1200" dirty="0" smtClean="0">
                          <a:gradFill>
                            <a:gsLst>
                              <a:gs pos="0">
                                <a:schemeClr val="tx1"/>
                              </a:gs>
                              <a:gs pos="100000">
                                <a:schemeClr val="tx1"/>
                              </a:gs>
                            </a:gsLst>
                            <a:lin ang="5400000" scaled="0"/>
                          </a:gradFill>
                          <a:latin typeface="+mn-lt"/>
                          <a:ea typeface="Segoe UI" pitchFamily="34" charset="0"/>
                          <a:cs typeface="Segoe UI" pitchFamily="34" charset="0"/>
                        </a:rPr>
                        <a:t>Mail App</a:t>
                      </a:r>
                      <a:endParaRPr lang="en-US" sz="1800" b="0" u="none" strike="noStrike" kern="1200" dirty="0">
                        <a:gradFill>
                          <a:gsLst>
                            <a:gs pos="0">
                              <a:schemeClr val="tx1"/>
                            </a:gs>
                            <a:gs pos="100000">
                              <a:schemeClr val="tx1"/>
                            </a:gs>
                          </a:gsLst>
                          <a:lin ang="5400000" scaled="0"/>
                        </a:gradFill>
                        <a:latin typeface="+mn-lt"/>
                        <a:ea typeface="Segoe UI" pitchFamily="34" charset="0"/>
                        <a:cs typeface="Segoe UI" pitchFamily="34" charset="0"/>
                      </a:endParaRPr>
                    </a:p>
                  </a:txBody>
                  <a:tcPr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808777">
                <a:tc>
                  <a:txBody>
                    <a:bodyPr/>
                    <a:lstStyle/>
                    <a:p>
                      <a:pPr marL="0" algn="l" defTabSz="914363" rtl="0" eaLnBrk="1" fontAlgn="b" latinLnBrk="0" hangingPunct="1"/>
                      <a:r>
                        <a:rPr lang="en-US" sz="3200" b="0" u="none" strike="noStrike" kern="1200" dirty="0" smtClean="0">
                          <a:gradFill>
                            <a:gsLst>
                              <a:gs pos="1250">
                                <a:schemeClr val="bg2"/>
                              </a:gs>
                              <a:gs pos="100000">
                                <a:schemeClr val="bg2"/>
                              </a:gs>
                            </a:gsLst>
                            <a:lin ang="5400000" scaled="0"/>
                          </a:gradFill>
                          <a:latin typeface="+mj-lt"/>
                          <a:ea typeface="Segoe UI" pitchFamily="34" charset="0"/>
                          <a:cs typeface="Segoe UI" pitchFamily="34" charset="0"/>
                        </a:rPr>
                        <a:t>SharePoint</a:t>
                      </a:r>
                      <a:endParaRPr lang="en-US" sz="3200" b="0" u="none" strike="noStrike" kern="1200" dirty="0">
                        <a:gradFill>
                          <a:gsLst>
                            <a:gs pos="1250">
                              <a:schemeClr val="bg2"/>
                            </a:gs>
                            <a:gs pos="100000">
                              <a:schemeClr val="bg2"/>
                            </a:gs>
                          </a:gsLst>
                          <a:lin ang="5400000" scaled="0"/>
                        </a:gradFill>
                        <a:latin typeface="+mj-lt"/>
                        <a:ea typeface="Segoe UI" pitchFamily="34" charset="0"/>
                        <a:cs typeface="Segoe UI" pitchFamily="34" charset="0"/>
                      </a:endParaRPr>
                    </a:p>
                  </a:txBody>
                  <a:tcPr marT="0" marB="0" anchor="ctr">
                    <a:lnL w="3175"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indent="-285750" algn="l" defTabSz="914363" rtl="0" eaLnBrk="1" latinLnBrk="0" hangingPunct="1">
                        <a:buFont typeface="Arial" panose="020B0604020202020204" pitchFamily="34" charset="0"/>
                        <a:buChar char="•"/>
                      </a:pPr>
                      <a:r>
                        <a:rPr lang="en-US" sz="1800" b="0" u="none" strike="noStrike" kern="1200" dirty="0" smtClean="0">
                          <a:gradFill>
                            <a:gsLst>
                              <a:gs pos="0">
                                <a:schemeClr val="tx1"/>
                              </a:gs>
                              <a:gs pos="100000">
                                <a:schemeClr val="tx1"/>
                              </a:gs>
                            </a:gsLst>
                            <a:lin ang="5400000" scaled="0"/>
                          </a:gradFill>
                          <a:latin typeface="+mn-lt"/>
                          <a:ea typeface="Segoe UI" pitchFamily="34" charset="0"/>
                          <a:cs typeface="Segoe UI" pitchFamily="34" charset="0"/>
                        </a:rPr>
                        <a:t>SharePoint-Hosted App</a:t>
                      </a:r>
                    </a:p>
                    <a:p>
                      <a:pPr marL="285750" indent="-285750" algn="l" defTabSz="914363" rtl="0" eaLnBrk="1" latinLnBrk="0" hangingPunct="1">
                        <a:buFont typeface="Arial" panose="020B0604020202020204" pitchFamily="34" charset="0"/>
                        <a:buChar char="•"/>
                      </a:pPr>
                      <a:r>
                        <a:rPr lang="en-US" sz="1800" b="0" u="none" strike="noStrike" kern="1200" dirty="0" smtClean="0">
                          <a:gradFill>
                            <a:gsLst>
                              <a:gs pos="0">
                                <a:schemeClr val="tx1"/>
                              </a:gs>
                              <a:gs pos="100000">
                                <a:schemeClr val="tx1"/>
                              </a:gs>
                            </a:gsLst>
                            <a:lin ang="5400000" scaled="0"/>
                          </a:gradFill>
                          <a:latin typeface="+mn-lt"/>
                          <a:ea typeface="Segoe UI" pitchFamily="34" charset="0"/>
                          <a:cs typeface="Segoe UI" pitchFamily="34" charset="0"/>
                        </a:rPr>
                        <a:t>Cloud-Hosted App</a:t>
                      </a:r>
                      <a:endParaRPr lang="en-US" sz="1800" b="0" u="none" strike="noStrike" kern="1200" dirty="0">
                        <a:gradFill>
                          <a:gsLst>
                            <a:gs pos="0">
                              <a:schemeClr val="tx1"/>
                            </a:gs>
                            <a:gs pos="100000">
                              <a:schemeClr val="tx1"/>
                            </a:gs>
                          </a:gsLst>
                          <a:lin ang="5400000" scaled="0"/>
                        </a:gradFill>
                        <a:latin typeface="+mn-lt"/>
                        <a:ea typeface="Segoe UI" pitchFamily="34" charset="0"/>
                        <a:cs typeface="Segoe UI" pitchFamily="34" charset="0"/>
                      </a:endParaRPr>
                    </a:p>
                  </a:txBody>
                  <a:tcPr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l" defTabSz="914363" rtl="0" eaLnBrk="1" latinLnBrk="0" hangingPunct="1"/>
                      <a:endParaRPr lang="en-US" sz="1800" b="0" u="none" strike="noStrike" kern="1200" dirty="0">
                        <a:gradFill>
                          <a:gsLst>
                            <a:gs pos="0">
                              <a:schemeClr val="tx1"/>
                            </a:gs>
                            <a:gs pos="100000">
                              <a:schemeClr val="tx1"/>
                            </a:gs>
                          </a:gsLst>
                          <a:lin ang="5400000" scaled="0"/>
                        </a:gradFill>
                        <a:latin typeface="+mn-lt"/>
                        <a:ea typeface="Segoe UI" pitchFamily="34" charset="0"/>
                        <a:cs typeface="Segoe UI" pitchFamily="34" charset="0"/>
                      </a:endParaRPr>
                    </a:p>
                  </a:txBody>
                  <a:tcPr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808777">
                <a:tc>
                  <a:txBody>
                    <a:bodyPr/>
                    <a:lstStyle/>
                    <a:p>
                      <a:pPr marL="0" algn="l" defTabSz="914363" rtl="0" eaLnBrk="1" fontAlgn="b" latinLnBrk="0" hangingPunct="1"/>
                      <a:r>
                        <a:rPr lang="en-US" sz="3200" b="0" u="none" strike="noStrike" kern="1200" dirty="0" smtClean="0">
                          <a:gradFill>
                            <a:gsLst>
                              <a:gs pos="1250">
                                <a:schemeClr val="bg2"/>
                              </a:gs>
                              <a:gs pos="100000">
                                <a:schemeClr val="bg2"/>
                              </a:gs>
                            </a:gsLst>
                            <a:lin ang="5400000" scaled="0"/>
                          </a:gradFill>
                          <a:latin typeface="+mj-lt"/>
                          <a:ea typeface="Segoe UI" pitchFamily="34" charset="0"/>
                          <a:cs typeface="Segoe UI" pitchFamily="34" charset="0"/>
                        </a:rPr>
                        <a:t>OneDrive for Business</a:t>
                      </a:r>
                      <a:endParaRPr lang="en-US" sz="3200" b="0" u="none" strike="noStrike" kern="1200" dirty="0">
                        <a:gradFill>
                          <a:gsLst>
                            <a:gs pos="1250">
                              <a:schemeClr val="bg2"/>
                            </a:gs>
                            <a:gs pos="100000">
                              <a:schemeClr val="bg2"/>
                            </a:gs>
                          </a:gsLst>
                          <a:lin ang="5400000" scaled="0"/>
                        </a:gradFill>
                        <a:latin typeface="+mj-lt"/>
                        <a:ea typeface="Segoe UI" pitchFamily="34" charset="0"/>
                        <a:cs typeface="Segoe UI" pitchFamily="34" charset="0"/>
                      </a:endParaRPr>
                    </a:p>
                  </a:txBody>
                  <a:tcPr marT="0" marB="0" anchor="ctr">
                    <a:lnL w="3175"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363" rtl="0" eaLnBrk="1" latinLnBrk="0" hangingPunct="1"/>
                      <a:endParaRPr lang="en-US" sz="1800" b="0" u="none" strike="noStrike" kern="1200" dirty="0">
                        <a:gradFill>
                          <a:gsLst>
                            <a:gs pos="0">
                              <a:schemeClr val="tx1"/>
                            </a:gs>
                            <a:gs pos="100000">
                              <a:schemeClr val="tx1"/>
                            </a:gs>
                          </a:gsLst>
                          <a:lin ang="5400000" scaled="0"/>
                        </a:gradFill>
                        <a:latin typeface="+mn-lt"/>
                        <a:ea typeface="Segoe UI" pitchFamily="34" charset="0"/>
                        <a:cs typeface="Segoe UI" pitchFamily="34" charset="0"/>
                      </a:endParaRPr>
                    </a:p>
                  </a:txBody>
                  <a:tcPr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l" defTabSz="914363" rtl="0" eaLnBrk="1" latinLnBrk="0" hangingPunct="1"/>
                      <a:endParaRPr lang="en-US" sz="1800" b="0" u="none" strike="noStrike" kern="1200" dirty="0">
                        <a:gradFill>
                          <a:gsLst>
                            <a:gs pos="0">
                              <a:schemeClr val="tx1"/>
                            </a:gs>
                            <a:gs pos="100000">
                              <a:schemeClr val="tx1"/>
                            </a:gs>
                          </a:gsLst>
                          <a:lin ang="5400000" scaled="0"/>
                        </a:gradFill>
                        <a:latin typeface="+mn-lt"/>
                        <a:ea typeface="Segoe UI" pitchFamily="34" charset="0"/>
                        <a:cs typeface="Segoe UI" pitchFamily="34" charset="0"/>
                      </a:endParaRPr>
                    </a:p>
                  </a:txBody>
                  <a:tcPr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bl>
          </a:graphicData>
        </a:graphic>
      </p:graphicFrame>
      <p:sp>
        <p:nvSpPr>
          <p:cNvPr id="4" name="Slide Number Placeholder 3"/>
          <p:cNvSpPr>
            <a:spLocks noGrp="1"/>
          </p:cNvSpPr>
          <p:nvPr>
            <p:ph type="sldNum" sz="quarter" idx="12"/>
          </p:nvPr>
        </p:nvSpPr>
        <p:spPr/>
        <p:txBody>
          <a:bodyPr/>
          <a:lstStyle/>
          <a:p>
            <a:fld id="{727B4C2D-45E2-4621-8491-2995EB46A674}" type="slidenum">
              <a:rPr lang="en-US" smtClean="0"/>
              <a:pPr/>
              <a:t>5</a:t>
            </a:fld>
            <a:endParaRPr lang="en-US" dirty="0"/>
          </a:p>
        </p:txBody>
      </p:sp>
    </p:spTree>
    <p:extLst>
      <p:ext uri="{BB962C8B-B14F-4D97-AF65-F5344CB8AC3E}">
        <p14:creationId xmlns:p14="http://schemas.microsoft.com/office/powerpoint/2010/main" val="1120971221"/>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Office 365 Development Options</a:t>
            </a:r>
          </a:p>
        </p:txBody>
      </p:sp>
      <p:graphicFrame>
        <p:nvGraphicFramePr>
          <p:cNvPr id="3" name="Table 2"/>
          <p:cNvGraphicFramePr>
            <a:graphicFrameLocks noGrp="1"/>
          </p:cNvGraphicFramePr>
          <p:nvPr>
            <p:extLst/>
          </p:nvPr>
        </p:nvGraphicFramePr>
        <p:xfrm>
          <a:off x="729465" y="1350314"/>
          <a:ext cx="10682257" cy="4374937"/>
        </p:xfrm>
        <a:graphic>
          <a:graphicData uri="http://schemas.openxmlformats.org/drawingml/2006/table">
            <a:tbl>
              <a:tblPr firstRow="1" firstCol="1" bandCol="1">
                <a:tableStyleId>{21E4AEA4-8DFA-4A89-87EB-49C32662AFE0}</a:tableStyleId>
              </a:tblPr>
              <a:tblGrid>
                <a:gridCol w="2393879"/>
                <a:gridCol w="3051425"/>
                <a:gridCol w="2361923"/>
                <a:gridCol w="2875030"/>
              </a:tblGrid>
              <a:tr h="547609">
                <a:tc>
                  <a:txBody>
                    <a:bodyPr/>
                    <a:lstStyle/>
                    <a:p>
                      <a:pPr marL="0" algn="r" defTabSz="914400" rtl="0" eaLnBrk="1" fontAlgn="b" latinLnBrk="0" hangingPunct="1"/>
                      <a:endParaRPr lang="en-US" sz="3200" b="0" u="none" strike="noStrike" kern="1200" dirty="0">
                        <a:gradFill>
                          <a:gsLst>
                            <a:gs pos="1250">
                              <a:schemeClr val="bg2"/>
                            </a:gs>
                            <a:gs pos="100000">
                              <a:schemeClr val="bg2"/>
                            </a:gs>
                          </a:gsLst>
                          <a:lin ang="5400000" scaled="0"/>
                        </a:gradFill>
                        <a:latin typeface="+mj-lt"/>
                        <a:ea typeface="Segoe UI" pitchFamily="34" charset="0"/>
                        <a:cs typeface="Segoe UI" pitchFamily="34" charset="0"/>
                      </a:endParaRPr>
                    </a:p>
                  </a:txBody>
                  <a:tcPr marT="0" marB="0" anchor="ctr">
                    <a:lnL w="1270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b" latinLnBrk="0" hangingPunct="1"/>
                      <a:r>
                        <a:rPr lang="en-US" sz="2000" b="0" u="none" strike="noStrike" kern="1200" dirty="0" smtClean="0">
                          <a:ln>
                            <a:noFill/>
                          </a:ln>
                          <a:gradFill>
                            <a:gsLst>
                              <a:gs pos="0">
                                <a:srgbClr val="FFFFFF"/>
                              </a:gs>
                              <a:gs pos="100000">
                                <a:srgbClr val="FFFFFF"/>
                              </a:gs>
                            </a:gsLst>
                            <a:lin ang="5400000" scaled="0"/>
                          </a:gradFill>
                          <a:latin typeface="+mn-lt"/>
                          <a:ea typeface="+mn-ea"/>
                          <a:cs typeface="+mn-cs"/>
                        </a:rPr>
                        <a:t>Apps for </a:t>
                      </a:r>
                    </a:p>
                    <a:p>
                      <a:pPr marL="0" algn="ctr" defTabSz="914400" rtl="0" eaLnBrk="1" fontAlgn="b" latinLnBrk="0" hangingPunct="1"/>
                      <a:r>
                        <a:rPr lang="en-US" sz="2000" b="0" u="none" strike="noStrike" kern="1200" dirty="0" smtClean="0">
                          <a:ln>
                            <a:noFill/>
                          </a:ln>
                          <a:gradFill>
                            <a:gsLst>
                              <a:gs pos="0">
                                <a:srgbClr val="FFFFFF"/>
                              </a:gs>
                              <a:gs pos="100000">
                                <a:srgbClr val="FFFFFF"/>
                              </a:gs>
                            </a:gsLst>
                            <a:lin ang="5400000" scaled="0"/>
                          </a:gradFill>
                          <a:latin typeface="+mn-lt"/>
                          <a:ea typeface="+mn-ea"/>
                          <a:cs typeface="+mn-cs"/>
                        </a:rPr>
                        <a:t>SharePoint</a:t>
                      </a:r>
                      <a:endParaRPr lang="en-US" sz="2000" b="0" u="none" strike="noStrike" kern="1200" dirty="0">
                        <a:ln>
                          <a:noFill/>
                        </a:ln>
                        <a:gradFill>
                          <a:gsLst>
                            <a:gs pos="0">
                              <a:srgbClr val="FFFFFF"/>
                            </a:gs>
                            <a:gs pos="100000">
                              <a:srgbClr val="FFFFFF"/>
                            </a:gs>
                          </a:gsLst>
                          <a:lin ang="5400000" scaled="0"/>
                        </a:gradFill>
                        <a:latin typeface="+mn-lt"/>
                        <a:ea typeface="+mn-ea"/>
                        <a:cs typeface="+mn-cs"/>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175"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algn="ctr" defTabSz="914400" rtl="0" eaLnBrk="1" fontAlgn="b" latinLnBrk="0" hangingPunct="1"/>
                      <a:r>
                        <a:rPr lang="en-US" sz="2000" b="0" u="none" strike="noStrike" kern="1200" dirty="0" smtClean="0">
                          <a:ln>
                            <a:noFill/>
                          </a:ln>
                          <a:gradFill>
                            <a:gsLst>
                              <a:gs pos="0">
                                <a:srgbClr val="FFFFFF"/>
                              </a:gs>
                              <a:gs pos="100000">
                                <a:srgbClr val="FFFFFF"/>
                              </a:gs>
                            </a:gsLst>
                            <a:lin ang="5400000" scaled="0"/>
                          </a:gradFill>
                          <a:latin typeface="+mn-lt"/>
                          <a:ea typeface="+mn-ea"/>
                          <a:cs typeface="+mn-cs"/>
                        </a:rPr>
                        <a:t>Apps for</a:t>
                      </a:r>
                    </a:p>
                    <a:p>
                      <a:pPr marL="0" algn="ctr" defTabSz="914400" rtl="0" eaLnBrk="1" fontAlgn="b" latinLnBrk="0" hangingPunct="1"/>
                      <a:r>
                        <a:rPr lang="en-US" sz="2000" b="0" u="none" strike="noStrike" kern="1200" dirty="0" smtClean="0">
                          <a:ln>
                            <a:noFill/>
                          </a:ln>
                          <a:gradFill>
                            <a:gsLst>
                              <a:gs pos="0">
                                <a:srgbClr val="FFFFFF"/>
                              </a:gs>
                              <a:gs pos="100000">
                                <a:srgbClr val="FFFFFF"/>
                              </a:gs>
                            </a:gsLst>
                            <a:lin ang="5400000" scaled="0"/>
                          </a:gradFill>
                          <a:latin typeface="+mn-lt"/>
                          <a:ea typeface="+mn-ea"/>
                          <a:cs typeface="+mn-cs"/>
                        </a:rPr>
                        <a:t>Office</a:t>
                      </a:r>
                      <a:endParaRPr lang="en-US" sz="2000" b="0" u="none" strike="noStrike" kern="1200" dirty="0">
                        <a:ln>
                          <a:noFill/>
                        </a:ln>
                        <a:gradFill>
                          <a:gsLst>
                            <a:gs pos="0">
                              <a:srgbClr val="FFFFFF"/>
                            </a:gs>
                            <a:gs pos="100000">
                              <a:srgbClr val="FFFFFF"/>
                            </a:gs>
                          </a:gsLst>
                          <a:lin ang="5400000" scaled="0"/>
                        </a:gradFill>
                        <a:latin typeface="+mn-lt"/>
                        <a:ea typeface="+mn-ea"/>
                        <a:cs typeface="+mn-cs"/>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175"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algn="ctr" defTabSz="914400" rtl="0" eaLnBrk="1" fontAlgn="b" latinLnBrk="0" hangingPunct="1"/>
                      <a:r>
                        <a:rPr lang="en-US" sz="2000" b="0" u="none" strike="noStrike" kern="1200" dirty="0" smtClean="0">
                          <a:ln>
                            <a:noFill/>
                          </a:ln>
                          <a:gradFill>
                            <a:gsLst>
                              <a:gs pos="0">
                                <a:srgbClr val="FFFFFF"/>
                              </a:gs>
                              <a:gs pos="100000">
                                <a:srgbClr val="FFFFFF"/>
                              </a:gs>
                            </a:gsLst>
                            <a:lin ang="5400000" scaled="0"/>
                          </a:gradFill>
                          <a:latin typeface="+mn-lt"/>
                          <a:ea typeface="+mn-ea"/>
                          <a:cs typeface="+mn-cs"/>
                        </a:rPr>
                        <a:t>Office 365 APIs</a:t>
                      </a: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175"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r>
              <a:tr h="808777">
                <a:tc>
                  <a:txBody>
                    <a:bodyPr/>
                    <a:lstStyle/>
                    <a:p>
                      <a:pPr marL="0" algn="l" defTabSz="914363" rtl="0" eaLnBrk="1" fontAlgn="b" latinLnBrk="0" hangingPunct="1"/>
                      <a:r>
                        <a:rPr lang="en-US" sz="3200" b="0" u="none" strike="noStrike" kern="1200" dirty="0" smtClean="0">
                          <a:gradFill>
                            <a:gsLst>
                              <a:gs pos="1250">
                                <a:schemeClr val="bg2"/>
                              </a:gs>
                              <a:gs pos="100000">
                                <a:schemeClr val="bg2"/>
                              </a:gs>
                            </a:gsLst>
                            <a:lin ang="5400000" scaled="0"/>
                          </a:gradFill>
                          <a:latin typeface="+mj-lt"/>
                          <a:ea typeface="Segoe UI" pitchFamily="34" charset="0"/>
                          <a:cs typeface="Segoe UI" pitchFamily="34" charset="0"/>
                        </a:rPr>
                        <a:t>Word</a:t>
                      </a:r>
                    </a:p>
                    <a:p>
                      <a:pPr marL="0" algn="l" defTabSz="914363" rtl="0" eaLnBrk="1" fontAlgn="b" latinLnBrk="0" hangingPunct="1"/>
                      <a:r>
                        <a:rPr lang="en-US" sz="3200" b="0" u="none" strike="noStrike" kern="1200" dirty="0" smtClean="0">
                          <a:gradFill>
                            <a:gsLst>
                              <a:gs pos="1250">
                                <a:schemeClr val="bg2"/>
                              </a:gs>
                              <a:gs pos="100000">
                                <a:schemeClr val="bg2"/>
                              </a:gs>
                            </a:gsLst>
                            <a:lin ang="5400000" scaled="0"/>
                          </a:gradFill>
                          <a:latin typeface="+mj-lt"/>
                          <a:ea typeface="Segoe UI" pitchFamily="34" charset="0"/>
                          <a:cs typeface="Segoe UI" pitchFamily="34" charset="0"/>
                        </a:rPr>
                        <a:t>Excel</a:t>
                      </a:r>
                      <a:endParaRPr lang="en-US" sz="3200" b="0" u="none" strike="noStrike" kern="1200" dirty="0">
                        <a:gradFill>
                          <a:gsLst>
                            <a:gs pos="1250">
                              <a:schemeClr val="bg2"/>
                            </a:gs>
                            <a:gs pos="100000">
                              <a:schemeClr val="bg2"/>
                            </a:gs>
                          </a:gsLst>
                          <a:lin ang="5400000" scaled="0"/>
                        </a:gradFill>
                        <a:latin typeface="+mj-lt"/>
                        <a:ea typeface="Segoe UI" pitchFamily="34" charset="0"/>
                        <a:cs typeface="Segoe UI" pitchFamily="34" charset="0"/>
                      </a:endParaRPr>
                    </a:p>
                  </a:txBody>
                  <a:tcPr marT="0" marB="0" anchor="ctr">
                    <a:lnL w="3175"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363" rtl="0" eaLnBrk="1" latinLnBrk="0" hangingPunct="1"/>
                      <a:endParaRPr lang="en-US" sz="1800" b="0" u="none" strike="noStrike" kern="1200" dirty="0">
                        <a:gradFill>
                          <a:gsLst>
                            <a:gs pos="0">
                              <a:schemeClr val="tx1"/>
                            </a:gs>
                            <a:gs pos="100000">
                              <a:schemeClr val="tx1"/>
                            </a:gs>
                          </a:gsLst>
                          <a:lin ang="5400000" scaled="0"/>
                        </a:gradFill>
                        <a:latin typeface="+mn-lt"/>
                        <a:ea typeface="Segoe UI" pitchFamily="34" charset="0"/>
                        <a:cs typeface="Segoe UI" pitchFamily="34" charset="0"/>
                      </a:endParaRPr>
                    </a:p>
                  </a:txBody>
                  <a:tcPr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285750" indent="-285750" algn="l" defTabSz="914363" rtl="0" eaLnBrk="1" latinLnBrk="0" hangingPunct="1">
                        <a:buFont typeface="Arial" panose="020B0604020202020204" pitchFamily="34" charset="0"/>
                        <a:buChar char="•"/>
                      </a:pPr>
                      <a:r>
                        <a:rPr lang="en-US" sz="1800" b="0" u="none" strike="noStrike" kern="1200" dirty="0" smtClean="0">
                          <a:gradFill>
                            <a:gsLst>
                              <a:gs pos="0">
                                <a:schemeClr val="tx1"/>
                              </a:gs>
                              <a:gs pos="100000">
                                <a:schemeClr val="tx1"/>
                              </a:gs>
                            </a:gsLst>
                            <a:lin ang="5400000" scaled="0"/>
                          </a:gradFill>
                          <a:latin typeface="+mn-lt"/>
                          <a:ea typeface="Segoe UI" pitchFamily="34" charset="0"/>
                          <a:cs typeface="Segoe UI" pitchFamily="34" charset="0"/>
                        </a:rPr>
                        <a:t>Task Pane App</a:t>
                      </a:r>
                    </a:p>
                    <a:p>
                      <a:pPr marL="285750" indent="-285750" algn="l" defTabSz="914363" rtl="0" eaLnBrk="1" latinLnBrk="0" hangingPunct="1">
                        <a:buFont typeface="Arial" panose="020B0604020202020204" pitchFamily="34" charset="0"/>
                        <a:buChar char="•"/>
                      </a:pPr>
                      <a:r>
                        <a:rPr lang="en-US" sz="1800" b="0" u="none" strike="noStrike" kern="1200" dirty="0" smtClean="0">
                          <a:gradFill>
                            <a:gsLst>
                              <a:gs pos="0">
                                <a:schemeClr val="tx1"/>
                              </a:gs>
                              <a:gs pos="100000">
                                <a:schemeClr val="tx1"/>
                              </a:gs>
                            </a:gsLst>
                            <a:lin ang="5400000" scaled="0"/>
                          </a:gradFill>
                          <a:latin typeface="+mn-lt"/>
                          <a:ea typeface="Segoe UI" pitchFamily="34" charset="0"/>
                          <a:cs typeface="Segoe UI" pitchFamily="34" charset="0"/>
                        </a:rPr>
                        <a:t>Content App</a:t>
                      </a:r>
                      <a:endParaRPr lang="en-US" sz="1800" b="0" u="none" strike="noStrike" kern="1200" dirty="0">
                        <a:gradFill>
                          <a:gsLst>
                            <a:gs pos="0">
                              <a:schemeClr val="tx1"/>
                            </a:gs>
                            <a:gs pos="100000">
                              <a:schemeClr val="tx1"/>
                            </a:gs>
                          </a:gsLst>
                          <a:lin ang="5400000" scaled="0"/>
                        </a:gradFill>
                        <a:latin typeface="+mn-lt"/>
                        <a:ea typeface="Segoe UI" pitchFamily="34" charset="0"/>
                        <a:cs typeface="Segoe UI" pitchFamily="34" charset="0"/>
                      </a:endParaRPr>
                    </a:p>
                  </a:txBody>
                  <a:tcPr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l" defTabSz="914363" rtl="0" eaLnBrk="1" latinLnBrk="0" hangingPunct="1"/>
                      <a:endParaRPr lang="en-US" sz="1800" b="0" u="none" strike="noStrike" kern="1200" dirty="0">
                        <a:gradFill>
                          <a:gsLst>
                            <a:gs pos="0">
                              <a:schemeClr val="tx1"/>
                            </a:gs>
                            <a:gs pos="100000">
                              <a:schemeClr val="tx1"/>
                            </a:gs>
                          </a:gsLst>
                          <a:lin ang="5400000" scaled="0"/>
                        </a:gradFill>
                        <a:latin typeface="+mn-lt"/>
                        <a:ea typeface="Segoe UI" pitchFamily="34" charset="0"/>
                        <a:cs typeface="Segoe UI" pitchFamily="34" charset="0"/>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808777">
                <a:tc>
                  <a:txBody>
                    <a:bodyPr/>
                    <a:lstStyle/>
                    <a:p>
                      <a:pPr marL="0" algn="l" defTabSz="914363" rtl="0" eaLnBrk="1" fontAlgn="b" latinLnBrk="0" hangingPunct="1"/>
                      <a:r>
                        <a:rPr lang="en-US" sz="3200" b="0" u="none" strike="noStrike" kern="1200" dirty="0" smtClean="0">
                          <a:gradFill>
                            <a:gsLst>
                              <a:gs pos="1250">
                                <a:schemeClr val="bg2"/>
                              </a:gs>
                              <a:gs pos="100000">
                                <a:schemeClr val="bg2"/>
                              </a:gs>
                            </a:gsLst>
                            <a:lin ang="5400000" scaled="0"/>
                          </a:gradFill>
                          <a:latin typeface="+mj-lt"/>
                          <a:ea typeface="Segoe UI" pitchFamily="34" charset="0"/>
                          <a:cs typeface="Segoe UI" pitchFamily="34" charset="0"/>
                        </a:rPr>
                        <a:t>Outlook</a:t>
                      </a:r>
                      <a:endParaRPr lang="en-US" sz="3200" b="0" u="none" strike="noStrike" kern="1200" dirty="0">
                        <a:gradFill>
                          <a:gsLst>
                            <a:gs pos="1250">
                              <a:schemeClr val="bg2"/>
                            </a:gs>
                            <a:gs pos="100000">
                              <a:schemeClr val="bg2"/>
                            </a:gs>
                          </a:gsLst>
                          <a:lin ang="5400000" scaled="0"/>
                        </a:gradFill>
                        <a:latin typeface="+mj-lt"/>
                        <a:ea typeface="Segoe UI" pitchFamily="34" charset="0"/>
                        <a:cs typeface="Segoe UI" pitchFamily="34" charset="0"/>
                      </a:endParaRPr>
                    </a:p>
                  </a:txBody>
                  <a:tcPr marT="0" marB="0" anchor="ctr">
                    <a:lnL w="3175"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363" rtl="0" eaLnBrk="1" latinLnBrk="0" hangingPunct="1"/>
                      <a:endParaRPr lang="en-US" sz="1800" b="0" u="none" strike="noStrike" kern="1200" dirty="0">
                        <a:gradFill>
                          <a:gsLst>
                            <a:gs pos="0">
                              <a:schemeClr val="tx1"/>
                            </a:gs>
                            <a:gs pos="100000">
                              <a:schemeClr val="tx1"/>
                            </a:gs>
                          </a:gsLst>
                          <a:lin ang="5400000" scaled="0"/>
                        </a:gradFill>
                        <a:latin typeface="+mn-lt"/>
                        <a:ea typeface="Segoe UI" pitchFamily="34" charset="0"/>
                        <a:cs typeface="Segoe UI" pitchFamily="34" charset="0"/>
                      </a:endParaRPr>
                    </a:p>
                  </a:txBody>
                  <a:tcPr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285750" indent="-285750" algn="l" defTabSz="914363" rtl="0" eaLnBrk="1" latinLnBrk="0" hangingPunct="1">
                        <a:buFont typeface="Arial" panose="020B0604020202020204" pitchFamily="34" charset="0"/>
                        <a:buChar char="•"/>
                      </a:pPr>
                      <a:r>
                        <a:rPr lang="en-US" sz="1800" b="0" u="none" strike="noStrike" kern="1200" dirty="0" smtClean="0">
                          <a:gradFill>
                            <a:gsLst>
                              <a:gs pos="0">
                                <a:schemeClr val="tx1"/>
                              </a:gs>
                              <a:gs pos="100000">
                                <a:schemeClr val="tx1"/>
                              </a:gs>
                            </a:gsLst>
                            <a:lin ang="5400000" scaled="0"/>
                          </a:gradFill>
                          <a:latin typeface="+mn-lt"/>
                          <a:ea typeface="Segoe UI" pitchFamily="34" charset="0"/>
                          <a:cs typeface="Segoe UI" pitchFamily="34" charset="0"/>
                        </a:rPr>
                        <a:t>Mail App</a:t>
                      </a:r>
                      <a:endParaRPr lang="en-US" sz="1800" b="0" u="none" strike="noStrike" kern="1200" dirty="0">
                        <a:gradFill>
                          <a:gsLst>
                            <a:gs pos="0">
                              <a:schemeClr val="tx1"/>
                            </a:gs>
                            <a:gs pos="100000">
                              <a:schemeClr val="tx1"/>
                            </a:gs>
                          </a:gsLst>
                          <a:lin ang="5400000" scaled="0"/>
                        </a:gradFill>
                        <a:latin typeface="+mn-lt"/>
                        <a:ea typeface="Segoe UI" pitchFamily="34" charset="0"/>
                        <a:cs typeface="Segoe UI" pitchFamily="34" charset="0"/>
                      </a:endParaRPr>
                    </a:p>
                  </a:txBody>
                  <a:tcPr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285750" indent="-285750" algn="l" defTabSz="914363" rtl="0" eaLnBrk="1" latinLnBrk="0" hangingPunct="1">
                        <a:buFont typeface="Arial" panose="020B0604020202020204" pitchFamily="34" charset="0"/>
                        <a:buChar char="•"/>
                      </a:pPr>
                      <a:r>
                        <a:rPr lang="en-US" sz="1800" b="0" u="none" strike="noStrike" kern="1200" dirty="0" smtClean="0">
                          <a:gradFill>
                            <a:gsLst>
                              <a:gs pos="0">
                                <a:schemeClr val="tx1"/>
                              </a:gs>
                              <a:gs pos="100000">
                                <a:schemeClr val="tx1"/>
                              </a:gs>
                            </a:gsLst>
                            <a:lin ang="5400000" scaled="0"/>
                          </a:gradFill>
                          <a:latin typeface="+mn-lt"/>
                          <a:ea typeface="Segoe UI" pitchFamily="34" charset="0"/>
                          <a:cs typeface="Segoe UI" pitchFamily="34" charset="0"/>
                        </a:rPr>
                        <a:t>Mail</a:t>
                      </a:r>
                    </a:p>
                    <a:p>
                      <a:pPr marL="285750" indent="-285750" algn="l" defTabSz="914363" rtl="0" eaLnBrk="1" latinLnBrk="0" hangingPunct="1">
                        <a:buFont typeface="Arial" panose="020B0604020202020204" pitchFamily="34" charset="0"/>
                        <a:buChar char="•"/>
                      </a:pPr>
                      <a:r>
                        <a:rPr lang="en-US" sz="1800" b="0" u="none" strike="noStrike" kern="1200" dirty="0" smtClean="0">
                          <a:gradFill>
                            <a:gsLst>
                              <a:gs pos="0">
                                <a:schemeClr val="tx1"/>
                              </a:gs>
                              <a:gs pos="100000">
                                <a:schemeClr val="tx1"/>
                              </a:gs>
                            </a:gsLst>
                            <a:lin ang="5400000" scaled="0"/>
                          </a:gradFill>
                          <a:latin typeface="+mn-lt"/>
                          <a:ea typeface="Segoe UI" pitchFamily="34" charset="0"/>
                          <a:cs typeface="Segoe UI" pitchFamily="34" charset="0"/>
                        </a:rPr>
                        <a:t>Calendar</a:t>
                      </a:r>
                    </a:p>
                    <a:p>
                      <a:pPr marL="285750" indent="-285750" algn="l" defTabSz="914363" rtl="0" eaLnBrk="1" latinLnBrk="0" hangingPunct="1">
                        <a:buFont typeface="Arial" panose="020B0604020202020204" pitchFamily="34" charset="0"/>
                        <a:buChar char="•"/>
                      </a:pPr>
                      <a:r>
                        <a:rPr lang="en-US" sz="1800" b="0" u="none" strike="noStrike" kern="1200" dirty="0" smtClean="0">
                          <a:gradFill>
                            <a:gsLst>
                              <a:gs pos="0">
                                <a:schemeClr val="tx1"/>
                              </a:gs>
                              <a:gs pos="100000">
                                <a:schemeClr val="tx1"/>
                              </a:gs>
                            </a:gsLst>
                            <a:lin ang="5400000" scaled="0"/>
                          </a:gradFill>
                          <a:latin typeface="+mn-lt"/>
                          <a:ea typeface="Segoe UI" pitchFamily="34" charset="0"/>
                          <a:cs typeface="Segoe UI" pitchFamily="34" charset="0"/>
                        </a:rPr>
                        <a:t>Contacts</a:t>
                      </a:r>
                      <a:endParaRPr lang="en-US" sz="1800" b="0" u="none" strike="noStrike" kern="1200" dirty="0">
                        <a:gradFill>
                          <a:gsLst>
                            <a:gs pos="0">
                              <a:schemeClr val="tx1"/>
                            </a:gs>
                            <a:gs pos="100000">
                              <a:schemeClr val="tx1"/>
                            </a:gs>
                          </a:gsLst>
                          <a:lin ang="5400000" scaled="0"/>
                        </a:gradFill>
                        <a:latin typeface="+mn-lt"/>
                        <a:ea typeface="Segoe UI" pitchFamily="34" charset="0"/>
                        <a:cs typeface="Segoe UI" pitchFamily="34" charset="0"/>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808777">
                <a:tc>
                  <a:txBody>
                    <a:bodyPr/>
                    <a:lstStyle/>
                    <a:p>
                      <a:pPr marL="0" algn="l" defTabSz="914363" rtl="0" eaLnBrk="1" fontAlgn="b" latinLnBrk="0" hangingPunct="1"/>
                      <a:r>
                        <a:rPr lang="en-US" sz="3200" b="0" u="none" strike="noStrike" kern="1200" dirty="0" smtClean="0">
                          <a:gradFill>
                            <a:gsLst>
                              <a:gs pos="1250">
                                <a:schemeClr val="bg2"/>
                              </a:gs>
                              <a:gs pos="100000">
                                <a:schemeClr val="bg2"/>
                              </a:gs>
                            </a:gsLst>
                            <a:lin ang="5400000" scaled="0"/>
                          </a:gradFill>
                          <a:latin typeface="+mj-lt"/>
                          <a:ea typeface="Segoe UI" pitchFamily="34" charset="0"/>
                          <a:cs typeface="Segoe UI" pitchFamily="34" charset="0"/>
                        </a:rPr>
                        <a:t>SharePoint</a:t>
                      </a:r>
                      <a:endParaRPr lang="en-US" sz="3200" b="0" u="none" strike="noStrike" kern="1200" dirty="0">
                        <a:gradFill>
                          <a:gsLst>
                            <a:gs pos="1250">
                              <a:schemeClr val="bg2"/>
                            </a:gs>
                            <a:gs pos="100000">
                              <a:schemeClr val="bg2"/>
                            </a:gs>
                          </a:gsLst>
                          <a:lin ang="5400000" scaled="0"/>
                        </a:gradFill>
                        <a:latin typeface="+mj-lt"/>
                        <a:ea typeface="Segoe UI" pitchFamily="34" charset="0"/>
                        <a:cs typeface="Segoe UI" pitchFamily="34" charset="0"/>
                      </a:endParaRPr>
                    </a:p>
                  </a:txBody>
                  <a:tcPr marT="0" marB="0" anchor="ctr">
                    <a:lnL w="3175"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indent="-285750" algn="l" defTabSz="914363" rtl="0" eaLnBrk="1" latinLnBrk="0" hangingPunct="1">
                        <a:buFont typeface="Arial" panose="020B0604020202020204" pitchFamily="34" charset="0"/>
                        <a:buChar char="•"/>
                      </a:pPr>
                      <a:r>
                        <a:rPr lang="en-US" sz="1800" b="0" u="none" strike="noStrike" kern="1200" dirty="0" smtClean="0">
                          <a:gradFill>
                            <a:gsLst>
                              <a:gs pos="0">
                                <a:schemeClr val="tx1"/>
                              </a:gs>
                              <a:gs pos="100000">
                                <a:schemeClr val="tx1"/>
                              </a:gs>
                            </a:gsLst>
                            <a:lin ang="5400000" scaled="0"/>
                          </a:gradFill>
                          <a:latin typeface="+mn-lt"/>
                          <a:ea typeface="Segoe UI" pitchFamily="34" charset="0"/>
                          <a:cs typeface="Segoe UI" pitchFamily="34" charset="0"/>
                        </a:rPr>
                        <a:t>SharePoint-Hosted App</a:t>
                      </a:r>
                    </a:p>
                    <a:p>
                      <a:pPr marL="285750" indent="-285750" algn="l" defTabSz="914363" rtl="0" eaLnBrk="1" latinLnBrk="0" hangingPunct="1">
                        <a:buFont typeface="Arial" panose="020B0604020202020204" pitchFamily="34" charset="0"/>
                        <a:buChar char="•"/>
                      </a:pPr>
                      <a:r>
                        <a:rPr lang="en-US" sz="1800" b="0" u="none" strike="noStrike" kern="1200" dirty="0" smtClean="0">
                          <a:gradFill>
                            <a:gsLst>
                              <a:gs pos="0">
                                <a:schemeClr val="tx1"/>
                              </a:gs>
                              <a:gs pos="100000">
                                <a:schemeClr val="tx1"/>
                              </a:gs>
                            </a:gsLst>
                            <a:lin ang="5400000" scaled="0"/>
                          </a:gradFill>
                          <a:latin typeface="+mn-lt"/>
                          <a:ea typeface="Segoe UI" pitchFamily="34" charset="0"/>
                          <a:cs typeface="Segoe UI" pitchFamily="34" charset="0"/>
                        </a:rPr>
                        <a:t>Cloud-Hosted App</a:t>
                      </a:r>
                      <a:endParaRPr lang="en-US" sz="1800" b="0" u="none" strike="noStrike" kern="1200" dirty="0">
                        <a:gradFill>
                          <a:gsLst>
                            <a:gs pos="0">
                              <a:schemeClr val="tx1"/>
                            </a:gs>
                            <a:gs pos="100000">
                              <a:schemeClr val="tx1"/>
                            </a:gs>
                          </a:gsLst>
                          <a:lin ang="5400000" scaled="0"/>
                        </a:gradFill>
                        <a:latin typeface="+mn-lt"/>
                        <a:ea typeface="Segoe UI" pitchFamily="34" charset="0"/>
                        <a:cs typeface="Segoe UI" pitchFamily="34" charset="0"/>
                      </a:endParaRPr>
                    </a:p>
                  </a:txBody>
                  <a:tcPr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l" defTabSz="914363" rtl="0" eaLnBrk="1" latinLnBrk="0" hangingPunct="1"/>
                      <a:endParaRPr lang="en-US" sz="1800" b="0" u="none" strike="noStrike" kern="1200" dirty="0">
                        <a:gradFill>
                          <a:gsLst>
                            <a:gs pos="0">
                              <a:schemeClr val="tx1"/>
                            </a:gs>
                            <a:gs pos="100000">
                              <a:schemeClr val="tx1"/>
                            </a:gs>
                          </a:gsLst>
                          <a:lin ang="5400000" scaled="0"/>
                        </a:gradFill>
                        <a:latin typeface="+mn-lt"/>
                        <a:ea typeface="Segoe UI" pitchFamily="34" charset="0"/>
                        <a:cs typeface="Segoe UI" pitchFamily="34" charset="0"/>
                      </a:endParaRPr>
                    </a:p>
                  </a:txBody>
                  <a:tcPr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285750" indent="-285750" algn="l" defTabSz="914363" rtl="0" eaLnBrk="1" latinLnBrk="0" hangingPunct="1">
                        <a:buFont typeface="Arial" panose="020B0604020202020204" pitchFamily="34" charset="0"/>
                        <a:buChar char="•"/>
                      </a:pPr>
                      <a:r>
                        <a:rPr lang="en-US" sz="1800" b="0" u="none" strike="noStrike" kern="1200" dirty="0" smtClean="0">
                          <a:gradFill>
                            <a:gsLst>
                              <a:gs pos="0">
                                <a:schemeClr val="tx1"/>
                              </a:gs>
                              <a:gs pos="100000">
                                <a:schemeClr val="tx1"/>
                              </a:gs>
                            </a:gsLst>
                            <a:lin ang="5400000" scaled="0"/>
                          </a:gradFill>
                          <a:latin typeface="+mn-lt"/>
                          <a:ea typeface="Segoe UI" pitchFamily="34" charset="0"/>
                          <a:cs typeface="Segoe UI" pitchFamily="34" charset="0"/>
                        </a:rPr>
                        <a:t>Files</a:t>
                      </a:r>
                    </a:p>
                    <a:p>
                      <a:pPr marL="285750" indent="-285750" algn="l" defTabSz="914363" rtl="0" eaLnBrk="1" latinLnBrk="0" hangingPunct="1">
                        <a:buFont typeface="Arial" panose="020B0604020202020204" pitchFamily="34" charset="0"/>
                        <a:buChar char="•"/>
                      </a:pPr>
                      <a:r>
                        <a:rPr lang="en-US" sz="1800" b="0" u="none" strike="noStrike" kern="1200" dirty="0" smtClean="0">
                          <a:gradFill>
                            <a:gsLst>
                              <a:gs pos="0">
                                <a:schemeClr val="tx1"/>
                              </a:gs>
                              <a:gs pos="100000">
                                <a:schemeClr val="tx1"/>
                              </a:gs>
                            </a:gsLst>
                            <a:lin ang="5400000" scaled="0"/>
                          </a:gradFill>
                          <a:latin typeface="+mn-lt"/>
                          <a:ea typeface="Segoe UI" pitchFamily="34" charset="0"/>
                          <a:cs typeface="Segoe UI" pitchFamily="34" charset="0"/>
                        </a:rPr>
                        <a:t>Sites</a:t>
                      </a:r>
                      <a:endParaRPr lang="en-US" sz="1800" b="0" u="none" strike="noStrike" kern="1200" dirty="0">
                        <a:gradFill>
                          <a:gsLst>
                            <a:gs pos="0">
                              <a:schemeClr val="tx1"/>
                            </a:gs>
                            <a:gs pos="100000">
                              <a:schemeClr val="tx1"/>
                            </a:gs>
                          </a:gsLst>
                          <a:lin ang="5400000" scaled="0"/>
                        </a:gradFill>
                        <a:latin typeface="+mn-lt"/>
                        <a:ea typeface="Segoe UI" pitchFamily="34" charset="0"/>
                        <a:cs typeface="Segoe UI" pitchFamily="34" charset="0"/>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808777">
                <a:tc>
                  <a:txBody>
                    <a:bodyPr/>
                    <a:lstStyle/>
                    <a:p>
                      <a:pPr marL="0" algn="l" defTabSz="914363" rtl="0" eaLnBrk="1" fontAlgn="b" latinLnBrk="0" hangingPunct="1"/>
                      <a:r>
                        <a:rPr lang="en-US" sz="3200" b="0" u="none" strike="noStrike" kern="1200" dirty="0" smtClean="0">
                          <a:gradFill>
                            <a:gsLst>
                              <a:gs pos="1250">
                                <a:schemeClr val="bg2"/>
                              </a:gs>
                              <a:gs pos="100000">
                                <a:schemeClr val="bg2"/>
                              </a:gs>
                            </a:gsLst>
                            <a:lin ang="5400000" scaled="0"/>
                          </a:gradFill>
                          <a:latin typeface="+mj-lt"/>
                          <a:ea typeface="Segoe UI" pitchFamily="34" charset="0"/>
                          <a:cs typeface="Segoe UI" pitchFamily="34" charset="0"/>
                        </a:rPr>
                        <a:t>OneDrive for Business</a:t>
                      </a:r>
                      <a:endParaRPr lang="en-US" sz="3200" b="0" u="none" strike="noStrike" kern="1200" dirty="0">
                        <a:gradFill>
                          <a:gsLst>
                            <a:gs pos="1250">
                              <a:schemeClr val="bg2"/>
                            </a:gs>
                            <a:gs pos="100000">
                              <a:schemeClr val="bg2"/>
                            </a:gs>
                          </a:gsLst>
                          <a:lin ang="5400000" scaled="0"/>
                        </a:gradFill>
                        <a:latin typeface="+mj-lt"/>
                        <a:ea typeface="Segoe UI" pitchFamily="34" charset="0"/>
                        <a:cs typeface="Segoe UI" pitchFamily="34" charset="0"/>
                      </a:endParaRPr>
                    </a:p>
                  </a:txBody>
                  <a:tcPr marT="0" marB="0" anchor="ctr">
                    <a:lnL w="3175"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363" rtl="0" eaLnBrk="1" latinLnBrk="0" hangingPunct="1"/>
                      <a:endParaRPr lang="en-US" sz="1800" b="0" u="none" strike="noStrike" kern="1200" dirty="0">
                        <a:gradFill>
                          <a:gsLst>
                            <a:gs pos="0">
                              <a:schemeClr val="tx1"/>
                            </a:gs>
                            <a:gs pos="100000">
                              <a:schemeClr val="tx1"/>
                            </a:gs>
                          </a:gsLst>
                          <a:lin ang="5400000" scaled="0"/>
                        </a:gradFill>
                        <a:latin typeface="+mn-lt"/>
                        <a:ea typeface="Segoe UI" pitchFamily="34" charset="0"/>
                        <a:cs typeface="Segoe UI" pitchFamily="34" charset="0"/>
                      </a:endParaRPr>
                    </a:p>
                  </a:txBody>
                  <a:tcPr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l" defTabSz="914363" rtl="0" eaLnBrk="1" latinLnBrk="0" hangingPunct="1"/>
                      <a:endParaRPr lang="en-US" sz="1800" b="0" u="none" strike="noStrike" kern="1200" dirty="0">
                        <a:gradFill>
                          <a:gsLst>
                            <a:gs pos="0">
                              <a:schemeClr val="tx1"/>
                            </a:gs>
                            <a:gs pos="100000">
                              <a:schemeClr val="tx1"/>
                            </a:gs>
                          </a:gsLst>
                          <a:lin ang="5400000" scaled="0"/>
                        </a:gradFill>
                        <a:latin typeface="+mn-lt"/>
                        <a:ea typeface="Segoe UI" pitchFamily="34" charset="0"/>
                        <a:cs typeface="Segoe UI" pitchFamily="34" charset="0"/>
                      </a:endParaRPr>
                    </a:p>
                  </a:txBody>
                  <a:tcPr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285750" indent="-285750" algn="l" defTabSz="914363" rtl="0" eaLnBrk="1" latinLnBrk="0" hangingPunct="1">
                        <a:buFont typeface="Arial" panose="020B0604020202020204" pitchFamily="34" charset="0"/>
                        <a:buChar char="•"/>
                      </a:pPr>
                      <a:r>
                        <a:rPr lang="en-US" sz="1800" b="0" u="none" strike="noStrike" kern="1200" dirty="0" smtClean="0">
                          <a:gradFill>
                            <a:gsLst>
                              <a:gs pos="0">
                                <a:schemeClr val="tx1"/>
                              </a:gs>
                              <a:gs pos="100000">
                                <a:schemeClr val="tx1"/>
                              </a:gs>
                            </a:gsLst>
                            <a:lin ang="5400000" scaled="0"/>
                          </a:gradFill>
                          <a:latin typeface="+mn-lt"/>
                          <a:ea typeface="Segoe UI" pitchFamily="34" charset="0"/>
                          <a:cs typeface="Segoe UI" pitchFamily="34" charset="0"/>
                        </a:rPr>
                        <a:t>Files</a:t>
                      </a:r>
                      <a:endParaRPr lang="en-US" sz="1800" b="0" u="none" strike="noStrike" kern="1200" dirty="0">
                        <a:gradFill>
                          <a:gsLst>
                            <a:gs pos="0">
                              <a:schemeClr val="tx1"/>
                            </a:gs>
                            <a:gs pos="100000">
                              <a:schemeClr val="tx1"/>
                            </a:gs>
                          </a:gsLst>
                          <a:lin ang="5400000" scaled="0"/>
                        </a:gradFill>
                        <a:latin typeface="+mn-lt"/>
                        <a:ea typeface="Segoe UI" pitchFamily="34" charset="0"/>
                        <a:cs typeface="Segoe UI" pitchFamily="34" charset="0"/>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bl>
          </a:graphicData>
        </a:graphic>
      </p:graphicFrame>
      <p:sp>
        <p:nvSpPr>
          <p:cNvPr id="4" name="Slide Number Placeholder 3"/>
          <p:cNvSpPr>
            <a:spLocks noGrp="1"/>
          </p:cNvSpPr>
          <p:nvPr>
            <p:ph type="sldNum" sz="quarter" idx="12"/>
          </p:nvPr>
        </p:nvSpPr>
        <p:spPr/>
        <p:txBody>
          <a:bodyPr/>
          <a:lstStyle/>
          <a:p>
            <a:fld id="{727B4C2D-45E2-4621-8491-2995EB46A674}" type="slidenum">
              <a:rPr lang="en-US" smtClean="0"/>
              <a:pPr/>
              <a:t>6</a:t>
            </a:fld>
            <a:endParaRPr lang="en-US" dirty="0"/>
          </a:p>
        </p:txBody>
      </p:sp>
    </p:spTree>
    <p:extLst>
      <p:ext uri="{BB962C8B-B14F-4D97-AF65-F5344CB8AC3E}">
        <p14:creationId xmlns:p14="http://schemas.microsoft.com/office/powerpoint/2010/main" val="2264027323"/>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8"/>
            <a:ext cx="11149013" cy="4793513"/>
          </a:xfrm>
        </p:spPr>
        <p:txBody>
          <a:bodyPr/>
          <a:lstStyle/>
          <a:p>
            <a:r>
              <a:rPr lang="en-US" dirty="0"/>
              <a:t>Azure Active Directory (AAD)</a:t>
            </a:r>
          </a:p>
          <a:p>
            <a:r>
              <a:rPr lang="en-US" dirty="0" smtClean="0"/>
              <a:t>Azure Access Control Services (ACS)</a:t>
            </a:r>
          </a:p>
          <a:p>
            <a:r>
              <a:rPr lang="en-US" dirty="0"/>
              <a:t>Azure Web Sites</a:t>
            </a:r>
          </a:p>
          <a:p>
            <a:endParaRPr lang="en-US" dirty="0"/>
          </a:p>
        </p:txBody>
      </p:sp>
      <p:sp>
        <p:nvSpPr>
          <p:cNvPr id="3" name="Title 2"/>
          <p:cNvSpPr>
            <a:spLocks noGrp="1"/>
          </p:cNvSpPr>
          <p:nvPr>
            <p:ph type="title"/>
          </p:nvPr>
        </p:nvSpPr>
        <p:spPr/>
        <p:txBody>
          <a:bodyPr/>
          <a:lstStyle/>
          <a:p>
            <a:r>
              <a:rPr lang="en-US" dirty="0" smtClean="0"/>
              <a:t>Windows Azure Environment</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7</a:t>
            </a:fld>
            <a:endParaRPr lang="en-US" dirty="0"/>
          </a:p>
        </p:txBody>
      </p:sp>
    </p:spTree>
    <p:extLst>
      <p:ext uri="{BB962C8B-B14F-4D97-AF65-F5344CB8AC3E}">
        <p14:creationId xmlns:p14="http://schemas.microsoft.com/office/powerpoint/2010/main" val="1718472450"/>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8"/>
            <a:ext cx="11149013" cy="4655289"/>
          </a:xfrm>
        </p:spPr>
        <p:txBody>
          <a:bodyPr/>
          <a:lstStyle/>
          <a:p>
            <a:r>
              <a:rPr lang="en-US" dirty="0"/>
              <a:t>Identity and Access Management for the cloud</a:t>
            </a:r>
          </a:p>
          <a:p>
            <a:r>
              <a:rPr lang="en-US" dirty="0"/>
              <a:t>Can create new directories or manage existing ones in Azure subscription</a:t>
            </a:r>
          </a:p>
          <a:p>
            <a:r>
              <a:rPr lang="en-US" dirty="0"/>
              <a:t>Used by </a:t>
            </a:r>
            <a:r>
              <a:rPr lang="en-US" dirty="0" smtClean="0"/>
              <a:t>Office 365 </a:t>
            </a:r>
            <a:r>
              <a:rPr lang="en-US" dirty="0"/>
              <a:t>for authentication</a:t>
            </a:r>
          </a:p>
          <a:p>
            <a:r>
              <a:rPr lang="en-US" dirty="0"/>
              <a:t>Used by Azure for user authentication and application authorization</a:t>
            </a:r>
          </a:p>
          <a:p>
            <a:endParaRPr lang="en-US" dirty="0"/>
          </a:p>
        </p:txBody>
      </p:sp>
      <p:sp>
        <p:nvSpPr>
          <p:cNvPr id="3" name="Title 2"/>
          <p:cNvSpPr>
            <a:spLocks noGrp="1"/>
          </p:cNvSpPr>
          <p:nvPr>
            <p:ph type="title"/>
          </p:nvPr>
        </p:nvSpPr>
        <p:spPr/>
        <p:txBody>
          <a:bodyPr/>
          <a:lstStyle/>
          <a:p>
            <a:r>
              <a:rPr lang="en-US" dirty="0" smtClean="0"/>
              <a:t>Azure Active Directory</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8</a:t>
            </a:fld>
            <a:endParaRPr lang="en-US" dirty="0"/>
          </a:p>
        </p:txBody>
      </p:sp>
    </p:spTree>
    <p:extLst>
      <p:ext uri="{BB962C8B-B14F-4D97-AF65-F5344CB8AC3E}">
        <p14:creationId xmlns:p14="http://schemas.microsoft.com/office/powerpoint/2010/main" val="773241659"/>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8"/>
            <a:ext cx="11149013" cy="4846675"/>
          </a:xfrm>
        </p:spPr>
        <p:txBody>
          <a:bodyPr/>
          <a:lstStyle/>
          <a:p>
            <a:r>
              <a:rPr lang="en-US" dirty="0"/>
              <a:t>Identity and Access Management for the cloud</a:t>
            </a:r>
          </a:p>
          <a:p>
            <a:r>
              <a:rPr lang="en-US" dirty="0"/>
              <a:t>More generic than AAD</a:t>
            </a:r>
          </a:p>
          <a:p>
            <a:r>
              <a:rPr lang="en-US" dirty="0" smtClean="0"/>
              <a:t>Can </a:t>
            </a:r>
            <a:r>
              <a:rPr lang="en-US" dirty="0"/>
              <a:t>create new namespaces in Azure subscription</a:t>
            </a:r>
          </a:p>
          <a:p>
            <a:r>
              <a:rPr lang="en-US" dirty="0"/>
              <a:t>Used by </a:t>
            </a:r>
            <a:r>
              <a:rPr lang="en-US" dirty="0" smtClean="0"/>
              <a:t>Office 365 </a:t>
            </a:r>
            <a:r>
              <a:rPr lang="en-US" dirty="0"/>
              <a:t>for application authorization</a:t>
            </a:r>
          </a:p>
          <a:p>
            <a:endParaRPr lang="en-US" dirty="0"/>
          </a:p>
        </p:txBody>
      </p:sp>
      <p:sp>
        <p:nvSpPr>
          <p:cNvPr id="3" name="Title 2"/>
          <p:cNvSpPr>
            <a:spLocks noGrp="1"/>
          </p:cNvSpPr>
          <p:nvPr>
            <p:ph type="title"/>
          </p:nvPr>
        </p:nvSpPr>
        <p:spPr/>
        <p:txBody>
          <a:bodyPr/>
          <a:lstStyle/>
          <a:p>
            <a:r>
              <a:rPr lang="en-US" dirty="0" smtClean="0"/>
              <a:t>Azure Access Control Services</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9</a:t>
            </a:fld>
            <a:endParaRPr lang="en-US" dirty="0"/>
          </a:p>
        </p:txBody>
      </p:sp>
    </p:spTree>
    <p:extLst>
      <p:ext uri="{BB962C8B-B14F-4D97-AF65-F5344CB8AC3E}">
        <p14:creationId xmlns:p14="http://schemas.microsoft.com/office/powerpoint/2010/main" val="3277412410"/>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5-30055_Office Template 2012 - 16x9 - White Background">
  <a:themeElements>
    <a:clrScheme name="Office light">
      <a:dk1>
        <a:srgbClr val="000000"/>
      </a:dk1>
      <a:lt1>
        <a:srgbClr val="FFFFFF"/>
      </a:lt1>
      <a:dk2>
        <a:srgbClr val="DC3C00"/>
      </a:dk2>
      <a:lt2>
        <a:srgbClr val="797A7D"/>
      </a:lt2>
      <a:accent1>
        <a:srgbClr val="DC3C00"/>
      </a:accent1>
      <a:accent2>
        <a:srgbClr val="FF8C00"/>
      </a:accent2>
      <a:accent3>
        <a:srgbClr val="FFB900"/>
      </a:accent3>
      <a:accent4>
        <a:srgbClr val="007233"/>
      </a:accent4>
      <a:accent5>
        <a:srgbClr val="00188F"/>
      </a:accent5>
      <a:accent6>
        <a:srgbClr val="68217A"/>
      </a:accent6>
      <a:hlink>
        <a:srgbClr val="FF8C00"/>
      </a:hlink>
      <a:folHlink>
        <a:srgbClr val="DC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0B6ECECE-D832-4A6D-9382-4D4E764C03DC}"/>
    </a:ext>
  </a:extLst>
</a:theme>
</file>

<file path=ppt/theme/theme2.xml><?xml version="1.0" encoding="utf-8"?>
<a:theme xmlns:a="http://schemas.openxmlformats.org/drawingml/2006/main" name="5-30055_Office Template 2012 - 16x9 - Colored Accent Slides">
  <a:themeElements>
    <a:clrScheme name="Office dark 2">
      <a:dk1>
        <a:srgbClr val="000000"/>
      </a:dk1>
      <a:lt1>
        <a:srgbClr val="FFFFFF"/>
      </a:lt1>
      <a:dk2>
        <a:srgbClr val="000000"/>
      </a:dk2>
      <a:lt2>
        <a:srgbClr val="FFFFFF"/>
      </a:lt2>
      <a:accent1>
        <a:srgbClr val="0072C6"/>
      </a:accent1>
      <a:accent2>
        <a:srgbClr val="DC3C00"/>
      </a:accent2>
      <a:accent3>
        <a:srgbClr val="007233"/>
      </a:accent3>
      <a:accent4>
        <a:srgbClr val="00188F"/>
      </a:accent4>
      <a:accent5>
        <a:srgbClr val="68217A"/>
      </a:accent5>
      <a:accent6>
        <a:srgbClr val="505050"/>
      </a:accent6>
      <a:hlink>
        <a:srgbClr val="82CAFF"/>
      </a:hlink>
      <a:folHlink>
        <a:srgbClr val="C0E4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A93E73D1-45C6-4FF9-A009-9C9E7F69F4DC}"/>
    </a:ext>
  </a:extLst>
</a:theme>
</file>

<file path=ppt/theme/theme3.xml><?xml version="1.0" encoding="utf-8"?>
<a:theme xmlns:a="http://schemas.openxmlformats.org/drawingml/2006/main" name="2_TEE14 Speaker PPT Template">
  <a:themeElements>
    <a:clrScheme name="Custom 1">
      <a:dk1>
        <a:srgbClr val="505050"/>
      </a:dk1>
      <a:lt1>
        <a:srgbClr val="FFFFFF"/>
      </a:lt1>
      <a:dk2>
        <a:srgbClr val="442359"/>
      </a:dk2>
      <a:lt2>
        <a:srgbClr val="68217A"/>
      </a:lt2>
      <a:accent1>
        <a:srgbClr val="7FBA00"/>
      </a:accent1>
      <a:accent2>
        <a:srgbClr val="DC3C00"/>
      </a:accent2>
      <a:accent3>
        <a:srgbClr val="002050"/>
      </a:accent3>
      <a:accent4>
        <a:srgbClr val="009E49"/>
      </a:accent4>
      <a:accent5>
        <a:srgbClr val="00B294"/>
      </a:accent5>
      <a:accent6>
        <a:srgbClr val="0072C6"/>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echEd_NA_Template_with_TechEd Europe_r03.potx" id="{D1757E1E-F62B-43A3-BA2B-231531828368}" vid="{DB3EECF5-125C-46BC-AC50-75EC4FF82334}"/>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2E4C90AA7333249A7DBC8CC6F49919B" ma:contentTypeVersion="1" ma:contentTypeDescription="Create a new document." ma:contentTypeScope="" ma:versionID="e7b09f0f38d7ed30c7da14951e97abcc">
  <xsd:schema xmlns:xsd="http://www.w3.org/2001/XMLSchema" xmlns:xs="http://www.w3.org/2001/XMLSchema" xmlns:p="http://schemas.microsoft.com/office/2006/metadata/properties" xmlns:ns2="5fad15d0-477e-40da-a20d-40d4ca777cbd" targetNamespace="http://schemas.microsoft.com/office/2006/metadata/properties" ma:root="true" ma:fieldsID="0cee24db179c30c5ebec40b677cadf70" ns2:_="">
    <xsd:import namespace="5fad15d0-477e-40da-a20d-40d4ca777cbd"/>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fad15d0-477e-40da-a20d-40d4ca777cbd"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17DCE38-6787-497B-B958-75817420EB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fad15d0-477e-40da-a20d-40d4ca777cb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1E0CE18-CA03-4891-9CD8-3448778E3D53}">
  <ds:schemaRefs>
    <ds:schemaRef ds:uri="http://schemas.microsoft.com/sharepoint/v3/contenttype/forms"/>
  </ds:schemaRefs>
</ds:datastoreItem>
</file>

<file path=customXml/itemProps3.xml><?xml version="1.0" encoding="utf-8"?>
<ds:datastoreItem xmlns:ds="http://schemas.openxmlformats.org/officeDocument/2006/customXml" ds:itemID="{DA593625-DB14-4FB0-B5A9-3269FA9C120B}">
  <ds:schemaRefs>
    <ds:schemaRef ds:uri="http://schemas.microsoft.com/office/2006/metadata/properties"/>
    <ds:schemaRef ds:uri="http://purl.org/dc/dcmitype/"/>
    <ds:schemaRef ds:uri="http://schemas.microsoft.com/office/2006/documentManagement/types"/>
    <ds:schemaRef ds:uri="http://schemas.openxmlformats.org/package/2006/metadata/core-properties"/>
    <ds:schemaRef ds:uri="http://purl.org/dc/elements/1.1/"/>
    <ds:schemaRef ds:uri="http://purl.org/dc/terms/"/>
    <ds:schemaRef ds:uri="http://schemas.microsoft.com/office/infopath/2007/PartnerControls"/>
    <ds:schemaRef ds:uri="5fad15d0-477e-40da-a20d-40d4ca777cbd"/>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Office_Template_16x9_WHITE</Template>
  <TotalTime>0</TotalTime>
  <Words>2604</Words>
  <Application>Microsoft Office PowerPoint</Application>
  <PresentationFormat>Custom</PresentationFormat>
  <Paragraphs>217</Paragraphs>
  <Slides>22</Slides>
  <Notes>13</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22</vt:i4>
      </vt:variant>
    </vt:vector>
  </HeadingPairs>
  <TitlesOfParts>
    <vt:vector size="31" baseType="lpstr">
      <vt:lpstr>Arial</vt:lpstr>
      <vt:lpstr>Calibri</vt:lpstr>
      <vt:lpstr>Consolas</vt:lpstr>
      <vt:lpstr>Segoe UI</vt:lpstr>
      <vt:lpstr>Segoe UI Light</vt:lpstr>
      <vt:lpstr>Wingdings</vt:lpstr>
      <vt:lpstr>5-30055_Office Template 2012 - 16x9 - White Background</vt:lpstr>
      <vt:lpstr>5-30055_Office Template 2012 - 16x9 - Colored Accent Slides</vt:lpstr>
      <vt:lpstr>2_TEE14 Speaker PPT Template</vt:lpstr>
      <vt:lpstr>Overview of Office 365</vt:lpstr>
      <vt:lpstr>Office 365 Environment</vt:lpstr>
      <vt:lpstr>Office 365 Development Options</vt:lpstr>
      <vt:lpstr>Office 365 Development Options</vt:lpstr>
      <vt:lpstr>Office 365 Development Options</vt:lpstr>
      <vt:lpstr>Office 365 Development Options</vt:lpstr>
      <vt:lpstr>Windows Azure Environment</vt:lpstr>
      <vt:lpstr>Azure Active Directory</vt:lpstr>
      <vt:lpstr>Azure Access Control Services</vt:lpstr>
      <vt:lpstr>Azure Web Sites</vt:lpstr>
      <vt:lpstr>Office 365 and Azure</vt:lpstr>
      <vt:lpstr>Office 365 APIs Dev Environment</vt:lpstr>
      <vt:lpstr>Setting up Environments</vt:lpstr>
      <vt:lpstr>The Office 365 Environment</vt:lpstr>
      <vt:lpstr>Office Dev Center</vt:lpstr>
      <vt:lpstr>Developer Site Collection</vt:lpstr>
      <vt:lpstr>PowerPoint Presentation</vt:lpstr>
      <vt:lpstr>The Windows Azure Environment</vt:lpstr>
      <vt:lpstr>Azure Subscription</vt:lpstr>
      <vt:lpstr>Link Office 365 and Azure</vt:lpstr>
      <vt:lpstr>Office 365 Account as Azure Admin</vt:lpstr>
      <vt:lpstr>PowerPoint Presentation</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2014-07-14T20:25:10Z</dcterms:created>
  <dcterms:modified xsi:type="dcterms:W3CDTF">2015-01-14T18:44:15Z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MyDocuments">
    <vt:bool>true</vt:bool>
  </property>
  <property fmtid="{D5CDD505-2E9C-101B-9397-08002B2CF9AE}" pid="3" name="ContentTypeId">
    <vt:lpwstr>0x010100A2E4C90AA7333249A7DBC8CC6F49919B</vt:lpwstr>
  </property>
</Properties>
</file>