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 id="2147484186" r:id="rId7"/>
  </p:sldMasterIdLst>
  <p:notesMasterIdLst>
    <p:notesMasterId r:id="rId15"/>
  </p:notesMasterIdLst>
  <p:handoutMasterIdLst>
    <p:handoutMasterId r:id="rId16"/>
  </p:handoutMasterIdLst>
  <p:sldIdLst>
    <p:sldId id="899" r:id="rId8"/>
    <p:sldId id="900" r:id="rId9"/>
    <p:sldId id="901" r:id="rId10"/>
    <p:sldId id="902" r:id="rId11"/>
    <p:sldId id="903" r:id="rId12"/>
    <p:sldId id="904" r:id="rId13"/>
    <p:sldId id="887"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82048" autoAdjust="0"/>
  </p:normalViewPr>
  <p:slideViewPr>
    <p:cSldViewPr snapToGrid="0">
      <p:cViewPr varScale="1">
        <p:scale>
          <a:sx n="96" d="100"/>
          <a:sy n="96" d="100"/>
        </p:scale>
        <p:origin x="1422" y="9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1/12/2015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1/12/2015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solidFill>
                  <a:prstClr val="black"/>
                </a:solidFill>
              </a:rPr>
              <a:pPr/>
              <a:t>1/12/2015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767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solidFill>
                  <a:prstClr val="black"/>
                </a:solidFill>
              </a:rPr>
              <a:pPr/>
              <a:t>1/12/2015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9575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1/12/2015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499749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0602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6788407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12793172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131527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51926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046229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869879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9569724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3494671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79840011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496623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337217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589555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267398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099913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7778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51130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86072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744047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421347068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550300594"/>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96995844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64413999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87981178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30747295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2042072174"/>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13855310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591198"/>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92226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70267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01751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347812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762623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384447910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329856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480131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415955317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533866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024328064"/>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835096019"/>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4973558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99488827"/>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19894195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04196721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04142836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01411133"/>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7346118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725641125"/>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4885613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653915871"/>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7972329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362337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38931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606498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1688052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24585962"/>
      </p:ext>
    </p:extLst>
  </p:cSld>
  <p:clrMapOvr>
    <a:masterClrMapping/>
  </p:clrMapOvr>
  <p:transition>
    <p:fade/>
  </p:transition>
  <p:timing>
    <p:tnLst>
      <p:par>
        <p:cTn id="1" dur="indefinite" restart="never" nodeType="tmRoot"/>
      </p:par>
    </p:tnLst>
  </p:timing>
  <p:hf hdr="0"/>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37547950"/>
      </p:ext>
    </p:extLst>
  </p:cSld>
  <p:clrMapOvr>
    <a:masterClrMapping/>
  </p:clrMapOvr>
  <p:transition>
    <p:fade/>
  </p:transition>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8269817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10968257"/>
      </p:ext>
    </p:extLst>
  </p:cSld>
  <p:clrMapOvr>
    <a:masterClrMapping/>
  </p:clrMapOvr>
  <p:transition>
    <p:fade/>
  </p:transition>
  <p:timing>
    <p:tnLst>
      <p:par>
        <p:cTn id="1" dur="indefinite" restart="never" nodeType="tmRoot"/>
      </p:par>
    </p:tnLst>
  </p:timing>
  <p:hf hdr="0"/>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0868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theme" Target="../theme/theme4.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9"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371193003"/>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4957257"/>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 id="2147484204" r:id="rId18"/>
    <p:sldLayoutId id="2147484205" r:id="rId19"/>
    <p:sldLayoutId id="2147484206" r:id="rId20"/>
    <p:sldLayoutId id="2147484207" r:id="rId21"/>
    <p:sldLayoutId id="2147484208" r:id="rId22"/>
    <p:sldLayoutId id="2147484209" r:id="rId23"/>
    <p:sldLayoutId id="2147484210" r:id="rId24"/>
    <p:sldLayoutId id="2147484212"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174196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2</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26" y="2951116"/>
            <a:ext cx="7825111" cy="2716154"/>
          </a:xfrm>
          <a:prstGeom prst="rect">
            <a:avLst/>
          </a:prstGeom>
        </p:spPr>
      </p:pic>
    </p:spTree>
    <p:extLst>
      <p:ext uri="{BB962C8B-B14F-4D97-AF65-F5344CB8AC3E}">
        <p14:creationId xmlns:p14="http://schemas.microsoft.com/office/powerpoint/2010/main" val="23992944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626"/>
          </a:xfrm>
        </p:spPr>
        <p:txBody>
          <a:bodyPr/>
          <a:lstStyle/>
          <a:p>
            <a:r>
              <a:rPr lang="en-US" dirty="0" smtClean="0"/>
              <a:t>Read Files collection</a:t>
            </a:r>
          </a:p>
          <a:p>
            <a:r>
              <a:rPr lang="en-US" dirty="0" smtClean="0"/>
              <a:t>Can also read an individual Folder</a:t>
            </a:r>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3</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082938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4</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6630802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5</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194002597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059040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2451956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549</Words>
  <Application>Microsoft Office PowerPoint</Application>
  <PresentationFormat>Custom</PresentationFormat>
  <Paragraphs>38</Paragraphs>
  <Slides>7</Slides>
  <Notes>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vt:i4>
      </vt:variant>
    </vt:vector>
  </HeadingPairs>
  <TitlesOfParts>
    <vt:vector size="18"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2_TEE14 Speaker PPT Template</vt:lpstr>
      <vt:lpstr>1_5-30055_Office Template 2012 - 16x9 - White Background</vt:lpstr>
      <vt:lpstr>File Operations with SharePointClient</vt:lpstr>
      <vt:lpstr>SharePointClient class</vt:lpstr>
      <vt:lpstr>Reading File Metadata</vt:lpstr>
      <vt:lpstr>Uploading a new File</vt:lpstr>
      <vt:lpstr>Deleting a File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2015-01-12T17:03:48Z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