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 id="2147484150" r:id="rId6"/>
    <p:sldMasterId id="2147484186" r:id="rId7"/>
  </p:sldMasterIdLst>
  <p:notesMasterIdLst>
    <p:notesMasterId r:id="rId15"/>
  </p:notesMasterIdLst>
  <p:handoutMasterIdLst>
    <p:handoutMasterId r:id="rId16"/>
  </p:handoutMasterIdLst>
  <p:sldIdLst>
    <p:sldId id="938" r:id="rId8"/>
    <p:sldId id="939" r:id="rId9"/>
    <p:sldId id="940" r:id="rId10"/>
    <p:sldId id="941" r:id="rId11"/>
    <p:sldId id="942" r:id="rId12"/>
    <p:sldId id="943" r:id="rId13"/>
    <p:sldId id="906" r:id="rId1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0072C6"/>
    <a:srgbClr val="2D82FF"/>
    <a:srgbClr val="0088EE"/>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048" autoAdjust="0"/>
  </p:normalViewPr>
  <p:slideViewPr>
    <p:cSldViewPr snapToGrid="0">
      <p:cViewPr varScale="1">
        <p:scale>
          <a:sx n="65" d="100"/>
          <a:sy n="65" d="100"/>
        </p:scale>
        <p:origin x="900" y="72"/>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1/15/2015</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1/15/2015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B6FC0A4-BFAA-4D5E-985B-0D17E8A86BD3}" type="datetime1">
              <a:rPr lang="en-US" smtClean="0"/>
              <a:t>1/15/2015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09417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4FEFE75-68DA-4913-B3E8-A4425B5A08D2}" type="datetime1">
              <a:rPr lang="en-US" smtClean="0"/>
              <a:t>1/15/2015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12358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Date Placeholder 3"/>
          <p:cNvSpPr>
            <a:spLocks noGrp="1"/>
          </p:cNvSpPr>
          <p:nvPr>
            <p:ph type="dt" idx="10"/>
          </p:nvPr>
        </p:nvSpPr>
        <p:spPr/>
        <p:txBody>
          <a:bodyPr/>
          <a:lstStyle/>
          <a:p>
            <a:fld id="{1389B73A-886E-4158-A147-4A30216E9FF4}" type="datetime1">
              <a:rPr lang="en-US" smtClean="0"/>
              <a:t>1/15/2015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05655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B8BF90D-BD61-43D7-93E0-6CBEC8B2313A}" type="datetime1">
              <a:rPr lang="en-US" smtClean="0"/>
              <a:t>1/15/2015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28752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1/15/2015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7</a:t>
            </a:fld>
            <a:endParaRPr lang="en-US" dirty="0"/>
          </a:p>
        </p:txBody>
      </p:sp>
    </p:spTree>
    <p:extLst>
      <p:ext uri="{BB962C8B-B14F-4D97-AF65-F5344CB8AC3E}">
        <p14:creationId xmlns:p14="http://schemas.microsoft.com/office/powerpoint/2010/main" val="24383631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028721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80"/>
            <a:ext cx="12188825" cy="6856620"/>
          </a:xfrm>
          <a:prstGeom prst="rect">
            <a:avLst/>
          </a:prstGeom>
        </p:spPr>
      </p:pic>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62149" y="474237"/>
            <a:ext cx="1775047" cy="380393"/>
          </a:xfrm>
          <a:prstGeom prst="rect">
            <a:avLst/>
          </a:prstGeom>
        </p:spPr>
      </p:pic>
    </p:spTree>
    <p:extLst>
      <p:ext uri="{BB962C8B-B14F-4D97-AF65-F5344CB8AC3E}">
        <p14:creationId xmlns:p14="http://schemas.microsoft.com/office/powerpoint/2010/main" val="324485377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hoto Layou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15937" r="3431" b="2608"/>
          <a:stretch/>
        </p:blipFill>
        <p:spPr>
          <a:xfrm>
            <a:off x="2" y="-7783"/>
            <a:ext cx="12218386" cy="6873565"/>
          </a:xfrm>
          <a:prstGeom prst="rect">
            <a:avLst/>
          </a:prstGeom>
        </p:spPr>
      </p:pic>
      <p:sp>
        <p:nvSpPr>
          <p:cNvPr id="19" name="Dark gradation top"/>
          <p:cNvSpPr/>
          <p:nvPr userDrawn="1"/>
        </p:nvSpPr>
        <p:spPr bwMode="gray">
          <a:xfrm>
            <a:off x="1" y="-7783"/>
            <a:ext cx="12103070" cy="6568608"/>
          </a:xfrm>
          <a:prstGeom prst="rect">
            <a:avLst/>
          </a:prstGeom>
          <a:gradFill flip="none" rotWithShape="1">
            <a:gsLst>
              <a:gs pos="0">
                <a:srgbClr val="000000">
                  <a:alpha val="7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14" y="539681"/>
            <a:ext cx="5901482" cy="2062069"/>
          </a:xfrm>
          <a:noFill/>
        </p:spPr>
        <p:txBody>
          <a:bodyPr vert="horz" wrap="square" lIns="146304" tIns="91440" rIns="146304" bIns="91440" rtlCol="0" anchor="t" anchorCtr="0">
            <a:noAutofit/>
          </a:bodyPr>
          <a:lstStyle>
            <a:lvl1pPr>
              <a:defRPr lang="en-US" sz="5880" spc="-98" baseline="0" dirty="0">
                <a:solidFill>
                  <a:schemeClr val="tx1"/>
                </a:solidFill>
              </a:defRPr>
            </a:lvl1pPr>
          </a:lstStyle>
          <a:p>
            <a:pPr lvl="0"/>
            <a:r>
              <a:rPr lang="en-US" dirty="0" smtClean="0"/>
              <a:t>Presentation title</a:t>
            </a:r>
            <a:endParaRPr lang="en-US" dirty="0"/>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49205" y="6061767"/>
            <a:ext cx="1522008" cy="326167"/>
          </a:xfrm>
          <a:prstGeom prst="rect">
            <a:avLst/>
          </a:prstGeom>
        </p:spPr>
      </p:pic>
    </p:spTree>
    <p:extLst>
      <p:ext uri="{BB962C8B-B14F-4D97-AF65-F5344CB8AC3E}">
        <p14:creationId xmlns:p14="http://schemas.microsoft.com/office/powerpoint/2010/main" val="22776563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4" y="3877272"/>
            <a:ext cx="6271784" cy="1794661"/>
          </a:xfrm>
          <a:noFill/>
        </p:spPr>
        <p:txBody>
          <a:bodyPr lIns="146304" tIns="109728" rIns="146304" bIns="109728">
            <a:noAutofit/>
          </a:bodyPr>
          <a:lstStyle>
            <a:lvl1pPr marL="0" indent="0">
              <a:spcBef>
                <a:spcPts val="0"/>
              </a:spcBef>
              <a:buNone/>
              <a:defRPr sz="3528" spc="0" baseline="0">
                <a:solidFill>
                  <a:schemeClr val="bg1">
                    <a:lumMod val="75000"/>
                  </a:schemeClr>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69233" y="2075840"/>
            <a:ext cx="8065659" cy="1801436"/>
          </a:xfrm>
          <a:noFill/>
        </p:spPr>
        <p:txBody>
          <a:bodyPr lIns="146304" tIns="91440" rIns="146304" bIns="91440" anchor="t" anchorCtr="0"/>
          <a:lstStyle>
            <a:lvl1pPr>
              <a:defRPr sz="5880" spc="-98" baseline="0">
                <a:solidFill>
                  <a:schemeClr val="bg1">
                    <a:lumMod val="75000"/>
                  </a:schemeClr>
                </a:solidFill>
              </a:defRPr>
            </a:lvl1pPr>
          </a:lstStyle>
          <a:p>
            <a:r>
              <a:rPr lang="en-US" dirty="0" smtClean="0"/>
              <a:t>Presentation title</a:t>
            </a:r>
            <a:endParaRPr lang="en-US" dirty="0"/>
          </a:p>
        </p:txBody>
      </p:sp>
      <p:pic>
        <p:nvPicPr>
          <p:cNvPr id="8" name="MS logo whit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449205" y="6061767"/>
            <a:ext cx="1522008" cy="326167"/>
          </a:xfrm>
          <a:prstGeom prst="rect">
            <a:avLst/>
          </a:prstGeom>
        </p:spPr>
      </p:pic>
    </p:spTree>
    <p:extLst>
      <p:ext uri="{BB962C8B-B14F-4D97-AF65-F5344CB8AC3E}">
        <p14:creationId xmlns:p14="http://schemas.microsoft.com/office/powerpoint/2010/main" val="925698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noFill/>
        </p:spPr>
        <p:txBody>
          <a:bodyPr tIns="91440" bIns="91440" anchor="t" anchorCtr="0"/>
          <a:lstStyle>
            <a:lvl1pPr>
              <a:defRPr sz="7056"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8"/>
            <a:ext cx="8065712" cy="1793881"/>
          </a:xfrm>
          <a:noFill/>
        </p:spPr>
        <p:txBody>
          <a:bodyPr lIns="182880" tIns="146304" rIns="182880" bIns="146304">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2181879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noFill/>
        </p:spPr>
        <p:txBody>
          <a:bodyPr tIns="91440" bIns="91440" anchor="t" anchorCtr="0"/>
          <a:lstStyle>
            <a:lvl1pPr>
              <a:defRPr sz="7056"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4294602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176797597"/>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28695002"/>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942650284"/>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48029458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lvl1pPr>
            <a:lvl2pPr marL="28004" indent="0">
              <a:buNone/>
              <a:defRPr sz="1960"/>
            </a:lvl2pPr>
            <a:lvl3pPr marL="219362" indent="0">
              <a:buNone/>
              <a:defRPr sz="1960"/>
            </a:lvl3pPr>
            <a:lvl4pPr marL="466728" indent="0">
              <a:buNone/>
              <a:defRPr sz="1764"/>
            </a:lvl4pPr>
            <a:lvl5pPr marL="72498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61917082"/>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gradFill>
                  <a:gsLst>
                    <a:gs pos="2920">
                      <a:schemeClr val="tx1"/>
                    </a:gs>
                    <a:gs pos="100000">
                      <a:schemeClr val="tx1"/>
                    </a:gs>
                  </a:gsLst>
                  <a:lin ang="5400000" scaled="0"/>
                </a:gradFill>
              </a:defRPr>
            </a:lvl1pPr>
            <a:lvl2pPr marL="28004" indent="0">
              <a:buNone/>
              <a:defRPr sz="1960"/>
            </a:lvl2pPr>
            <a:lvl3pPr marL="219362" indent="0">
              <a:buNone/>
              <a:defRPr sz="1960"/>
            </a:lvl3pPr>
            <a:lvl4pPr marL="466728" indent="0">
              <a:buNone/>
              <a:defRPr sz="1764"/>
            </a:lvl4pPr>
            <a:lvl5pPr marL="72498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506399"/>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78436657"/>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1pPr>
              <a:buClr>
                <a:schemeClr val="tx2"/>
              </a:buClr>
              <a:defRPr>
                <a:gradFill>
                  <a:gsLst>
                    <a:gs pos="0">
                      <a:schemeClr val="tx1"/>
                    </a:gs>
                    <a:gs pos="100000">
                      <a:schemeClr val="tx1"/>
                    </a:gs>
                  </a:gsLst>
                  <a:lin ang="5400000" scaled="0"/>
                </a:gradFill>
              </a:defRPr>
            </a:lvl1pPr>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36439398"/>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9784"/>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9784"/>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76048141"/>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6578"/>
          </a:xfrm>
        </p:spPr>
        <p:txBody>
          <a:bodyPr wrap="square">
            <a:spAutoFit/>
          </a:bodyPr>
          <a:lstStyle>
            <a:lvl1pPr marL="0" indent="0">
              <a:spcBef>
                <a:spcPts val="1200"/>
              </a:spcBef>
              <a:buClr>
                <a:schemeClr val="tx1"/>
              </a:buClr>
              <a:buFont typeface="Wingdings" pitchFamily="2" charset="2"/>
              <a:buNone/>
              <a:defRPr sz="3528">
                <a:solidFill>
                  <a:schemeClr val="tx1"/>
                </a:solidFill>
              </a:defRPr>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6578"/>
          </a:xfrm>
        </p:spPr>
        <p:txBody>
          <a:bodyPr wrap="square">
            <a:spAutoFit/>
          </a:bodyPr>
          <a:lstStyle>
            <a:lvl1pPr marL="0" indent="0">
              <a:spcBef>
                <a:spcPts val="1200"/>
              </a:spcBef>
              <a:buClr>
                <a:schemeClr val="tx1"/>
              </a:buClr>
              <a:buFont typeface="Wingdings" pitchFamily="2" charset="2"/>
              <a:buNone/>
              <a:defRPr sz="3528">
                <a:solidFill>
                  <a:schemeClr val="tx1"/>
                </a:solidFill>
              </a:defRPr>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1201616"/>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552967"/>
          </a:xfrm>
        </p:spPr>
        <p:txBody>
          <a:bodyPr wrap="square">
            <a:spAutoFit/>
          </a:bodyPr>
          <a:lstStyle>
            <a:lvl1pPr marL="281592" indent="-281592">
              <a:spcBef>
                <a:spcPts val="1200"/>
              </a:spcBef>
              <a:buClr>
                <a:schemeClr val="tx1"/>
              </a:buClr>
              <a:buFontTx/>
              <a:buBlip>
                <a:blip r:embed="rId2"/>
              </a:buBlip>
              <a:defRPr sz="3528"/>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7"/>
            <a:ext cx="5377147" cy="2552967"/>
          </a:xfrm>
        </p:spPr>
        <p:txBody>
          <a:bodyPr wrap="square">
            <a:spAutoFit/>
          </a:bodyPr>
          <a:lstStyle>
            <a:lvl1pPr marL="281592" indent="-281592">
              <a:spcBef>
                <a:spcPts val="1200"/>
              </a:spcBef>
              <a:buClr>
                <a:schemeClr val="tx1"/>
              </a:buClr>
              <a:buFontTx/>
              <a:buBlip>
                <a:blip r:embed="rId2"/>
              </a:buBlip>
              <a:defRPr sz="3528"/>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690456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552967"/>
          </a:xfrm>
        </p:spPr>
        <p:txBody>
          <a:bodyPr wrap="square">
            <a:spAutoFit/>
          </a:bodyPr>
          <a:lstStyle>
            <a:lvl1pPr marL="281592" indent="-281592">
              <a:spcBef>
                <a:spcPts val="1200"/>
              </a:spcBef>
              <a:buClr>
                <a:schemeClr val="tx2"/>
              </a:buClr>
              <a:buFontTx/>
              <a:buBlip>
                <a:blip r:embed="rId2"/>
              </a:buBlip>
              <a:defRPr sz="3528">
                <a:solidFill>
                  <a:schemeClr val="tx1"/>
                </a:solidFill>
              </a:defRPr>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7"/>
            <a:ext cx="5377147" cy="2552967"/>
          </a:xfrm>
        </p:spPr>
        <p:txBody>
          <a:bodyPr wrap="square">
            <a:spAutoFit/>
          </a:bodyPr>
          <a:lstStyle>
            <a:lvl1pPr marL="281592" indent="-281592">
              <a:spcBef>
                <a:spcPts val="1200"/>
              </a:spcBef>
              <a:buClr>
                <a:schemeClr val="tx2"/>
              </a:buClr>
              <a:buFontTx/>
              <a:buBlip>
                <a:blip r:embed="rId2"/>
              </a:buBlip>
              <a:defRPr sz="3528">
                <a:solidFill>
                  <a:schemeClr val="tx1"/>
                </a:solidFill>
              </a:defRPr>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5467626"/>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57741487"/>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ig Idea Layou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6949" y="1187622"/>
            <a:ext cx="11652805" cy="899665"/>
          </a:xfrm>
        </p:spPr>
        <p:txBody>
          <a:bodyPr/>
          <a:lstStyle>
            <a:lvl1pPr>
              <a:defRPr sz="7056" baseline="0"/>
            </a:lvl1pPr>
          </a:lstStyle>
          <a:p>
            <a:r>
              <a:rPr lang="en-US" smtClean="0"/>
              <a:t>Click to edit Master title style</a:t>
            </a:r>
            <a:endParaRPr lang="en-US" dirty="0"/>
          </a:p>
        </p:txBody>
      </p:sp>
    </p:spTree>
    <p:extLst>
      <p:ext uri="{BB962C8B-B14F-4D97-AF65-F5344CB8AC3E}">
        <p14:creationId xmlns:p14="http://schemas.microsoft.com/office/powerpoint/2010/main" val="3907069272"/>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Fact Layou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1" cy="1793104"/>
          </a:xfrm>
        </p:spPr>
        <p:txBody>
          <a:bodyPr/>
          <a:lstStyle>
            <a:lvl1pPr>
              <a:defRPr sz="5880" baseline="0"/>
            </a:lvl1pPr>
          </a:lstStyle>
          <a:p>
            <a:r>
              <a:rPr lang="en-US" smtClean="0"/>
              <a:t>Click to edit Master title style</a:t>
            </a:r>
            <a:endParaRPr lang="en-US" dirty="0"/>
          </a:p>
        </p:txBody>
      </p:sp>
    </p:spTree>
    <p:extLst>
      <p:ext uri="{BB962C8B-B14F-4D97-AF65-F5344CB8AC3E}">
        <p14:creationId xmlns:p14="http://schemas.microsoft.com/office/powerpoint/2010/main" val="2497782755"/>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1" cy="1793104"/>
          </a:xfrm>
        </p:spPr>
        <p:txBody>
          <a:bodyPr/>
          <a:lstStyle>
            <a:lvl1pPr>
              <a:defRPr sz="5880" baseline="0"/>
            </a:lvl1pPr>
          </a:lstStyle>
          <a:p>
            <a:r>
              <a:rPr lang="en-US" smtClean="0"/>
              <a:t>Click to edit Master title style</a:t>
            </a:r>
            <a:endParaRPr lang="en-US" dirty="0"/>
          </a:p>
        </p:txBody>
      </p:sp>
    </p:spTree>
    <p:extLst>
      <p:ext uri="{BB962C8B-B14F-4D97-AF65-F5344CB8AC3E}">
        <p14:creationId xmlns:p14="http://schemas.microsoft.com/office/powerpoint/2010/main" val="3879121921"/>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Quote Layout">
    <p:bg>
      <p:bgPr>
        <a:solidFill>
          <a:schemeClr val="tx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1178350"/>
            <a:ext cx="9858104" cy="899665"/>
          </a:xfrm>
        </p:spPr>
        <p:txBody>
          <a:bodyPr/>
          <a:lstStyle>
            <a:lvl1pPr marL="228697" indent="-228697">
              <a:defRPr sz="5880"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8" y="5025984"/>
            <a:ext cx="5377148" cy="1050156"/>
          </a:xfrm>
        </p:spPr>
        <p:txBody>
          <a:bodyPr/>
          <a:lstStyle>
            <a:lvl1pPr marL="0" indent="0">
              <a:spcBef>
                <a:spcPts val="0"/>
              </a:spcBef>
              <a:buNone/>
              <a:defRPr sz="3136"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4107803506"/>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tx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2084174"/>
            <a:ext cx="9858104" cy="899665"/>
          </a:xfrm>
        </p:spPr>
        <p:txBody>
          <a:bodyPr/>
          <a:lstStyle>
            <a:lvl1pPr marL="276925" indent="-276925">
              <a:tabLst>
                <a:tab pos="276925" algn="l"/>
              </a:tabLst>
              <a:defRPr sz="5880"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8" y="4773813"/>
            <a:ext cx="5377148" cy="1050156"/>
          </a:xfrm>
        </p:spPr>
        <p:txBody>
          <a:bodyPr/>
          <a:lstStyle>
            <a:lvl1pPr marL="0" indent="0">
              <a:spcBef>
                <a:spcPts val="0"/>
              </a:spcBef>
              <a:buNone/>
              <a:defRPr sz="3136"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2801434410"/>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ig Idea &amp; 3 Points">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6949" y="2383023"/>
            <a:ext cx="11650488" cy="914360"/>
          </a:xfrm>
        </p:spPr>
        <p:txBody>
          <a:bodyPr/>
          <a:lstStyle>
            <a:lvl1pPr marL="0" indent="0">
              <a:buNone/>
              <a:defRPr sz="5292">
                <a:gradFill>
                  <a:gsLst>
                    <a:gs pos="3333">
                      <a:schemeClr val="tx1"/>
                    </a:gs>
                    <a:gs pos="39000">
                      <a:schemeClr val="tx1"/>
                    </a:gs>
                  </a:gsLst>
                  <a:lin ang="5400000" scaled="0"/>
                </a:gradFill>
              </a:defRPr>
            </a:lvl1pPr>
            <a:lvl2pPr marL="0" indent="0">
              <a:buFontTx/>
              <a:buNone/>
              <a:defRPr sz="1960"/>
            </a:lvl2pPr>
            <a:lvl3pPr marL="224030" indent="0">
              <a:buNone/>
              <a:defRPr/>
            </a:lvl3pPr>
            <a:lvl4pPr marL="448059" indent="0">
              <a:buNone/>
              <a:defRPr/>
            </a:lvl4pPr>
            <a:lvl5pPr marL="672088" indent="0">
              <a:buNone/>
              <a:defRPr/>
            </a:lvl5pPr>
          </a:lstStyle>
          <a:p>
            <a:pPr lvl="0"/>
            <a:r>
              <a:rPr lang="en-US" smtClean="0"/>
              <a:t>Click to edit Master text styles</a:t>
            </a:r>
          </a:p>
        </p:txBody>
      </p:sp>
      <p:sp>
        <p:nvSpPr>
          <p:cNvPr id="4" name="Title 1"/>
          <p:cNvSpPr>
            <a:spLocks noGrp="1"/>
          </p:cNvSpPr>
          <p:nvPr>
            <p:ph type="title"/>
          </p:nvPr>
        </p:nvSpPr>
        <p:spPr>
          <a:xfrm>
            <a:off x="276949" y="1187622"/>
            <a:ext cx="11652805" cy="899665"/>
          </a:xfrm>
        </p:spPr>
        <p:txBody>
          <a:bodyPr/>
          <a:lstStyle>
            <a:lvl1pPr>
              <a:defRPr sz="7056"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974407119"/>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50-50 Right Photo Layout_02">
    <p:bg bwMode="auto">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bwMode="invGray">
          <a:xfrm>
            <a:off x="269171" y="2095971"/>
            <a:ext cx="5377148" cy="2677859"/>
          </a:xfrm>
          <a:noFill/>
        </p:spPr>
        <p:txBody>
          <a:bodyPr vert="horz" wrap="square" lIns="146304" tIns="91440" rIns="146304" bIns="91440" rtlCol="0" anchor="t" anchorCtr="0">
            <a:noAutofit/>
          </a:bodyPr>
          <a:lstStyle>
            <a:lvl1pPr>
              <a:defRPr lang="en-US" sz="5880" spc="-98" baseline="0" dirty="0">
                <a:solidFill>
                  <a:schemeClr val="bg1"/>
                </a:soli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771" y="4773830"/>
            <a:ext cx="5375815" cy="896551"/>
          </a:xfrm>
        </p:spPr>
        <p:txBody>
          <a:bodyPr tIns="109728" bIns="109728">
            <a:noAutofit/>
          </a:bodyPr>
          <a:lstStyle>
            <a:lvl1pPr marL="0" indent="0">
              <a:spcBef>
                <a:spcPts val="0"/>
              </a:spcBef>
              <a:buNone/>
              <a:defRPr sz="3136">
                <a:solidFill>
                  <a:schemeClr val="bg1"/>
                </a:solidFill>
              </a:defRPr>
            </a:lvl1pPr>
          </a:lstStyle>
          <a:p>
            <a:pPr lvl="0"/>
            <a:r>
              <a:rPr lang="en-US" dirty="0" smtClean="0"/>
              <a:t>Speaker Name</a:t>
            </a:r>
            <a:endParaRPr lang="en-US" dirty="0"/>
          </a:p>
        </p:txBody>
      </p:sp>
      <p:pic>
        <p:nvPicPr>
          <p:cNvPr id="8" name="Picture Placeholder 4"/>
          <p:cNvPicPr>
            <a:picLocks noChangeAspect="1"/>
          </p:cNvPicPr>
          <p:nvPr userDrawn="1"/>
        </p:nvPicPr>
        <p:blipFill rotWithShape="1">
          <a:blip r:embed="rId2">
            <a:extLst>
              <a:ext uri="{28A0092B-C50C-407E-A947-70E740481C1C}">
                <a14:useLocalDpi xmlns:a14="http://schemas.microsoft.com/office/drawing/2010/main" val="0"/>
              </a:ext>
            </a:extLst>
          </a:blip>
          <a:srcRect l="23279" r="17893"/>
          <a:stretch/>
        </p:blipFill>
        <p:spPr>
          <a:xfrm>
            <a:off x="6169094" y="0"/>
            <a:ext cx="6049292" cy="6858000"/>
          </a:xfrm>
          <a:prstGeom prst="rect">
            <a:avLst/>
          </a:prstGeom>
        </p:spPr>
      </p:pic>
      <p:pic>
        <p:nvPicPr>
          <p:cNvPr id="9" name="Picture Placeholder 4"/>
          <p:cNvPicPr>
            <a:picLocks noChangeAspect="1"/>
          </p:cNvPicPr>
          <p:nvPr userDrawn="1"/>
        </p:nvPicPr>
        <p:blipFill rotWithShape="1">
          <a:blip r:embed="rId3">
            <a:extLst>
              <a:ext uri="{28A0092B-C50C-407E-A947-70E740481C1C}">
                <a14:useLocalDpi xmlns:a14="http://schemas.microsoft.com/office/drawing/2010/main" val="0"/>
              </a:ext>
            </a:extLst>
          </a:blip>
          <a:srcRect l="-503" t="26090" r="67" b="-1"/>
          <a:stretch/>
        </p:blipFill>
        <p:spPr>
          <a:xfrm>
            <a:off x="6145398" y="-7783"/>
            <a:ext cx="6072988" cy="6873565"/>
          </a:xfrm>
          <a:prstGeom prst="rect">
            <a:avLst/>
          </a:prstGeom>
        </p:spPr>
      </p:pic>
    </p:spTree>
    <p:extLst>
      <p:ext uri="{BB962C8B-B14F-4D97-AF65-F5344CB8AC3E}">
        <p14:creationId xmlns:p14="http://schemas.microsoft.com/office/powerpoint/2010/main" val="4074901323"/>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50-50 Right Photo Layout_03">
    <p:bg bwMode="auto">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bwMode="invGray">
          <a:xfrm>
            <a:off x="269171" y="2095971"/>
            <a:ext cx="5377148" cy="2677859"/>
          </a:xfrm>
          <a:noFill/>
        </p:spPr>
        <p:txBody>
          <a:bodyPr vert="horz" wrap="square" lIns="146304" tIns="91440" rIns="146304" bIns="91440" rtlCol="0" anchor="t" anchorCtr="0">
            <a:noAutofit/>
          </a:bodyPr>
          <a:lstStyle>
            <a:lvl1pPr>
              <a:defRPr lang="en-US" sz="5880" spc="-98" baseline="0" dirty="0">
                <a:solidFill>
                  <a:schemeClr val="bg1"/>
                </a:soli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771" y="4773830"/>
            <a:ext cx="5375815" cy="896551"/>
          </a:xfrm>
        </p:spPr>
        <p:txBody>
          <a:bodyPr tIns="109728" bIns="109728">
            <a:noAutofit/>
          </a:bodyPr>
          <a:lstStyle>
            <a:lvl1pPr marL="0" indent="0">
              <a:spcBef>
                <a:spcPts val="0"/>
              </a:spcBef>
              <a:buNone/>
              <a:defRPr sz="3136">
                <a:solidFill>
                  <a:schemeClr val="bg1"/>
                </a:solidFill>
              </a:defRPr>
            </a:lvl1pPr>
          </a:lstStyle>
          <a:p>
            <a:pPr lvl="0"/>
            <a:r>
              <a:rPr lang="en-US" dirty="0" smtClean="0"/>
              <a:t>Speaker Name</a:t>
            </a:r>
            <a:endParaRPr lang="en-US" dirty="0"/>
          </a:p>
        </p:txBody>
      </p:sp>
      <p:pic>
        <p:nvPicPr>
          <p:cNvPr id="8" name="Picture Placeholder 4"/>
          <p:cNvPicPr>
            <a:picLocks noChangeAspect="1"/>
          </p:cNvPicPr>
          <p:nvPr userDrawn="1"/>
        </p:nvPicPr>
        <p:blipFill rotWithShape="1">
          <a:blip r:embed="rId2">
            <a:extLst>
              <a:ext uri="{28A0092B-C50C-407E-A947-70E740481C1C}">
                <a14:useLocalDpi xmlns:a14="http://schemas.microsoft.com/office/drawing/2010/main" val="0"/>
              </a:ext>
            </a:extLst>
          </a:blip>
          <a:srcRect l="1536" t="114" r="36245" b="-114"/>
          <a:stretch/>
        </p:blipFill>
        <p:spPr>
          <a:xfrm>
            <a:off x="6169094" y="2"/>
            <a:ext cx="6049292" cy="6857999"/>
          </a:xfrm>
          <a:prstGeom prst="rect">
            <a:avLst/>
          </a:prstGeom>
        </p:spPr>
      </p:pic>
    </p:spTree>
    <p:extLst>
      <p:ext uri="{BB962C8B-B14F-4D97-AF65-F5344CB8AC3E}">
        <p14:creationId xmlns:p14="http://schemas.microsoft.com/office/powerpoint/2010/main" val="233837250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113893"/>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2464715"/>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61442963"/>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681519"/>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396047"/>
          </a:xfrm>
          <a:prstGeom prst="rect">
            <a:avLst/>
          </a:prstGeom>
        </p:spPr>
        <p:txBody>
          <a:bodyPr/>
          <a:lstStyle>
            <a:lvl1pPr marL="284705" indent="-284705">
              <a:buClr>
                <a:schemeClr val="tx1"/>
              </a:buClr>
              <a:buSzPct val="90000"/>
              <a:buFont typeface="Wingdings" panose="05000000000000000000" pitchFamily="2" charset="2"/>
              <a:buChar char="§"/>
              <a:defRPr sz="3528">
                <a:solidFill>
                  <a:schemeClr val="bg1"/>
                </a:solidFill>
                <a:latin typeface="Segoe UI" pitchFamily="34" charset="0"/>
                <a:ea typeface="Segoe UI" pitchFamily="34" charset="0"/>
                <a:cs typeface="Segoe UI" pitchFamily="34" charset="0"/>
              </a:defRPr>
            </a:lvl1pPr>
            <a:lvl2pPr marL="560073" indent="-275370">
              <a:buClr>
                <a:schemeClr val="tx1"/>
              </a:buClr>
              <a:buSzPct val="90000"/>
              <a:buFont typeface="Wingdings" panose="05000000000000000000" pitchFamily="2" charset="2"/>
              <a:buChar char="§"/>
              <a:defRPr sz="3136">
                <a:solidFill>
                  <a:schemeClr val="bg1"/>
                </a:solidFill>
                <a:latin typeface="Segoe UI" pitchFamily="34" charset="0"/>
                <a:ea typeface="Segoe UI" pitchFamily="34" charset="0"/>
                <a:cs typeface="Segoe UI" pitchFamily="34" charset="0"/>
              </a:defRPr>
            </a:lvl2pPr>
            <a:lvl3pPr marL="844777" indent="-284705">
              <a:buClr>
                <a:schemeClr val="tx1"/>
              </a:buClr>
              <a:buSzPct val="90000"/>
              <a:buFont typeface="Wingdings" panose="05000000000000000000" pitchFamily="2" charset="2"/>
              <a:buChar char="§"/>
              <a:defRPr sz="2744">
                <a:solidFill>
                  <a:schemeClr val="bg1"/>
                </a:solidFill>
                <a:latin typeface="Segoe UI" pitchFamily="34" charset="0"/>
                <a:ea typeface="Segoe UI" pitchFamily="34" charset="0"/>
                <a:cs typeface="Segoe UI" pitchFamily="34" charset="0"/>
              </a:defRPr>
            </a:lvl3pPr>
            <a:lvl4pPr marL="1068807" indent="-224030">
              <a:buClr>
                <a:schemeClr val="tx1"/>
              </a:buClr>
              <a:buSzPct val="90000"/>
              <a:buFont typeface="Wingdings" panose="05000000000000000000" pitchFamily="2" charset="2"/>
              <a:buChar char="§"/>
              <a:defRPr sz="2352">
                <a:solidFill>
                  <a:schemeClr val="bg1"/>
                </a:solidFill>
                <a:latin typeface="Segoe UI" pitchFamily="34" charset="0"/>
                <a:ea typeface="Segoe UI" pitchFamily="34" charset="0"/>
                <a:cs typeface="Segoe UI" pitchFamily="34" charset="0"/>
              </a:defRPr>
            </a:lvl4pPr>
            <a:lvl5pPr marL="1292837" indent="-224030">
              <a:buClr>
                <a:schemeClr val="tx1"/>
              </a:buClr>
              <a:buSzPct val="90000"/>
              <a:buFont typeface="Wingdings" panose="05000000000000000000" pitchFamily="2" charset="2"/>
              <a:buChar char="§"/>
              <a:defRPr sz="1960">
                <a:solidFill>
                  <a:schemeClr val="bg1"/>
                </a:soli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12188826"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solidFill>
                  <a:schemeClr val="bg1"/>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0866757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396047"/>
          </a:xfrm>
          <a:prstGeom prst="rect">
            <a:avLst/>
          </a:prstGeom>
        </p:spPr>
        <p:txBody>
          <a:bodyPr/>
          <a:lstStyle>
            <a:lvl1pPr marL="284705" indent="-284705">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73" indent="-275370">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77" indent="-284705">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07" indent="-224030">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37" indent="-224030">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13738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True Blank">
    <p:spTree>
      <p:nvGrpSpPr>
        <p:cNvPr id="1" name=""/>
        <p:cNvGrpSpPr/>
        <p:nvPr/>
      </p:nvGrpSpPr>
      <p:grpSpPr>
        <a:xfrm>
          <a:off x="0" y="0"/>
          <a:ext cx="0" cy="0"/>
          <a:chOff x="0" y="0"/>
          <a:chExt cx="0" cy="0"/>
        </a:xfrm>
      </p:grpSpPr>
      <p:pic>
        <p:nvPicPr>
          <p:cNvPr id="15" name="Picture 2" descr="C:\Users\pwujcik.REDMOND\Desktop\Toolkit_Grid\trans-grid.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0"/>
            <a:ext cx="12225021" cy="685800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userDrawn="1"/>
        </p:nvSpPr>
        <p:spPr>
          <a:xfrm>
            <a:off x="-796"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0626" tIns="45312" rIns="90626" bIns="45312" rtlCol="0" anchor="ctr"/>
          <a:lstStyle/>
          <a:p>
            <a:pPr algn="ctr" defTabSz="913951"/>
            <a:endParaRPr lang="en-US" sz="1687">
              <a:solidFill>
                <a:prstClr val="white"/>
              </a:solidFill>
            </a:endParaRPr>
          </a:p>
        </p:txBody>
      </p:sp>
    </p:spTree>
    <p:extLst>
      <p:ext uri="{BB962C8B-B14F-4D97-AF65-F5344CB8AC3E}">
        <p14:creationId xmlns:p14="http://schemas.microsoft.com/office/powerpoint/2010/main" val="3246003791"/>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858" y="291103"/>
            <a:ext cx="11650799" cy="896518"/>
          </a:xfrm>
        </p:spPr>
        <p:txBody>
          <a:bodyPr/>
          <a:lstStyle>
            <a:lvl1pPr>
              <a:defRPr sz="5684">
                <a:solidFill>
                  <a:schemeClr val="bg1"/>
                </a:soli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169" y="1663939"/>
            <a:ext cx="10754297" cy="1865319"/>
          </a:xfrm>
        </p:spPr>
        <p:txBody>
          <a:bodyPr/>
          <a:lstStyle>
            <a:lvl1pPr>
              <a:defRPr sz="2548">
                <a:solidFill>
                  <a:schemeClr val="bg1"/>
                </a:solidFill>
                <a:latin typeface="+mn-lt"/>
              </a:defRPr>
            </a:lvl1pPr>
            <a:lvl2pPr>
              <a:defRPr sz="2352">
                <a:solidFill>
                  <a:schemeClr val="bg1"/>
                </a:solidFill>
              </a:defRPr>
            </a:lvl2pPr>
            <a:lvl3pPr>
              <a:defRPr sz="1960">
                <a:solidFill>
                  <a:schemeClr val="bg1"/>
                </a:solidFill>
              </a:defRPr>
            </a:lvl3pPr>
            <a:lvl4pPr>
              <a:defRPr sz="1764">
                <a:solidFill>
                  <a:schemeClr val="bg1"/>
                </a:solidFill>
              </a:defRPr>
            </a:lvl4pPr>
            <a:lvl5pPr>
              <a:defRPr sz="1764">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96426186"/>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33950945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47893921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37872943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78352894"/>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494026194"/>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461462324"/>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892816712"/>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962897224"/>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812619420"/>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877590"/>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70948885"/>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49976310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87244289"/>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497243269"/>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284911237"/>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08106289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698816717"/>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6217387"/>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3901170"/>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216732525"/>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429755650"/>
      </p:ext>
    </p:extLst>
  </p:cSld>
  <p:clrMapOvr>
    <a:masterClrMapping/>
  </p:clrMapOvr>
  <p:transition>
    <p:fade/>
  </p:transition>
  <p:timing>
    <p:tnLst>
      <p:par>
        <p:cTn id="1" dur="indefinite" restart="never" nodeType="tmRoot"/>
      </p:par>
    </p:tnLst>
  </p:timing>
  <p:hf hdr="0"/>
</p:sldLayout>
</file>

<file path=ppt/slideLayouts/slideLayout89.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588582965"/>
      </p:ext>
    </p:extLst>
  </p:cSld>
  <p:clrMapOvr>
    <a:masterClrMapping/>
  </p:clrMapOvr>
  <p:transition>
    <p:fade/>
  </p:transition>
  <p:timing>
    <p:tnLst>
      <p:par>
        <p:cTn id="1" dur="indefinite" restart="never" nodeType="tmRoot"/>
      </p:par>
    </p:tnLst>
  </p:timing>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99568807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9342706"/>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20438203"/>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6061890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385520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2.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34" Type="http://schemas.openxmlformats.org/officeDocument/2006/relationships/slideLayout" Target="../slideLayouts/slideLayout67.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33" Type="http://schemas.openxmlformats.org/officeDocument/2006/relationships/slideLayout" Target="../slideLayouts/slideLayout66.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29" Type="http://schemas.openxmlformats.org/officeDocument/2006/relationships/slideLayout" Target="../slideLayouts/slideLayout62.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32" Type="http://schemas.openxmlformats.org/officeDocument/2006/relationships/slideLayout" Target="../slideLayouts/slideLayout65.xml"/><Relationship Id="rId37" Type="http://schemas.openxmlformats.org/officeDocument/2006/relationships/image" Target="../media/image4.png"/><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slideLayout" Target="../slideLayouts/slideLayout61.xml"/><Relationship Id="rId36" Type="http://schemas.openxmlformats.org/officeDocument/2006/relationships/image" Target="../media/image3.png"/><Relationship Id="rId10" Type="http://schemas.openxmlformats.org/officeDocument/2006/relationships/slideLayout" Target="../slideLayouts/slideLayout43.xml"/><Relationship Id="rId19" Type="http://schemas.openxmlformats.org/officeDocument/2006/relationships/slideLayout" Target="../slideLayouts/slideLayout52.xml"/><Relationship Id="rId31" Type="http://schemas.openxmlformats.org/officeDocument/2006/relationships/slideLayout" Target="../slideLayouts/slideLayout64.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 Id="rId30" Type="http://schemas.openxmlformats.org/officeDocument/2006/relationships/slideLayout" Target="../slideLayouts/slideLayout63.xml"/><Relationship Id="rId35"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18" Type="http://schemas.openxmlformats.org/officeDocument/2006/relationships/slideLayout" Target="../slideLayouts/slideLayout85.xml"/><Relationship Id="rId26" Type="http://schemas.openxmlformats.org/officeDocument/2006/relationships/slideLayout" Target="../slideLayouts/slideLayout93.xml"/><Relationship Id="rId3" Type="http://schemas.openxmlformats.org/officeDocument/2006/relationships/slideLayout" Target="../slideLayouts/slideLayout70.xml"/><Relationship Id="rId21" Type="http://schemas.openxmlformats.org/officeDocument/2006/relationships/slideLayout" Target="../slideLayouts/slideLayout88.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5" Type="http://schemas.openxmlformats.org/officeDocument/2006/relationships/slideLayout" Target="../slideLayouts/slideLayout92.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20" Type="http://schemas.openxmlformats.org/officeDocument/2006/relationships/slideLayout" Target="../slideLayouts/slideLayout87.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24" Type="http://schemas.openxmlformats.org/officeDocument/2006/relationships/slideLayout" Target="../slideLayouts/slideLayout91.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23" Type="http://schemas.openxmlformats.org/officeDocument/2006/relationships/slideLayout" Target="../slideLayouts/slideLayout90.xml"/><Relationship Id="rId28" Type="http://schemas.openxmlformats.org/officeDocument/2006/relationships/theme" Target="../theme/theme4.xml"/><Relationship Id="rId10" Type="http://schemas.openxmlformats.org/officeDocument/2006/relationships/slideLayout" Target="../slideLayouts/slideLayout77.xml"/><Relationship Id="rId19" Type="http://schemas.openxmlformats.org/officeDocument/2006/relationships/slideLayout" Target="../slideLayouts/slideLayout86.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 Id="rId22" Type="http://schemas.openxmlformats.org/officeDocument/2006/relationships/slideLayout" Target="../slideLayouts/slideLayout89.xml"/><Relationship Id="rId27" Type="http://schemas.openxmlformats.org/officeDocument/2006/relationships/slideLayout" Target="../slideLayouts/slideLayout9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9" r:id="rId21"/>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6"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p:nvPicPr>
        <p:blipFill>
          <a:blip r:embed="rId36" cstate="email">
            <a:extLst>
              <a:ext uri="{28A0092B-C50C-407E-A947-70E740481C1C}">
                <a14:useLocalDpi xmlns:a14="http://schemas.microsoft.com/office/drawing/2010/main" val="0"/>
              </a:ext>
            </a:extLst>
          </a:blip>
          <a:stretch>
            <a:fillRect/>
          </a:stretch>
        </p:blipFill>
        <p:spPr>
          <a:xfrm rot="5400000">
            <a:off x="10321814" y="1906466"/>
            <a:ext cx="4214127" cy="401199"/>
          </a:xfrm>
          <a:prstGeom prst="rect">
            <a:avLst/>
          </a:prstGeom>
        </p:spPr>
      </p:pic>
    </p:spTree>
    <p:extLst>
      <p:ext uri="{BB962C8B-B14F-4D97-AF65-F5344CB8AC3E}">
        <p14:creationId xmlns:p14="http://schemas.microsoft.com/office/powerpoint/2010/main" val="1962089246"/>
      </p:ext>
    </p:extLst>
  </p:cSld>
  <p:clrMap bg1="dk1" tx1="lt1" bg2="dk2" tx2="lt2" accent1="accent1" accent2="accent2" accent3="accent3" accent4="accent4" accent5="accent5" accent6="accent6" hlink="hlink" folHlink="folHlink"/>
  <p:sldLayoutIdLst>
    <p:sldLayoutId id="2147484151" r:id="rId1"/>
    <p:sldLayoutId id="2147484152" r:id="rId2"/>
    <p:sldLayoutId id="2147484153" r:id="rId3"/>
    <p:sldLayoutId id="2147484154" r:id="rId4"/>
    <p:sldLayoutId id="2147484155" r:id="rId5"/>
    <p:sldLayoutId id="2147484156" r:id="rId6"/>
    <p:sldLayoutId id="2147484157" r:id="rId7"/>
    <p:sldLayoutId id="2147484158" r:id="rId8"/>
    <p:sldLayoutId id="2147484159" r:id="rId9"/>
    <p:sldLayoutId id="2147484160" r:id="rId10"/>
    <p:sldLayoutId id="2147484161" r:id="rId11"/>
    <p:sldLayoutId id="2147484162" r:id="rId12"/>
    <p:sldLayoutId id="2147484163" r:id="rId13"/>
    <p:sldLayoutId id="2147484164" r:id="rId14"/>
    <p:sldLayoutId id="2147484165" r:id="rId15"/>
    <p:sldLayoutId id="2147484166" r:id="rId16"/>
    <p:sldLayoutId id="2147484167" r:id="rId17"/>
    <p:sldLayoutId id="2147484168" r:id="rId18"/>
    <p:sldLayoutId id="2147484169" r:id="rId19"/>
    <p:sldLayoutId id="2147484170" r:id="rId20"/>
    <p:sldLayoutId id="2147484171" r:id="rId21"/>
    <p:sldLayoutId id="2147484172" r:id="rId22"/>
    <p:sldLayoutId id="2147484173" r:id="rId23"/>
    <p:sldLayoutId id="2147484174" r:id="rId24"/>
    <p:sldLayoutId id="2147484175" r:id="rId25"/>
    <p:sldLayoutId id="2147484176" r:id="rId26"/>
    <p:sldLayoutId id="2147484177" r:id="rId27"/>
    <p:sldLayoutId id="2147484178" r:id="rId28"/>
    <p:sldLayoutId id="2147484179" r:id="rId29"/>
    <p:sldLayoutId id="2147484180" r:id="rId30"/>
    <p:sldLayoutId id="2147484181" r:id="rId31"/>
    <p:sldLayoutId id="2147484182" r:id="rId32"/>
    <p:sldLayoutId id="2147484183" r:id="rId33"/>
    <p:sldLayoutId id="2147484184" r:id="rId34"/>
  </p:sldLayoutIdLst>
  <p:transition>
    <p:fade/>
  </p:transition>
  <p:timing>
    <p:tnLst>
      <p:par>
        <p:cTn id="1" dur="indefinite" restart="never" nodeType="tmRoot"/>
      </p:par>
    </p:tnLst>
  </p:timing>
  <p:txStyles>
    <p:titleStyle>
      <a:lvl1pPr algn="l" defTabSz="914093" rtl="0" eaLnBrk="1" latinLnBrk="0" hangingPunct="1">
        <a:lnSpc>
          <a:spcPct val="90000"/>
        </a:lnSpc>
        <a:spcBef>
          <a:spcPct val="0"/>
        </a:spcBef>
        <a:buNone/>
        <a:defRPr lang="en-US" sz="5292" b="0" kern="1200" cap="none" spc="-100" baseline="0" dirty="0" smtClean="0">
          <a:ln w="3175">
            <a:noFill/>
          </a:ln>
          <a:solidFill>
            <a:schemeClr val="bg1">
              <a:lumMod val="75000"/>
            </a:schemeClr>
          </a:solidFill>
          <a:effectLst/>
          <a:latin typeface="+mj-lt"/>
          <a:ea typeface="+mn-ea"/>
          <a:cs typeface="Segoe UI" pitchFamily="34" charset="0"/>
        </a:defRPr>
      </a:lvl1pPr>
    </p:titleStyle>
    <p:bodyStyle>
      <a:lvl1pPr marL="336044" marR="0" indent="-336044"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3920" kern="1200" spc="0" baseline="0">
          <a:solidFill>
            <a:schemeClr val="bg1">
              <a:lumMod val="75000"/>
            </a:schemeClr>
          </a:solidFill>
          <a:latin typeface="+mj-lt"/>
          <a:ea typeface="+mn-ea"/>
          <a:cs typeface="+mn-cs"/>
        </a:defRPr>
      </a:lvl1pPr>
      <a:lvl2pPr marL="572519" marR="0" indent="-236475"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2352" kern="1200" spc="0" baseline="0">
          <a:solidFill>
            <a:schemeClr val="bg1">
              <a:lumMod val="75000"/>
            </a:schemeClr>
          </a:solidFill>
          <a:latin typeface="+mn-lt"/>
          <a:ea typeface="+mn-ea"/>
          <a:cs typeface="+mn-cs"/>
        </a:defRPr>
      </a:lvl2pPr>
      <a:lvl3pPr marL="784103"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2352" kern="1200" spc="0" baseline="0">
          <a:solidFill>
            <a:schemeClr val="bg1">
              <a:lumMod val="75000"/>
            </a:schemeClr>
          </a:solidFill>
          <a:latin typeface="+mn-lt"/>
          <a:ea typeface="+mn-ea"/>
          <a:cs typeface="+mn-cs"/>
        </a:defRPr>
      </a:lvl3pPr>
      <a:lvl4pPr marL="1008132"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1960" kern="1200" spc="0" baseline="0">
          <a:solidFill>
            <a:schemeClr val="bg1">
              <a:lumMod val="75000"/>
            </a:schemeClr>
          </a:solidFill>
          <a:latin typeface="+mn-lt"/>
          <a:ea typeface="+mn-ea"/>
          <a:cs typeface="+mn-cs"/>
        </a:defRPr>
      </a:lvl4pPr>
      <a:lvl5pPr marL="1232161"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1960" kern="1200" spc="0" baseline="0">
          <a:solidFill>
            <a:schemeClr val="bg1">
              <a:lumMod val="75000"/>
            </a:schemeClr>
          </a:solidFill>
          <a:latin typeface="+mn-lt"/>
          <a:ea typeface="+mn-ea"/>
          <a:cs typeface="+mn-cs"/>
        </a:defRPr>
      </a:lvl5pPr>
      <a:lvl6pPr marL="251375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801"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848"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89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93" rtl="0" eaLnBrk="1" latinLnBrk="0" hangingPunct="1">
        <a:defRPr sz="1764" kern="1200">
          <a:solidFill>
            <a:schemeClr val="tx1"/>
          </a:solidFill>
          <a:latin typeface="+mn-lt"/>
          <a:ea typeface="+mn-ea"/>
          <a:cs typeface="+mn-cs"/>
        </a:defRPr>
      </a:lvl1pPr>
      <a:lvl2pPr marL="457046" algn="l" defTabSz="914093" rtl="0" eaLnBrk="1" latinLnBrk="0" hangingPunct="1">
        <a:defRPr sz="1764" kern="1200">
          <a:solidFill>
            <a:schemeClr val="tx1"/>
          </a:solidFill>
          <a:latin typeface="+mn-lt"/>
          <a:ea typeface="+mn-ea"/>
          <a:cs typeface="+mn-cs"/>
        </a:defRPr>
      </a:lvl2pPr>
      <a:lvl3pPr marL="914093" algn="l" defTabSz="914093" rtl="0" eaLnBrk="1" latinLnBrk="0" hangingPunct="1">
        <a:defRPr sz="1764" kern="1200">
          <a:solidFill>
            <a:schemeClr val="tx1"/>
          </a:solidFill>
          <a:latin typeface="+mn-lt"/>
          <a:ea typeface="+mn-ea"/>
          <a:cs typeface="+mn-cs"/>
        </a:defRPr>
      </a:lvl3pPr>
      <a:lvl4pPr marL="1371139" algn="l" defTabSz="914093" rtl="0" eaLnBrk="1" latinLnBrk="0" hangingPunct="1">
        <a:defRPr sz="1764" kern="1200">
          <a:solidFill>
            <a:schemeClr val="tx1"/>
          </a:solidFill>
          <a:latin typeface="+mn-lt"/>
          <a:ea typeface="+mn-ea"/>
          <a:cs typeface="+mn-cs"/>
        </a:defRPr>
      </a:lvl4pPr>
      <a:lvl5pPr marL="1828185" algn="l" defTabSz="914093" rtl="0" eaLnBrk="1" latinLnBrk="0" hangingPunct="1">
        <a:defRPr sz="1764" kern="1200">
          <a:solidFill>
            <a:schemeClr val="tx1"/>
          </a:solidFill>
          <a:latin typeface="+mn-lt"/>
          <a:ea typeface="+mn-ea"/>
          <a:cs typeface="+mn-cs"/>
        </a:defRPr>
      </a:lvl5pPr>
      <a:lvl6pPr marL="2285232" algn="l" defTabSz="914093" rtl="0" eaLnBrk="1" latinLnBrk="0" hangingPunct="1">
        <a:defRPr sz="1764" kern="1200">
          <a:solidFill>
            <a:schemeClr val="tx1"/>
          </a:solidFill>
          <a:latin typeface="+mn-lt"/>
          <a:ea typeface="+mn-ea"/>
          <a:cs typeface="+mn-cs"/>
        </a:defRPr>
      </a:lvl6pPr>
      <a:lvl7pPr marL="2742278" algn="l" defTabSz="914093" rtl="0" eaLnBrk="1" latinLnBrk="0" hangingPunct="1">
        <a:defRPr sz="1764" kern="1200">
          <a:solidFill>
            <a:schemeClr val="tx1"/>
          </a:solidFill>
          <a:latin typeface="+mn-lt"/>
          <a:ea typeface="+mn-ea"/>
          <a:cs typeface="+mn-cs"/>
        </a:defRPr>
      </a:lvl7pPr>
      <a:lvl8pPr marL="3199324" algn="l" defTabSz="914093" rtl="0" eaLnBrk="1" latinLnBrk="0" hangingPunct="1">
        <a:defRPr sz="1764" kern="1200">
          <a:solidFill>
            <a:schemeClr val="tx1"/>
          </a:solidFill>
          <a:latin typeface="+mn-lt"/>
          <a:ea typeface="+mn-ea"/>
          <a:cs typeface="+mn-cs"/>
        </a:defRPr>
      </a:lvl8pPr>
      <a:lvl9pPr marL="3656372" algn="l" defTabSz="914093"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6665098"/>
      </p:ext>
    </p:extLst>
  </p:cSld>
  <p:clrMap bg1="lt1" tx1="dk1" bg2="lt2" tx2="dk2" accent1="accent1" accent2="accent2" accent3="accent3" accent4="accent4" accent5="accent5" accent6="accent6" hlink="hlink" folHlink="folHlink"/>
  <p:sldLayoutIdLst>
    <p:sldLayoutId id="2147484187" r:id="rId1"/>
    <p:sldLayoutId id="2147484188" r:id="rId2"/>
    <p:sldLayoutId id="2147484189" r:id="rId3"/>
    <p:sldLayoutId id="2147484190" r:id="rId4"/>
    <p:sldLayoutId id="2147484191" r:id="rId5"/>
    <p:sldLayoutId id="2147484192" r:id="rId6"/>
    <p:sldLayoutId id="2147484193" r:id="rId7"/>
    <p:sldLayoutId id="2147484194" r:id="rId8"/>
    <p:sldLayoutId id="2147484195" r:id="rId9"/>
    <p:sldLayoutId id="2147484196" r:id="rId10"/>
    <p:sldLayoutId id="2147484197" r:id="rId11"/>
    <p:sldLayoutId id="2147484198" r:id="rId12"/>
    <p:sldLayoutId id="2147484199" r:id="rId13"/>
    <p:sldLayoutId id="2147484200" r:id="rId14"/>
    <p:sldLayoutId id="2147484201" r:id="rId15"/>
    <p:sldLayoutId id="2147484202" r:id="rId16"/>
    <p:sldLayoutId id="2147484203" r:id="rId17"/>
    <p:sldLayoutId id="2147484204" r:id="rId18"/>
    <p:sldLayoutId id="2147484205" r:id="rId19"/>
    <p:sldLayoutId id="2147484206" r:id="rId20"/>
    <p:sldLayoutId id="2147484207" r:id="rId21"/>
    <p:sldLayoutId id="2147484208" r:id="rId22"/>
    <p:sldLayoutId id="2147484211" r:id="rId23"/>
    <p:sldLayoutId id="2147484212" r:id="rId24"/>
    <p:sldLayoutId id="2147484213" r:id="rId25"/>
    <p:sldLayoutId id="2147484214" r:id="rId26"/>
    <p:sldLayoutId id="2147484215" r:id="rId2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7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7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Office 365 Discovery Service</a:t>
            </a:r>
            <a:endParaRPr lang="en-US" dirty="0"/>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3164209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Returns</a:t>
            </a:r>
            <a:r>
              <a:rPr lang="en-US" baseline="0" dirty="0" smtClean="0"/>
              <a:t> a collection of endpoints specific to current user</a:t>
            </a:r>
          </a:p>
          <a:p>
            <a:r>
              <a:rPr lang="en-US" dirty="0" smtClean="0"/>
              <a:t>Intended as the starting point for application</a:t>
            </a:r>
          </a:p>
          <a:p>
            <a:pPr lvl="1"/>
            <a:r>
              <a:rPr lang="en-US" dirty="0" smtClean="0"/>
              <a:t>1. Sign-In</a:t>
            </a:r>
          </a:p>
          <a:p>
            <a:pPr lvl="1"/>
            <a:r>
              <a:rPr lang="en-US" dirty="0" smtClean="0"/>
              <a:t>2. Get authorized</a:t>
            </a:r>
          </a:p>
          <a:p>
            <a:pPr lvl="1"/>
            <a:r>
              <a:rPr lang="en-US" dirty="0" smtClean="0"/>
              <a:t>3. Discover endpoints for resource</a:t>
            </a:r>
          </a:p>
          <a:p>
            <a:pPr lvl="1"/>
            <a:r>
              <a:rPr lang="en-US" dirty="0" smtClean="0"/>
              <a:t>4. Get</a:t>
            </a:r>
            <a:r>
              <a:rPr lang="en-US" baseline="0" dirty="0" smtClean="0"/>
              <a:t> Token</a:t>
            </a:r>
          </a:p>
          <a:p>
            <a:pPr lvl="1"/>
            <a:r>
              <a:rPr lang="en-US" baseline="0" dirty="0" smtClean="0"/>
              <a:t>5. Access resource</a:t>
            </a:r>
          </a:p>
          <a:p>
            <a:pPr lvl="0"/>
            <a:r>
              <a:rPr lang="en-US" dirty="0" smtClean="0"/>
              <a:t>API</a:t>
            </a:r>
            <a:r>
              <a:rPr lang="en-US" baseline="0" dirty="0" smtClean="0"/>
              <a:t> Libraries simplify necessary code</a:t>
            </a:r>
          </a:p>
        </p:txBody>
      </p:sp>
      <p:sp>
        <p:nvSpPr>
          <p:cNvPr id="2" name="Title 1"/>
          <p:cNvSpPr>
            <a:spLocks noGrp="1"/>
          </p:cNvSpPr>
          <p:nvPr>
            <p:ph type="title"/>
          </p:nvPr>
        </p:nvSpPr>
        <p:spPr/>
        <p:txBody>
          <a:bodyPr/>
          <a:lstStyle/>
          <a:p>
            <a:r>
              <a:rPr lang="en-US" dirty="0" smtClean="0"/>
              <a:t>O365 Discovery Service</a:t>
            </a:r>
            <a:endParaRPr lang="en-US" dirty="0"/>
          </a:p>
        </p:txBody>
      </p:sp>
    </p:spTree>
    <p:extLst>
      <p:ext uri="{BB962C8B-B14F-4D97-AF65-F5344CB8AC3E}">
        <p14:creationId xmlns:p14="http://schemas.microsoft.com/office/powerpoint/2010/main" val="270406071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4000" b="0" kern="1200" spc="-70" baseline="0" dirty="0" smtClean="0">
                <a:gradFill>
                  <a:gsLst>
                    <a:gs pos="100000">
                      <a:schemeClr val="bg2"/>
                    </a:gs>
                    <a:gs pos="0">
                      <a:schemeClr val="bg2"/>
                    </a:gs>
                  </a:gsLst>
                  <a:lin ang="5400000" scaled="0"/>
                </a:gradFill>
                <a:effectLst/>
                <a:latin typeface="+mj-lt"/>
                <a:ea typeface="+mn-ea"/>
                <a:cs typeface="+mn-cs"/>
              </a:rPr>
              <a:t>App Authentication uses Client ID/Secret</a:t>
            </a:r>
          </a:p>
          <a:p>
            <a:pPr lvl="1"/>
            <a:r>
              <a:rPr lang="en-US" baseline="0" dirty="0" smtClean="0"/>
              <a:t>Protect this information just as you would a user name / password</a:t>
            </a:r>
            <a:endParaRPr lang="en-US" dirty="0"/>
          </a:p>
        </p:txBody>
      </p:sp>
      <p:sp>
        <p:nvSpPr>
          <p:cNvPr id="3" name="Title 2"/>
          <p:cNvSpPr>
            <a:spLocks noGrp="1"/>
          </p:cNvSpPr>
          <p:nvPr>
            <p:ph type="title"/>
          </p:nvPr>
        </p:nvSpPr>
        <p:spPr/>
        <p:txBody>
          <a:bodyPr/>
          <a:lstStyle/>
          <a:p>
            <a:pPr lvl="0"/>
            <a:r>
              <a:rPr lang="en-US" baseline="0" dirty="0" smtClean="0"/>
              <a:t>Application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a:t>
            </a:fld>
            <a:endParaRPr lang="en-US" dirty="0"/>
          </a:p>
        </p:txBody>
      </p:sp>
      <p:pic>
        <p:nvPicPr>
          <p:cNvPr id="5" name="Picture 4"/>
          <p:cNvPicPr>
            <a:picLocks noChangeAspect="1"/>
          </p:cNvPicPr>
          <p:nvPr/>
        </p:nvPicPr>
        <p:blipFill>
          <a:blip r:embed="rId3"/>
          <a:stretch>
            <a:fillRect/>
          </a:stretch>
        </p:blipFill>
        <p:spPr>
          <a:xfrm>
            <a:off x="1081386" y="2972709"/>
            <a:ext cx="8249257" cy="1570717"/>
          </a:xfrm>
          <a:prstGeom prst="rect">
            <a:avLst/>
          </a:prstGeom>
        </p:spPr>
      </p:pic>
    </p:spTree>
    <p:extLst>
      <p:ext uri="{BB962C8B-B14F-4D97-AF65-F5344CB8AC3E}">
        <p14:creationId xmlns:p14="http://schemas.microsoft.com/office/powerpoint/2010/main" val="240221645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How it works</a:t>
            </a:r>
          </a:p>
          <a:p>
            <a:pPr lvl="1"/>
            <a:r>
              <a:rPr lang="en-US" dirty="0" smtClean="0"/>
              <a:t>Mail /</a:t>
            </a:r>
            <a:r>
              <a:rPr lang="en-US" baseline="0" dirty="0" smtClean="0"/>
              <a:t> Calendar / Contacts</a:t>
            </a:r>
            <a:endParaRPr lang="en-US" dirty="0" smtClean="0"/>
          </a:p>
          <a:p>
            <a:pPr lvl="2"/>
            <a:r>
              <a:rPr lang="en-US" dirty="0" smtClean="0"/>
              <a:t>Create a Discovery Context</a:t>
            </a:r>
          </a:p>
          <a:p>
            <a:pPr lvl="2"/>
            <a:r>
              <a:rPr lang="en-US" dirty="0" smtClean="0"/>
              <a:t>Call</a:t>
            </a:r>
            <a:r>
              <a:rPr lang="en-US" baseline="0" dirty="0" smtClean="0"/>
              <a:t> </a:t>
            </a:r>
            <a:r>
              <a:rPr lang="en-US" baseline="0" dirty="0" err="1" smtClean="0"/>
              <a:t>DiscoverResourceAsync</a:t>
            </a:r>
            <a:r>
              <a:rPr lang="en-US" baseline="0" dirty="0" smtClean="0"/>
              <a:t>() method, passing a string that identifies the resource required</a:t>
            </a:r>
          </a:p>
          <a:p>
            <a:pPr lvl="2"/>
            <a:r>
              <a:rPr lang="en-US" baseline="0" dirty="0" smtClean="0"/>
              <a:t>Returns the </a:t>
            </a:r>
            <a:r>
              <a:rPr lang="en-US" baseline="0" dirty="0" err="1" smtClean="0"/>
              <a:t>UserId</a:t>
            </a:r>
            <a:r>
              <a:rPr lang="en-US" baseline="0" dirty="0" smtClean="0"/>
              <a:t> and </a:t>
            </a:r>
            <a:r>
              <a:rPr lang="en-US" baseline="0" dirty="0" err="1" smtClean="0"/>
              <a:t>TenantId</a:t>
            </a:r>
            <a:endParaRPr lang="en-US" baseline="0" dirty="0" smtClean="0"/>
          </a:p>
          <a:p>
            <a:pPr lvl="2"/>
            <a:r>
              <a:rPr lang="en-US" baseline="0" dirty="0" smtClean="0"/>
              <a:t>* Does not return an endpoint, since this a static endpoint (https://outlook.office365.com) *</a:t>
            </a:r>
          </a:p>
          <a:p>
            <a:pPr lvl="1"/>
            <a:endParaRPr lang="en-US" dirty="0"/>
          </a:p>
        </p:txBody>
      </p:sp>
      <p:sp>
        <p:nvSpPr>
          <p:cNvPr id="3" name="Title 2"/>
          <p:cNvSpPr>
            <a:spLocks noGrp="1"/>
          </p:cNvSpPr>
          <p:nvPr>
            <p:ph type="title"/>
          </p:nvPr>
        </p:nvSpPr>
        <p:spPr/>
        <p:txBody>
          <a:bodyPr/>
          <a:lstStyle/>
          <a:p>
            <a:r>
              <a:rPr lang="en-US" dirty="0" smtClean="0"/>
              <a:t>Office 365 API</a:t>
            </a:r>
            <a:r>
              <a:rPr lang="en-US" baseline="0" dirty="0" smtClean="0"/>
              <a:t> Libraries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4</a:t>
            </a:fld>
            <a:endParaRPr lang="en-US" dirty="0"/>
          </a:p>
        </p:txBody>
      </p:sp>
      <p:pic>
        <p:nvPicPr>
          <p:cNvPr id="5" name="Picture 4"/>
          <p:cNvPicPr>
            <a:picLocks noChangeAspect="1"/>
          </p:cNvPicPr>
          <p:nvPr/>
        </p:nvPicPr>
        <p:blipFill>
          <a:blip r:embed="rId3"/>
          <a:stretch>
            <a:fillRect/>
          </a:stretch>
        </p:blipFill>
        <p:spPr>
          <a:xfrm>
            <a:off x="1081386" y="4102361"/>
            <a:ext cx="8641558" cy="2169852"/>
          </a:xfrm>
          <a:prstGeom prst="rect">
            <a:avLst/>
          </a:prstGeom>
          <a:noFill/>
          <a:ln>
            <a:solidFill>
              <a:schemeClr val="accent1"/>
            </a:solidFill>
          </a:ln>
        </p:spPr>
      </p:pic>
    </p:spTree>
    <p:extLst>
      <p:ext uri="{BB962C8B-B14F-4D97-AF65-F5344CB8AC3E}">
        <p14:creationId xmlns:p14="http://schemas.microsoft.com/office/powerpoint/2010/main" val="420341907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How it works</a:t>
            </a:r>
          </a:p>
          <a:p>
            <a:pPr lvl="1"/>
            <a:r>
              <a:rPr lang="en-US" dirty="0" smtClean="0"/>
              <a:t>My Files /</a:t>
            </a:r>
            <a:r>
              <a:rPr lang="en-US" baseline="0" dirty="0" smtClean="0"/>
              <a:t> SharePoint Sites</a:t>
            </a:r>
            <a:endParaRPr lang="en-US" dirty="0" smtClean="0"/>
          </a:p>
          <a:p>
            <a:pPr lvl="2"/>
            <a:r>
              <a:rPr lang="en-US" dirty="0" smtClean="0"/>
              <a:t>Create a Discovery Context</a:t>
            </a:r>
          </a:p>
          <a:p>
            <a:pPr lvl="2"/>
            <a:r>
              <a:rPr lang="en-US" dirty="0" smtClean="0"/>
              <a:t>Call</a:t>
            </a:r>
            <a:r>
              <a:rPr lang="en-US" baseline="0" dirty="0" smtClean="0"/>
              <a:t> </a:t>
            </a:r>
            <a:r>
              <a:rPr lang="en-US" baseline="0" dirty="0" err="1" smtClean="0"/>
              <a:t>DiscoverCapabilityAsync</a:t>
            </a:r>
            <a:r>
              <a:rPr lang="en-US" baseline="0" dirty="0" smtClean="0"/>
              <a:t>() method, passing a string that identifies the resource required</a:t>
            </a:r>
          </a:p>
          <a:p>
            <a:pPr lvl="2"/>
            <a:r>
              <a:rPr lang="en-US" baseline="0" dirty="0" smtClean="0"/>
              <a:t>Returns the </a:t>
            </a:r>
            <a:r>
              <a:rPr lang="en-US" baseline="0" dirty="0" err="1" smtClean="0"/>
              <a:t>UserId</a:t>
            </a:r>
            <a:r>
              <a:rPr lang="en-US" baseline="0" dirty="0" smtClean="0"/>
              <a:t>, </a:t>
            </a:r>
            <a:r>
              <a:rPr lang="en-US" baseline="0" dirty="0" err="1" smtClean="0"/>
              <a:t>TenantId</a:t>
            </a:r>
            <a:r>
              <a:rPr lang="en-US" baseline="0" dirty="0" smtClean="0"/>
              <a:t> and Endpoint</a:t>
            </a:r>
          </a:p>
          <a:p>
            <a:pPr lvl="2"/>
            <a:endParaRPr lang="en-US" baseline="0" dirty="0" smtClean="0"/>
          </a:p>
          <a:p>
            <a:pPr lvl="1"/>
            <a:endParaRPr lang="en-US" dirty="0"/>
          </a:p>
        </p:txBody>
      </p:sp>
      <p:sp>
        <p:nvSpPr>
          <p:cNvPr id="3" name="Title 2"/>
          <p:cNvSpPr>
            <a:spLocks noGrp="1"/>
          </p:cNvSpPr>
          <p:nvPr>
            <p:ph type="title"/>
          </p:nvPr>
        </p:nvSpPr>
        <p:spPr/>
        <p:txBody>
          <a:bodyPr/>
          <a:lstStyle/>
          <a:p>
            <a:r>
              <a:rPr lang="en-US" dirty="0" smtClean="0"/>
              <a:t>Office 365 API</a:t>
            </a:r>
            <a:r>
              <a:rPr lang="en-US" baseline="0" dirty="0" smtClean="0"/>
              <a:t> Libraries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5</a:t>
            </a:fld>
            <a:endParaRPr lang="en-US" dirty="0"/>
          </a:p>
        </p:txBody>
      </p:sp>
      <p:pic>
        <p:nvPicPr>
          <p:cNvPr id="6" name="Picture 5"/>
          <p:cNvPicPr>
            <a:picLocks noChangeAspect="1"/>
          </p:cNvPicPr>
          <p:nvPr/>
        </p:nvPicPr>
        <p:blipFill>
          <a:blip r:embed="rId3"/>
          <a:stretch>
            <a:fillRect/>
          </a:stretch>
        </p:blipFill>
        <p:spPr>
          <a:xfrm>
            <a:off x="1081386" y="3895027"/>
            <a:ext cx="8897665" cy="2234159"/>
          </a:xfrm>
          <a:prstGeom prst="rect">
            <a:avLst/>
          </a:prstGeom>
          <a:ln>
            <a:solidFill>
              <a:schemeClr val="accent1"/>
            </a:solidFill>
          </a:ln>
        </p:spPr>
      </p:pic>
    </p:spTree>
    <p:extLst>
      <p:ext uri="{BB962C8B-B14F-4D97-AF65-F5344CB8AC3E}">
        <p14:creationId xmlns:p14="http://schemas.microsoft.com/office/powerpoint/2010/main" val="164820416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2"/>
          </p:nvPr>
        </p:nvSpPr>
        <p:spPr/>
        <p:txBody>
          <a:bodyPr/>
          <a:lstStyle/>
          <a:p>
            <a:r>
              <a:rPr lang="en-US" dirty="0" smtClean="0"/>
              <a:t>OFFICE 365 DISCOVERY SERVICE</a:t>
            </a:r>
            <a:endParaRPr lang="en-US" dirty="0"/>
          </a:p>
        </p:txBody>
      </p:sp>
    </p:spTree>
    <p:extLst>
      <p:ext uri="{BB962C8B-B14F-4D97-AF65-F5344CB8AC3E}">
        <p14:creationId xmlns:p14="http://schemas.microsoft.com/office/powerpoint/2010/main" val="6308388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2014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40143498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2_TEE14 Speaker PPT Template">
  <a:themeElements>
    <a:clrScheme name="Custom 1">
      <a:dk1>
        <a:srgbClr val="505050"/>
      </a:dk1>
      <a:lt1>
        <a:srgbClr val="FFFFFF"/>
      </a:lt1>
      <a:dk2>
        <a:srgbClr val="442359"/>
      </a:dk2>
      <a:lt2>
        <a:srgbClr val="68217A"/>
      </a:lt2>
      <a:accent1>
        <a:srgbClr val="7FBA00"/>
      </a:accent1>
      <a:accent2>
        <a:srgbClr val="DC3C00"/>
      </a:accent2>
      <a:accent3>
        <a:srgbClr val="002050"/>
      </a:accent3>
      <a:accent4>
        <a:srgbClr val="009E49"/>
      </a:accent4>
      <a:accent5>
        <a:srgbClr val="00B294"/>
      </a:accent5>
      <a:accent6>
        <a:srgbClr val="0072C6"/>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NA_Template_with_TechEd Europe_r03.potx" id="{D1757E1E-F62B-43A3-BA2B-231531828368}" vid="{DB3EECF5-125C-46BC-AC50-75EC4FF82334}"/>
    </a:ext>
  </a:extLst>
</a:theme>
</file>

<file path=ppt/theme/theme4.xml><?xml version="1.0" encoding="utf-8"?>
<a:theme xmlns:a="http://schemas.openxmlformats.org/drawingml/2006/main" name="1_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593625-DB14-4FB0-B5A9-3269FA9C120B}">
  <ds:schemaRefs>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elements/1.1/"/>
    <ds:schemaRef ds:uri="5fad15d0-477e-40da-a20d-40d4ca777cbd"/>
    <ds:schemaRef ds:uri="http://www.w3.org/XML/1998/namespace"/>
    <ds:schemaRef ds:uri="http://purl.org/dc/dcmitype/"/>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844</Words>
  <Application>Microsoft Office PowerPoint</Application>
  <PresentationFormat>Custom</PresentationFormat>
  <Paragraphs>57</Paragraphs>
  <Slides>7</Slides>
  <Notes>5</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7</vt:i4>
      </vt:variant>
    </vt:vector>
  </HeadingPairs>
  <TitlesOfParts>
    <vt:vector size="18"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2_TEE14 Speaker PPT Template</vt:lpstr>
      <vt:lpstr>1_5-30055_Office Template 2012 - 16x9 - White Background</vt:lpstr>
      <vt:lpstr>Office 365 Discovery Service</vt:lpstr>
      <vt:lpstr>O365 Discovery Service</vt:lpstr>
      <vt:lpstr>Application Authentication</vt:lpstr>
      <vt:lpstr>Office 365 API Libraries</vt:lpstr>
      <vt:lpstr>Office 365 API Libraries</vt:lpstr>
      <vt:lpstr>demo</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2015-01-15T16:35:32Z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