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12"/>
  </p:notesMasterIdLst>
  <p:handoutMasterIdLst>
    <p:handoutMasterId r:id="rId13"/>
  </p:handoutMasterIdLst>
  <p:sldIdLst>
    <p:sldId id="786" r:id="rId7"/>
    <p:sldId id="787" r:id="rId8"/>
    <p:sldId id="788" r:id="rId9"/>
    <p:sldId id="789" r:id="rId10"/>
    <p:sldId id="813"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6455" autoAdjust="0"/>
  </p:normalViewPr>
  <p:slideViewPr>
    <p:cSldViewPr snapToGrid="0">
      <p:cViewPr varScale="1">
        <p:scale>
          <a:sx n="69" d="100"/>
          <a:sy n="69" d="100"/>
        </p:scale>
        <p:origin x="762"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8466436-88AF-4870-B75D-13004CB17BEF}"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460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1915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396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7393937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070066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755508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48242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65201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239238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596217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5388077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253087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3831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751778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072774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11513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87873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9199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90227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3326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104345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58857683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1584007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27470131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65039787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64215358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23410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28473949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1699575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016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64043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2572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3474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449869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49278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427676806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13071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image" Target="../media/image4.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image" Target="../media/image3.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 id="2147484185"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409105278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2"/>
          </p:nvPr>
        </p:nvSpPr>
        <p:spPr/>
        <p:txBody>
          <a:bodyPr/>
          <a:lstStyle/>
          <a:p>
            <a:r>
              <a:rPr lang="en-US" dirty="0" smtClean="0"/>
              <a:t>Connecting MVC to Office 365</a:t>
            </a:r>
            <a:endParaRPr lang="en-US" dirty="0"/>
          </a:p>
        </p:txBody>
      </p:sp>
    </p:spTree>
    <p:extLst>
      <p:ext uri="{BB962C8B-B14F-4D97-AF65-F5344CB8AC3E}">
        <p14:creationId xmlns:p14="http://schemas.microsoft.com/office/powerpoint/2010/main" val="1056073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Props1.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371</Words>
  <Application>Microsoft Office PowerPoint</Application>
  <PresentationFormat>Custom</PresentationFormat>
  <Paragraphs>36</Paragraphs>
  <Slides>5</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vt:i4>
      </vt:variant>
    </vt:vector>
  </HeadingPairs>
  <TitlesOfParts>
    <vt:vector size="15"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2_TEE14 Speaker PPT Template</vt:lpstr>
      <vt:lpstr>Manual App Registration &amp; Authentication</vt:lpstr>
      <vt:lpstr>Azure Active Directory (Azure AD)</vt:lpstr>
      <vt:lpstr>Application Registration</vt:lpstr>
      <vt:lpstr>Custom Application Registration</vt:lpstr>
      <vt:lpstr>DEMO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2015-03-13T17:17:54Z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