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 id="2147484150" r:id="rId6"/>
  </p:sldMasterIdLst>
  <p:notesMasterIdLst>
    <p:notesMasterId r:id="rId11"/>
  </p:notesMasterIdLst>
  <p:handoutMasterIdLst>
    <p:handoutMasterId r:id="rId12"/>
  </p:handoutMasterIdLst>
  <p:sldIdLst>
    <p:sldId id="812" r:id="rId7"/>
    <p:sldId id="809" r:id="rId8"/>
    <p:sldId id="810" r:id="rId9"/>
    <p:sldId id="811" r:id="rId10"/>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2D82FF"/>
    <a:srgbClr val="0088EE"/>
    <a:srgbClr val="0042AC"/>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13" autoAdjust="0"/>
    <p:restoredTop sz="86455" autoAdjust="0"/>
  </p:normalViewPr>
  <p:slideViewPr>
    <p:cSldViewPr snapToGrid="0">
      <p:cViewPr varScale="1">
        <p:scale>
          <a:sx n="40" d="100"/>
          <a:sy n="40" d="100"/>
        </p:scale>
        <p:origin x="1008" y="54"/>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outlineViewPr>
    <p:cViewPr>
      <p:scale>
        <a:sx n="33" d="100"/>
        <a:sy n="33" d="100"/>
      </p:scale>
      <p:origin x="0" y="-8669"/>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theme" Target="theme/theme1.xml"/><Relationship Id="rId10" Type="http://schemas.openxmlformats.org/officeDocument/2006/relationships/slide" Target="slides/slide4.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3/13/2015</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3/13/2015</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28466436-88AF-4870-B75D-13004CB17BEF}" type="datetime1">
              <a:rPr lang="en-US" smtClean="0"/>
              <a:t>3/13/2015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23477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101915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123966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7710655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9170" y="289511"/>
            <a:ext cx="11652805" cy="899665"/>
          </a:xfrm>
          <a:prstGeom prst="rect">
            <a:avLst/>
          </a:prstGeom>
        </p:spPr>
        <p:txBody>
          <a:bodyPr/>
          <a:lstStyle/>
          <a:p>
            <a:r>
              <a:rPr lang="en-US" smtClean="0"/>
              <a:t>Click to edit Master title style</a:t>
            </a:r>
            <a:endParaRPr lang="en-US"/>
          </a:p>
        </p:txBody>
      </p:sp>
      <p:sp>
        <p:nvSpPr>
          <p:cNvPr id="3"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3606568875"/>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380"/>
            <a:ext cx="12188825" cy="6856620"/>
          </a:xfrm>
          <a:prstGeom prst="rect">
            <a:avLst/>
          </a:prstGeom>
        </p:spPr>
      </p:pic>
      <p:pic>
        <p:nvPicPr>
          <p:cNvPr id="4"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62149" y="474237"/>
            <a:ext cx="1775047" cy="380393"/>
          </a:xfrm>
          <a:prstGeom prst="rect">
            <a:avLst/>
          </a:prstGeom>
        </p:spPr>
      </p:pic>
    </p:spTree>
    <p:extLst>
      <p:ext uri="{BB962C8B-B14F-4D97-AF65-F5344CB8AC3E}">
        <p14:creationId xmlns:p14="http://schemas.microsoft.com/office/powerpoint/2010/main" val="373939373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lide Photo Layout">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15937" r="3431" b="2608"/>
          <a:stretch/>
        </p:blipFill>
        <p:spPr>
          <a:xfrm>
            <a:off x="2" y="-7783"/>
            <a:ext cx="12218386" cy="6873565"/>
          </a:xfrm>
          <a:prstGeom prst="rect">
            <a:avLst/>
          </a:prstGeom>
        </p:spPr>
      </p:pic>
      <p:sp>
        <p:nvSpPr>
          <p:cNvPr id="19" name="Dark gradation top"/>
          <p:cNvSpPr/>
          <p:nvPr userDrawn="1"/>
        </p:nvSpPr>
        <p:spPr bwMode="gray">
          <a:xfrm>
            <a:off x="1" y="-7783"/>
            <a:ext cx="12103070" cy="6568608"/>
          </a:xfrm>
          <a:prstGeom prst="rect">
            <a:avLst/>
          </a:prstGeom>
          <a:gradFill flip="none" rotWithShape="1">
            <a:gsLst>
              <a:gs pos="0">
                <a:srgbClr val="000000">
                  <a:alpha val="70000"/>
                </a:srgbClr>
              </a:gs>
              <a:gs pos="40000">
                <a:srgbClr val="000000">
                  <a:alpha val="0"/>
                </a:srgbClr>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14" y="539681"/>
            <a:ext cx="5901482" cy="2062069"/>
          </a:xfrm>
          <a:noFill/>
        </p:spPr>
        <p:txBody>
          <a:bodyPr vert="horz" wrap="square" lIns="146304" tIns="91440" rIns="146304" bIns="91440" rtlCol="0" anchor="t" anchorCtr="0">
            <a:noAutofit/>
          </a:bodyPr>
          <a:lstStyle>
            <a:lvl1pPr>
              <a:defRPr lang="en-US" sz="5880" spc="-98" baseline="0" dirty="0">
                <a:solidFill>
                  <a:schemeClr val="tx1"/>
                </a:solidFill>
              </a:defRPr>
            </a:lvl1pPr>
          </a:lstStyle>
          <a:p>
            <a:pPr lvl="0"/>
            <a:r>
              <a:rPr lang="en-US" dirty="0" smtClean="0"/>
              <a:t>Presentation title</a:t>
            </a:r>
            <a:endParaRPr lang="en-US" dirty="0"/>
          </a:p>
        </p:txBody>
      </p:sp>
      <p:pic>
        <p:nvPicPr>
          <p:cNvPr id="11"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49205" y="6061767"/>
            <a:ext cx="1522008" cy="326167"/>
          </a:xfrm>
          <a:prstGeom prst="rect">
            <a:avLst/>
          </a:prstGeom>
        </p:spPr>
      </p:pic>
    </p:spTree>
    <p:extLst>
      <p:ext uri="{BB962C8B-B14F-4D97-AF65-F5344CB8AC3E}">
        <p14:creationId xmlns:p14="http://schemas.microsoft.com/office/powerpoint/2010/main" val="30700660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034" y="3877272"/>
            <a:ext cx="6271784" cy="1794661"/>
          </a:xfrm>
          <a:noFill/>
        </p:spPr>
        <p:txBody>
          <a:bodyPr lIns="146304" tIns="109728" rIns="146304" bIns="109728">
            <a:noAutofit/>
          </a:bodyPr>
          <a:lstStyle>
            <a:lvl1pPr marL="0" indent="0">
              <a:spcBef>
                <a:spcPts val="0"/>
              </a:spcBef>
              <a:buNone/>
              <a:defRPr sz="3528" spc="0" baseline="0">
                <a:solidFill>
                  <a:schemeClr val="bg1">
                    <a:lumMod val="75000"/>
                  </a:schemeClr>
                </a:solidFill>
                <a:latin typeface="+mj-lt"/>
              </a:defRPr>
            </a:lvl1pPr>
          </a:lstStyle>
          <a:p>
            <a:pPr lvl="0"/>
            <a:r>
              <a:rPr lang="en-US" dirty="0" smtClean="0"/>
              <a:t>Speaker Name</a:t>
            </a:r>
          </a:p>
        </p:txBody>
      </p:sp>
      <p:sp>
        <p:nvSpPr>
          <p:cNvPr id="9" name="Title 1"/>
          <p:cNvSpPr>
            <a:spLocks noGrp="1"/>
          </p:cNvSpPr>
          <p:nvPr>
            <p:ph type="title" hasCustomPrompt="1"/>
          </p:nvPr>
        </p:nvSpPr>
        <p:spPr>
          <a:xfrm>
            <a:off x="269233" y="2075840"/>
            <a:ext cx="8065659" cy="1801436"/>
          </a:xfrm>
          <a:noFill/>
        </p:spPr>
        <p:txBody>
          <a:bodyPr lIns="146304" tIns="91440" rIns="146304" bIns="91440" anchor="t" anchorCtr="0"/>
          <a:lstStyle>
            <a:lvl1pPr>
              <a:defRPr sz="5880" spc="-98" baseline="0">
                <a:solidFill>
                  <a:schemeClr val="bg1">
                    <a:lumMod val="75000"/>
                  </a:schemeClr>
                </a:solidFill>
              </a:defRPr>
            </a:lvl1pPr>
          </a:lstStyle>
          <a:p>
            <a:r>
              <a:rPr lang="en-US" dirty="0" smtClean="0"/>
              <a:t>Presentation title</a:t>
            </a:r>
            <a:endParaRPr lang="en-US" dirty="0"/>
          </a:p>
        </p:txBody>
      </p:sp>
      <p:pic>
        <p:nvPicPr>
          <p:cNvPr id="8" name="MS logo white"/>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gray">
          <a:xfrm>
            <a:off x="449205" y="6061767"/>
            <a:ext cx="1522008" cy="326167"/>
          </a:xfrm>
          <a:prstGeom prst="rect">
            <a:avLst/>
          </a:prstGeom>
        </p:spPr>
      </p:pic>
    </p:spTree>
    <p:extLst>
      <p:ext uri="{BB962C8B-B14F-4D97-AF65-F5344CB8AC3E}">
        <p14:creationId xmlns:p14="http://schemas.microsoft.com/office/powerpoint/2010/main" val="27555089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269232" y="1187644"/>
            <a:ext cx="806566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1" y="1186356"/>
            <a:ext cx="8065721" cy="2697988"/>
          </a:xfrm>
          <a:noFill/>
        </p:spPr>
        <p:txBody>
          <a:bodyPr tIns="91440" bIns="91440" anchor="t" anchorCtr="0"/>
          <a:lstStyle>
            <a:lvl1pPr>
              <a:defRPr sz="7056"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69" y="3877278"/>
            <a:ext cx="8065712" cy="1793881"/>
          </a:xfrm>
          <a:noFill/>
        </p:spPr>
        <p:txBody>
          <a:bodyPr lIns="182880" tIns="146304" rIns="182880" bIns="146304">
            <a:noAutofit/>
          </a:bodyPr>
          <a:lstStyle>
            <a:lvl1pPr marL="0" indent="0">
              <a:spcBef>
                <a:spcPts val="0"/>
              </a:spcBef>
              <a:buNone/>
              <a:defRPr sz="3528" spc="0" baseline="0">
                <a:gradFill>
                  <a:gsLst>
                    <a:gs pos="0">
                      <a:srgbClr val="FFFFFF"/>
                    </a:gs>
                    <a:gs pos="100000">
                      <a:srgbClr val="FFFFFF"/>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41482424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69232" y="1187644"/>
            <a:ext cx="806566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1" y="1186356"/>
            <a:ext cx="8065721" cy="2697988"/>
          </a:xfrm>
          <a:noFill/>
        </p:spPr>
        <p:txBody>
          <a:bodyPr tIns="91440" bIns="91440" anchor="t" anchorCtr="0"/>
          <a:lstStyle>
            <a:lvl1pPr>
              <a:defRPr sz="7056" spc="-98"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23652019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91440" bIns="91440" anchor="t" anchorCtr="0"/>
          <a:lstStyle>
            <a:lvl1pPr>
              <a:defRPr sz="8624" spc="-98" baseline="0">
                <a:gradFill>
                  <a:gsLst>
                    <a:gs pos="87586">
                      <a:srgbClr val="FFFFFF"/>
                    </a:gs>
                    <a:gs pos="52000">
                      <a:srgbClr val="FFFFFF"/>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923923884"/>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91440" bIns="91440" anchor="t" anchorCtr="0"/>
          <a:lstStyle>
            <a:lvl1pPr>
              <a:defRPr sz="8624" spc="-98" baseline="0">
                <a:gradFill>
                  <a:gsLst>
                    <a:gs pos="87586">
                      <a:srgbClr val="FFFFFF"/>
                    </a:gs>
                    <a:gs pos="52000">
                      <a:srgbClr val="FFFFFF"/>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525962176"/>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Accent Color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91440" bIns="91440" anchor="t" anchorCtr="0"/>
          <a:lstStyle>
            <a:lvl1pPr algn="l" defTabSz="914093" rtl="0" eaLnBrk="1" latinLnBrk="0" hangingPunct="1">
              <a:lnSpc>
                <a:spcPct val="90000"/>
              </a:lnSpc>
              <a:spcBef>
                <a:spcPct val="0"/>
              </a:spcBef>
              <a:buNone/>
              <a:defRPr lang="en-US" sz="8624" b="0" kern="1200" cap="none" spc="-98" baseline="0" dirty="0">
                <a:ln w="3175">
                  <a:noFill/>
                </a:ln>
                <a:gradFill>
                  <a:gsLst>
                    <a:gs pos="84828">
                      <a:srgbClr val="FFFFFF"/>
                    </a:gs>
                    <a:gs pos="59000">
                      <a:srgbClr val="FFFFFF"/>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953880773"/>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Accent Color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91440" bIns="91440" anchor="t" anchorCtr="0"/>
          <a:lstStyle>
            <a:lvl1pPr algn="l" defTabSz="914093" rtl="0" eaLnBrk="1" latinLnBrk="0" hangingPunct="1">
              <a:lnSpc>
                <a:spcPct val="90000"/>
              </a:lnSpc>
              <a:spcBef>
                <a:spcPct val="0"/>
              </a:spcBef>
              <a:buNone/>
              <a:defRPr lang="en-US" sz="8624" b="0" kern="1200" cap="none" spc="-98"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992530877"/>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7"/>
            <a:ext cx="11652805" cy="2018835"/>
          </a:xfrm>
        </p:spPr>
        <p:txBody>
          <a:bodyPr/>
          <a:lstStyle>
            <a:lvl1pPr marL="0" indent="0">
              <a:buNone/>
              <a:defRPr/>
            </a:lvl1pPr>
            <a:lvl2pPr marL="28004" indent="0">
              <a:buNone/>
              <a:defRPr sz="1960"/>
            </a:lvl2pPr>
            <a:lvl3pPr marL="219362" indent="0">
              <a:buNone/>
              <a:defRPr sz="1960"/>
            </a:lvl3pPr>
            <a:lvl4pPr marL="466728" indent="0">
              <a:buNone/>
              <a:defRPr sz="1764"/>
            </a:lvl4pPr>
            <a:lvl5pPr marL="724983"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72383130"/>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7"/>
            <a:ext cx="11652805" cy="2018835"/>
          </a:xfrm>
        </p:spPr>
        <p:txBody>
          <a:bodyPr/>
          <a:lstStyle>
            <a:lvl1pPr marL="0" indent="0">
              <a:buNone/>
              <a:defRPr>
                <a:gradFill>
                  <a:gsLst>
                    <a:gs pos="2920">
                      <a:schemeClr val="tx1"/>
                    </a:gs>
                    <a:gs pos="100000">
                      <a:schemeClr val="tx1"/>
                    </a:gs>
                  </a:gsLst>
                  <a:lin ang="5400000" scaled="0"/>
                </a:gradFill>
              </a:defRPr>
            </a:lvl1pPr>
            <a:lvl2pPr marL="28004" indent="0">
              <a:buNone/>
              <a:defRPr sz="1960"/>
            </a:lvl2pPr>
            <a:lvl3pPr marL="219362" indent="0">
              <a:buNone/>
              <a:defRPr sz="1960"/>
            </a:lvl3pPr>
            <a:lvl4pPr marL="466728" indent="0">
              <a:buNone/>
              <a:defRPr sz="1764"/>
            </a:lvl4pPr>
            <a:lvl5pPr marL="724983"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87517787"/>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7"/>
            <a:ext cx="11650488" cy="2184808"/>
          </a:xfrm>
        </p:spPr>
        <p:txBody>
          <a:bodyPr>
            <a:spAutoFit/>
          </a:bodyPr>
          <a:lstStyle>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70727743"/>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7"/>
            <a:ext cx="11650488" cy="2184808"/>
          </a:xfrm>
        </p:spPr>
        <p:txBody>
          <a:bodyPr>
            <a:spAutoFit/>
          </a:bodyPr>
          <a:lstStyle>
            <a:lvl1pPr>
              <a:buClr>
                <a:schemeClr val="tx2"/>
              </a:buClr>
              <a:defRPr>
                <a:gradFill>
                  <a:gsLst>
                    <a:gs pos="0">
                      <a:schemeClr val="tx1"/>
                    </a:gs>
                    <a:gs pos="100000">
                      <a:schemeClr val="tx1"/>
                    </a:gs>
                  </a:gsLst>
                  <a:lin ang="5400000" scaled="0"/>
                </a:gradFill>
              </a:defRPr>
            </a:lvl1pPr>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78115136"/>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6"/>
            <a:ext cx="5377147" cy="2489784"/>
          </a:xfrm>
        </p:spPr>
        <p:txBody>
          <a:bodyPr wrap="square">
            <a:spAutoFit/>
          </a:bodyPr>
          <a:lstStyle>
            <a:lvl1pPr marL="0" indent="0">
              <a:spcBef>
                <a:spcPts val="1200"/>
              </a:spcBef>
              <a:buClr>
                <a:schemeClr val="tx1"/>
              </a:buClr>
              <a:buFont typeface="Wingdings" pitchFamily="2" charset="2"/>
              <a:buNone/>
              <a:defRPr sz="3528"/>
            </a:lvl1pPr>
            <a:lvl2pPr marL="0" indent="0">
              <a:buNone/>
              <a:defRPr sz="1960"/>
            </a:lvl2pPr>
            <a:lvl3pPr marL="227141" indent="0">
              <a:buNone/>
              <a:tabLst/>
              <a:defRPr sz="1960"/>
            </a:lvl3pPr>
            <a:lvl4pPr marL="451171" indent="0">
              <a:buNone/>
              <a:defRPr/>
            </a:lvl4pPr>
            <a:lvl5pPr marL="672088"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6"/>
            <a:ext cx="5377147" cy="2489784"/>
          </a:xfrm>
        </p:spPr>
        <p:txBody>
          <a:bodyPr wrap="square">
            <a:spAutoFit/>
          </a:bodyPr>
          <a:lstStyle>
            <a:lvl1pPr marL="0" indent="0">
              <a:spcBef>
                <a:spcPts val="1200"/>
              </a:spcBef>
              <a:buClr>
                <a:schemeClr val="tx1"/>
              </a:buClr>
              <a:buFont typeface="Wingdings" pitchFamily="2" charset="2"/>
              <a:buNone/>
              <a:defRPr sz="3528"/>
            </a:lvl1pPr>
            <a:lvl2pPr marL="0" indent="0">
              <a:buNone/>
              <a:defRPr sz="1960"/>
            </a:lvl2pPr>
            <a:lvl3pPr marL="227141" indent="0">
              <a:buNone/>
              <a:tabLst/>
              <a:defRPr sz="1960"/>
            </a:lvl3pPr>
            <a:lvl4pPr marL="451171" indent="0">
              <a:buNone/>
              <a:defRPr/>
            </a:lvl4pPr>
            <a:lvl5pPr marL="672088"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7878734"/>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6"/>
            <a:ext cx="5377147" cy="2486578"/>
          </a:xfrm>
        </p:spPr>
        <p:txBody>
          <a:bodyPr wrap="square">
            <a:spAutoFit/>
          </a:bodyPr>
          <a:lstStyle>
            <a:lvl1pPr marL="0" indent="0">
              <a:spcBef>
                <a:spcPts val="1200"/>
              </a:spcBef>
              <a:buClr>
                <a:schemeClr val="tx1"/>
              </a:buClr>
              <a:buFont typeface="Wingdings" pitchFamily="2" charset="2"/>
              <a:buNone/>
              <a:defRPr sz="3528">
                <a:solidFill>
                  <a:schemeClr val="tx1"/>
                </a:solidFill>
              </a:defRPr>
            </a:lvl1pPr>
            <a:lvl2pPr marL="0" indent="0">
              <a:buNone/>
              <a:defRPr sz="1960"/>
            </a:lvl2pPr>
            <a:lvl3pPr marL="227141" indent="0">
              <a:buNone/>
              <a:tabLst/>
              <a:defRPr sz="1960"/>
            </a:lvl3pPr>
            <a:lvl4pPr marL="451171" indent="0">
              <a:buNone/>
              <a:defRPr/>
            </a:lvl4pPr>
            <a:lvl5pPr marL="672088"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6"/>
            <a:ext cx="5377147" cy="2486578"/>
          </a:xfrm>
        </p:spPr>
        <p:txBody>
          <a:bodyPr wrap="square">
            <a:spAutoFit/>
          </a:bodyPr>
          <a:lstStyle>
            <a:lvl1pPr marL="0" indent="0">
              <a:spcBef>
                <a:spcPts val="1200"/>
              </a:spcBef>
              <a:buClr>
                <a:schemeClr val="tx1"/>
              </a:buClr>
              <a:buFont typeface="Wingdings" pitchFamily="2" charset="2"/>
              <a:buNone/>
              <a:defRPr sz="3528">
                <a:solidFill>
                  <a:schemeClr val="tx1"/>
                </a:solidFill>
              </a:defRPr>
            </a:lvl1pPr>
            <a:lvl2pPr marL="0" indent="0">
              <a:buNone/>
              <a:defRPr sz="1960"/>
            </a:lvl2pPr>
            <a:lvl3pPr marL="227141" indent="0">
              <a:buNone/>
              <a:tabLst/>
              <a:defRPr sz="1960"/>
            </a:lvl3pPr>
            <a:lvl4pPr marL="451171" indent="0">
              <a:buNone/>
              <a:defRPr/>
            </a:lvl4pPr>
            <a:lvl5pPr marL="672088"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1891995"/>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552967"/>
          </a:xfrm>
        </p:spPr>
        <p:txBody>
          <a:bodyPr wrap="square">
            <a:spAutoFit/>
          </a:bodyPr>
          <a:lstStyle>
            <a:lvl1pPr marL="281592" indent="-281592">
              <a:spcBef>
                <a:spcPts val="1200"/>
              </a:spcBef>
              <a:buClr>
                <a:schemeClr val="tx1"/>
              </a:buClr>
              <a:buFontTx/>
              <a:buBlip>
                <a:blip r:embed="rId2"/>
              </a:buBlip>
              <a:defRPr sz="3528"/>
            </a:lvl1pPr>
            <a:lvl2pPr marL="520546" indent="-228532">
              <a:defRPr sz="2352"/>
            </a:lvl2pPr>
            <a:lvl3pPr marL="685597" indent="-165051">
              <a:tabLst/>
              <a:defRPr sz="1960"/>
            </a:lvl3pPr>
            <a:lvl4pPr marL="863344" indent="-177748">
              <a:defRPr/>
            </a:lvl4pPr>
            <a:lvl5pPr marL="1028395" indent="-16505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7"/>
            <a:ext cx="5377147" cy="2552967"/>
          </a:xfrm>
        </p:spPr>
        <p:txBody>
          <a:bodyPr wrap="square">
            <a:spAutoFit/>
          </a:bodyPr>
          <a:lstStyle>
            <a:lvl1pPr marL="281592" indent="-281592">
              <a:spcBef>
                <a:spcPts val="1200"/>
              </a:spcBef>
              <a:buClr>
                <a:schemeClr val="tx1"/>
              </a:buClr>
              <a:buFontTx/>
              <a:buBlip>
                <a:blip r:embed="rId2"/>
              </a:buBlip>
              <a:defRPr sz="3528"/>
            </a:lvl1pPr>
            <a:lvl2pPr marL="520546" indent="-228532">
              <a:defRPr sz="2352"/>
            </a:lvl2pPr>
            <a:lvl3pPr marL="685597" indent="-165051">
              <a:tabLst/>
              <a:defRPr sz="1960"/>
            </a:lvl3pPr>
            <a:lvl4pPr marL="863344" indent="-177748">
              <a:defRPr/>
            </a:lvl4pPr>
            <a:lvl5pPr marL="1028395" indent="-16505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76902270"/>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552967"/>
          </a:xfrm>
        </p:spPr>
        <p:txBody>
          <a:bodyPr wrap="square">
            <a:spAutoFit/>
          </a:bodyPr>
          <a:lstStyle>
            <a:lvl1pPr marL="281592" indent="-281592">
              <a:spcBef>
                <a:spcPts val="1200"/>
              </a:spcBef>
              <a:buClr>
                <a:schemeClr val="tx2"/>
              </a:buClr>
              <a:buFontTx/>
              <a:buBlip>
                <a:blip r:embed="rId2"/>
              </a:buBlip>
              <a:defRPr sz="3528">
                <a:solidFill>
                  <a:schemeClr val="tx1"/>
                </a:solidFill>
              </a:defRPr>
            </a:lvl1pPr>
            <a:lvl2pPr marL="520546" indent="-228532">
              <a:defRPr sz="2352"/>
            </a:lvl2pPr>
            <a:lvl3pPr marL="685597" indent="-165051">
              <a:tabLst/>
              <a:defRPr sz="1960"/>
            </a:lvl3pPr>
            <a:lvl4pPr marL="863344" indent="-177748">
              <a:defRPr/>
            </a:lvl4pPr>
            <a:lvl5pPr marL="1028395" indent="-16505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7"/>
            <a:ext cx="5377147" cy="2552967"/>
          </a:xfrm>
        </p:spPr>
        <p:txBody>
          <a:bodyPr wrap="square">
            <a:spAutoFit/>
          </a:bodyPr>
          <a:lstStyle>
            <a:lvl1pPr marL="281592" indent="-281592">
              <a:spcBef>
                <a:spcPts val="1200"/>
              </a:spcBef>
              <a:buClr>
                <a:schemeClr val="tx2"/>
              </a:buClr>
              <a:buFontTx/>
              <a:buBlip>
                <a:blip r:embed="rId2"/>
              </a:buBlip>
              <a:defRPr sz="3528">
                <a:solidFill>
                  <a:schemeClr val="tx1"/>
                </a:solidFill>
              </a:defRPr>
            </a:lvl1pPr>
            <a:lvl2pPr marL="520546" indent="-228532">
              <a:defRPr sz="2352"/>
            </a:lvl2pPr>
            <a:lvl3pPr marL="685597" indent="-165051">
              <a:tabLst/>
              <a:defRPr sz="1960"/>
            </a:lvl3pPr>
            <a:lvl4pPr marL="863344" indent="-177748">
              <a:defRPr/>
            </a:lvl4pPr>
            <a:lvl5pPr marL="1028395" indent="-16505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63332689"/>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51043457"/>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ig Idea Layou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6949" y="1187622"/>
            <a:ext cx="11652805" cy="899665"/>
          </a:xfrm>
        </p:spPr>
        <p:txBody>
          <a:bodyPr/>
          <a:lstStyle>
            <a:lvl1pPr>
              <a:defRPr sz="7056" baseline="0"/>
            </a:lvl1pPr>
          </a:lstStyle>
          <a:p>
            <a:r>
              <a:rPr lang="en-US" smtClean="0"/>
              <a:t>Click to edit Master title style</a:t>
            </a:r>
            <a:endParaRPr lang="en-US" dirty="0"/>
          </a:p>
        </p:txBody>
      </p:sp>
    </p:spTree>
    <p:extLst>
      <p:ext uri="{BB962C8B-B14F-4D97-AF65-F5344CB8AC3E}">
        <p14:creationId xmlns:p14="http://schemas.microsoft.com/office/powerpoint/2010/main" val="588576839"/>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Fact Layou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71145" y="2084173"/>
            <a:ext cx="8056131" cy="1793104"/>
          </a:xfrm>
        </p:spPr>
        <p:txBody>
          <a:bodyPr/>
          <a:lstStyle>
            <a:lvl1pPr>
              <a:defRPr sz="5880" baseline="0"/>
            </a:lvl1pPr>
          </a:lstStyle>
          <a:p>
            <a:r>
              <a:rPr lang="en-US" smtClean="0"/>
              <a:t>Click to edit Master title style</a:t>
            </a:r>
            <a:endParaRPr lang="en-US" dirty="0"/>
          </a:p>
        </p:txBody>
      </p:sp>
    </p:spTree>
    <p:extLst>
      <p:ext uri="{BB962C8B-B14F-4D97-AF65-F5344CB8AC3E}">
        <p14:creationId xmlns:p14="http://schemas.microsoft.com/office/powerpoint/2010/main" val="1158400733"/>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71145" y="2084173"/>
            <a:ext cx="8056131" cy="1793104"/>
          </a:xfrm>
        </p:spPr>
        <p:txBody>
          <a:bodyPr/>
          <a:lstStyle>
            <a:lvl1pPr>
              <a:defRPr sz="5880" baseline="0"/>
            </a:lvl1pPr>
          </a:lstStyle>
          <a:p>
            <a:r>
              <a:rPr lang="en-US" smtClean="0"/>
              <a:t>Click to edit Master title style</a:t>
            </a:r>
            <a:endParaRPr lang="en-US" dirty="0"/>
          </a:p>
        </p:txBody>
      </p:sp>
    </p:spTree>
    <p:extLst>
      <p:ext uri="{BB962C8B-B14F-4D97-AF65-F5344CB8AC3E}">
        <p14:creationId xmlns:p14="http://schemas.microsoft.com/office/powerpoint/2010/main" val="3274701317"/>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Quote Layout">
    <p:bg>
      <p:bgPr>
        <a:solidFill>
          <a:schemeClr val="tx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361" y="1178350"/>
            <a:ext cx="9858104" cy="899665"/>
          </a:xfrm>
        </p:spPr>
        <p:txBody>
          <a:bodyPr/>
          <a:lstStyle>
            <a:lvl1pPr marL="228697" indent="-228697">
              <a:defRPr sz="5880" baseline="0"/>
            </a:lvl1pPr>
          </a:lstStyle>
          <a:p>
            <a:r>
              <a:rPr lang="en-US" dirty="0" smtClean="0"/>
              <a:t>“Sample quote goes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6318" y="5025984"/>
            <a:ext cx="5377148" cy="1050156"/>
          </a:xfrm>
        </p:spPr>
        <p:txBody>
          <a:bodyPr/>
          <a:lstStyle>
            <a:lvl1pPr marL="0" indent="0">
              <a:spcBef>
                <a:spcPts val="0"/>
              </a:spcBef>
              <a:buNone/>
              <a:defRPr sz="3136" baseline="0">
                <a:latin typeface="+mj-lt"/>
              </a:defRPr>
            </a:lvl1pPr>
          </a:lstStyle>
          <a:p>
            <a:pPr lvl="0"/>
            <a:r>
              <a:rPr lang="en-US" dirty="0" smtClean="0"/>
              <a:t>Author Name</a:t>
            </a:r>
          </a:p>
          <a:p>
            <a:pPr lvl="0"/>
            <a:r>
              <a:rPr lang="en-US" dirty="0" smtClean="0"/>
              <a:t>Title</a:t>
            </a:r>
          </a:p>
        </p:txBody>
      </p:sp>
    </p:spTree>
    <p:extLst>
      <p:ext uri="{BB962C8B-B14F-4D97-AF65-F5344CB8AC3E}">
        <p14:creationId xmlns:p14="http://schemas.microsoft.com/office/powerpoint/2010/main" val="3650397873"/>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Pr>
        <a:solidFill>
          <a:schemeClr val="tx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361" y="2084174"/>
            <a:ext cx="9858104" cy="899665"/>
          </a:xfrm>
        </p:spPr>
        <p:txBody>
          <a:bodyPr/>
          <a:lstStyle>
            <a:lvl1pPr marL="276925" indent="-276925">
              <a:tabLst>
                <a:tab pos="276925" algn="l"/>
              </a:tabLst>
              <a:defRPr sz="5880" baseline="0"/>
            </a:lvl1pPr>
          </a:lstStyle>
          <a:p>
            <a:r>
              <a:rPr lang="en-US" dirty="0" smtClean="0"/>
              <a:t>“	Add a quote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6318" y="4773813"/>
            <a:ext cx="5377148" cy="1050156"/>
          </a:xfrm>
        </p:spPr>
        <p:txBody>
          <a:bodyPr/>
          <a:lstStyle>
            <a:lvl1pPr marL="0" indent="0">
              <a:spcBef>
                <a:spcPts val="0"/>
              </a:spcBef>
              <a:buNone/>
              <a:defRPr sz="3136" baseline="0">
                <a:latin typeface="+mj-lt"/>
              </a:defRPr>
            </a:lvl1pPr>
          </a:lstStyle>
          <a:p>
            <a:pPr lvl="0"/>
            <a:r>
              <a:rPr lang="en-US" dirty="0" smtClean="0"/>
              <a:t>Author’s Name</a:t>
            </a:r>
          </a:p>
          <a:p>
            <a:pPr lvl="0"/>
            <a:r>
              <a:rPr lang="en-US" dirty="0" smtClean="0"/>
              <a:t>Title</a:t>
            </a:r>
          </a:p>
        </p:txBody>
      </p:sp>
    </p:spTree>
    <p:extLst>
      <p:ext uri="{BB962C8B-B14F-4D97-AF65-F5344CB8AC3E}">
        <p14:creationId xmlns:p14="http://schemas.microsoft.com/office/powerpoint/2010/main" val="2642153589"/>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ig Idea &amp; 3 Points">
    <p:bg>
      <p:bgPr>
        <a:solidFill>
          <a:schemeClr val="tx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6949" y="2383023"/>
            <a:ext cx="11650488" cy="914360"/>
          </a:xfrm>
        </p:spPr>
        <p:txBody>
          <a:bodyPr/>
          <a:lstStyle>
            <a:lvl1pPr marL="0" indent="0">
              <a:buNone/>
              <a:defRPr sz="5292">
                <a:gradFill>
                  <a:gsLst>
                    <a:gs pos="3333">
                      <a:schemeClr val="tx1"/>
                    </a:gs>
                    <a:gs pos="39000">
                      <a:schemeClr val="tx1"/>
                    </a:gs>
                  </a:gsLst>
                  <a:lin ang="5400000" scaled="0"/>
                </a:gradFill>
              </a:defRPr>
            </a:lvl1pPr>
            <a:lvl2pPr marL="0" indent="0">
              <a:buFontTx/>
              <a:buNone/>
              <a:defRPr sz="1960"/>
            </a:lvl2pPr>
            <a:lvl3pPr marL="224030" indent="0">
              <a:buNone/>
              <a:defRPr/>
            </a:lvl3pPr>
            <a:lvl4pPr marL="448059" indent="0">
              <a:buNone/>
              <a:defRPr/>
            </a:lvl4pPr>
            <a:lvl5pPr marL="672088" indent="0">
              <a:buNone/>
              <a:defRPr/>
            </a:lvl5pPr>
          </a:lstStyle>
          <a:p>
            <a:pPr lvl="0"/>
            <a:r>
              <a:rPr lang="en-US" smtClean="0"/>
              <a:t>Click to edit Master text styles</a:t>
            </a:r>
          </a:p>
        </p:txBody>
      </p:sp>
      <p:sp>
        <p:nvSpPr>
          <p:cNvPr id="4" name="Title 1"/>
          <p:cNvSpPr>
            <a:spLocks noGrp="1"/>
          </p:cNvSpPr>
          <p:nvPr>
            <p:ph type="title"/>
          </p:nvPr>
        </p:nvSpPr>
        <p:spPr>
          <a:xfrm>
            <a:off x="276949" y="1187622"/>
            <a:ext cx="11652805" cy="899665"/>
          </a:xfrm>
        </p:spPr>
        <p:txBody>
          <a:bodyPr/>
          <a:lstStyle>
            <a:lvl1pPr>
              <a:defRPr sz="7056"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3523410380"/>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50-50 Right Photo Layout_02">
    <p:bg bwMode="auto">
      <p:bgPr>
        <a:solidFill>
          <a:schemeClr val="tx1"/>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bwMode="invGray">
          <a:xfrm>
            <a:off x="269171" y="2095971"/>
            <a:ext cx="5377148" cy="2677859"/>
          </a:xfrm>
          <a:noFill/>
        </p:spPr>
        <p:txBody>
          <a:bodyPr vert="horz" wrap="square" lIns="146304" tIns="91440" rIns="146304" bIns="91440" rtlCol="0" anchor="t" anchorCtr="0">
            <a:noAutofit/>
          </a:bodyPr>
          <a:lstStyle>
            <a:lvl1pPr>
              <a:defRPr lang="en-US" sz="5880" spc="-98" baseline="0" dirty="0">
                <a:solidFill>
                  <a:schemeClr val="bg1"/>
                </a:solidFill>
              </a:defRPr>
            </a:lvl1pPr>
          </a:lstStyle>
          <a:p>
            <a:pPr lvl="0"/>
            <a:r>
              <a:rPr lang="en-US" dirty="0" smtClean="0"/>
              <a:t>Section title</a:t>
            </a:r>
            <a:endParaRPr lang="en-US" dirty="0"/>
          </a:p>
        </p:txBody>
      </p:sp>
      <p:sp>
        <p:nvSpPr>
          <p:cNvPr id="6" name="Text Placeholder 2"/>
          <p:cNvSpPr>
            <a:spLocks noGrp="1"/>
          </p:cNvSpPr>
          <p:nvPr>
            <p:ph type="body" sz="quarter" idx="14" hasCustomPrompt="1"/>
          </p:nvPr>
        </p:nvSpPr>
        <p:spPr bwMode="invGray">
          <a:xfrm>
            <a:off x="270771" y="4773830"/>
            <a:ext cx="5375815" cy="896551"/>
          </a:xfrm>
        </p:spPr>
        <p:txBody>
          <a:bodyPr tIns="109728" bIns="109728">
            <a:noAutofit/>
          </a:bodyPr>
          <a:lstStyle>
            <a:lvl1pPr marL="0" indent="0">
              <a:spcBef>
                <a:spcPts val="0"/>
              </a:spcBef>
              <a:buNone/>
              <a:defRPr sz="3136">
                <a:solidFill>
                  <a:schemeClr val="bg1"/>
                </a:solidFill>
              </a:defRPr>
            </a:lvl1pPr>
          </a:lstStyle>
          <a:p>
            <a:pPr lvl="0"/>
            <a:r>
              <a:rPr lang="en-US" dirty="0" smtClean="0"/>
              <a:t>Speaker Name</a:t>
            </a:r>
            <a:endParaRPr lang="en-US" dirty="0"/>
          </a:p>
        </p:txBody>
      </p:sp>
      <p:pic>
        <p:nvPicPr>
          <p:cNvPr id="8" name="Picture Placeholder 4"/>
          <p:cNvPicPr>
            <a:picLocks noChangeAspect="1"/>
          </p:cNvPicPr>
          <p:nvPr userDrawn="1"/>
        </p:nvPicPr>
        <p:blipFill rotWithShape="1">
          <a:blip r:embed="rId2">
            <a:extLst>
              <a:ext uri="{28A0092B-C50C-407E-A947-70E740481C1C}">
                <a14:useLocalDpi xmlns:a14="http://schemas.microsoft.com/office/drawing/2010/main" val="0"/>
              </a:ext>
            </a:extLst>
          </a:blip>
          <a:srcRect l="23279" r="17893"/>
          <a:stretch/>
        </p:blipFill>
        <p:spPr>
          <a:xfrm>
            <a:off x="6169094" y="0"/>
            <a:ext cx="6049292" cy="6858000"/>
          </a:xfrm>
          <a:prstGeom prst="rect">
            <a:avLst/>
          </a:prstGeom>
        </p:spPr>
      </p:pic>
      <p:pic>
        <p:nvPicPr>
          <p:cNvPr id="9" name="Picture Placeholder 4"/>
          <p:cNvPicPr>
            <a:picLocks noChangeAspect="1"/>
          </p:cNvPicPr>
          <p:nvPr userDrawn="1"/>
        </p:nvPicPr>
        <p:blipFill rotWithShape="1">
          <a:blip r:embed="rId3">
            <a:extLst>
              <a:ext uri="{28A0092B-C50C-407E-A947-70E740481C1C}">
                <a14:useLocalDpi xmlns:a14="http://schemas.microsoft.com/office/drawing/2010/main" val="0"/>
              </a:ext>
            </a:extLst>
          </a:blip>
          <a:srcRect l="-503" t="26090" r="67" b="-1"/>
          <a:stretch/>
        </p:blipFill>
        <p:spPr>
          <a:xfrm>
            <a:off x="6145398" y="-7783"/>
            <a:ext cx="6072988" cy="6873565"/>
          </a:xfrm>
          <a:prstGeom prst="rect">
            <a:avLst/>
          </a:prstGeom>
        </p:spPr>
      </p:pic>
    </p:spTree>
    <p:extLst>
      <p:ext uri="{BB962C8B-B14F-4D97-AF65-F5344CB8AC3E}">
        <p14:creationId xmlns:p14="http://schemas.microsoft.com/office/powerpoint/2010/main" val="4284739499"/>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_50-50 Right Photo Layout_03">
    <p:bg bwMode="auto">
      <p:bgPr>
        <a:solidFill>
          <a:schemeClr val="tx1"/>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bwMode="invGray">
          <a:xfrm>
            <a:off x="269171" y="2095971"/>
            <a:ext cx="5377148" cy="2677859"/>
          </a:xfrm>
          <a:noFill/>
        </p:spPr>
        <p:txBody>
          <a:bodyPr vert="horz" wrap="square" lIns="146304" tIns="91440" rIns="146304" bIns="91440" rtlCol="0" anchor="t" anchorCtr="0">
            <a:noAutofit/>
          </a:bodyPr>
          <a:lstStyle>
            <a:lvl1pPr>
              <a:defRPr lang="en-US" sz="5880" spc="-98" baseline="0" dirty="0">
                <a:solidFill>
                  <a:schemeClr val="bg1"/>
                </a:solidFill>
              </a:defRPr>
            </a:lvl1pPr>
          </a:lstStyle>
          <a:p>
            <a:pPr lvl="0"/>
            <a:r>
              <a:rPr lang="en-US" dirty="0" smtClean="0"/>
              <a:t>Section title</a:t>
            </a:r>
            <a:endParaRPr lang="en-US" dirty="0"/>
          </a:p>
        </p:txBody>
      </p:sp>
      <p:sp>
        <p:nvSpPr>
          <p:cNvPr id="6" name="Text Placeholder 2"/>
          <p:cNvSpPr>
            <a:spLocks noGrp="1"/>
          </p:cNvSpPr>
          <p:nvPr>
            <p:ph type="body" sz="quarter" idx="14" hasCustomPrompt="1"/>
          </p:nvPr>
        </p:nvSpPr>
        <p:spPr bwMode="invGray">
          <a:xfrm>
            <a:off x="270771" y="4773830"/>
            <a:ext cx="5375815" cy="896551"/>
          </a:xfrm>
        </p:spPr>
        <p:txBody>
          <a:bodyPr tIns="109728" bIns="109728">
            <a:noAutofit/>
          </a:bodyPr>
          <a:lstStyle>
            <a:lvl1pPr marL="0" indent="0">
              <a:spcBef>
                <a:spcPts val="0"/>
              </a:spcBef>
              <a:buNone/>
              <a:defRPr sz="3136">
                <a:solidFill>
                  <a:schemeClr val="bg1"/>
                </a:solidFill>
              </a:defRPr>
            </a:lvl1pPr>
          </a:lstStyle>
          <a:p>
            <a:pPr lvl="0"/>
            <a:r>
              <a:rPr lang="en-US" dirty="0" smtClean="0"/>
              <a:t>Speaker Name</a:t>
            </a:r>
            <a:endParaRPr lang="en-US" dirty="0"/>
          </a:p>
        </p:txBody>
      </p:sp>
      <p:pic>
        <p:nvPicPr>
          <p:cNvPr id="8" name="Picture Placeholder 4"/>
          <p:cNvPicPr>
            <a:picLocks noChangeAspect="1"/>
          </p:cNvPicPr>
          <p:nvPr userDrawn="1"/>
        </p:nvPicPr>
        <p:blipFill rotWithShape="1">
          <a:blip r:embed="rId2">
            <a:extLst>
              <a:ext uri="{28A0092B-C50C-407E-A947-70E740481C1C}">
                <a14:useLocalDpi xmlns:a14="http://schemas.microsoft.com/office/drawing/2010/main" val="0"/>
              </a:ext>
            </a:extLst>
          </a:blip>
          <a:srcRect l="1536" t="114" r="36245" b="-114"/>
          <a:stretch/>
        </p:blipFill>
        <p:spPr>
          <a:xfrm>
            <a:off x="6169094" y="2"/>
            <a:ext cx="6049292" cy="6857999"/>
          </a:xfrm>
          <a:prstGeom prst="rect">
            <a:avLst/>
          </a:prstGeom>
        </p:spPr>
      </p:pic>
    </p:spTree>
    <p:extLst>
      <p:ext uri="{BB962C8B-B14F-4D97-AF65-F5344CB8AC3E}">
        <p14:creationId xmlns:p14="http://schemas.microsoft.com/office/powerpoint/2010/main" val="1699575019"/>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001666"/>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7640435"/>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425727"/>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1347488"/>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chemeClr val="tx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169" y="1189178"/>
            <a:ext cx="11650488" cy="2396047"/>
          </a:xfrm>
          <a:prstGeom prst="rect">
            <a:avLst/>
          </a:prstGeom>
        </p:spPr>
        <p:txBody>
          <a:bodyPr/>
          <a:lstStyle>
            <a:lvl1pPr marL="284705" indent="-284705">
              <a:buClr>
                <a:schemeClr val="tx1"/>
              </a:buClr>
              <a:buSzPct val="90000"/>
              <a:buFont typeface="Wingdings" panose="05000000000000000000" pitchFamily="2" charset="2"/>
              <a:buChar char="§"/>
              <a:defRPr sz="3528">
                <a:solidFill>
                  <a:schemeClr val="bg1"/>
                </a:solidFill>
                <a:latin typeface="Segoe UI" pitchFamily="34" charset="0"/>
                <a:ea typeface="Segoe UI" pitchFamily="34" charset="0"/>
                <a:cs typeface="Segoe UI" pitchFamily="34" charset="0"/>
              </a:defRPr>
            </a:lvl1pPr>
            <a:lvl2pPr marL="560073" indent="-275370">
              <a:buClr>
                <a:schemeClr val="tx1"/>
              </a:buClr>
              <a:buSzPct val="90000"/>
              <a:buFont typeface="Wingdings" panose="05000000000000000000" pitchFamily="2" charset="2"/>
              <a:buChar char="§"/>
              <a:defRPr sz="3136">
                <a:solidFill>
                  <a:schemeClr val="bg1"/>
                </a:solidFill>
                <a:latin typeface="Segoe UI" pitchFamily="34" charset="0"/>
                <a:ea typeface="Segoe UI" pitchFamily="34" charset="0"/>
                <a:cs typeface="Segoe UI" pitchFamily="34" charset="0"/>
              </a:defRPr>
            </a:lvl2pPr>
            <a:lvl3pPr marL="844777" indent="-284705">
              <a:buClr>
                <a:schemeClr val="tx1"/>
              </a:buClr>
              <a:buSzPct val="90000"/>
              <a:buFont typeface="Wingdings" panose="05000000000000000000" pitchFamily="2" charset="2"/>
              <a:buChar char="§"/>
              <a:defRPr sz="2744">
                <a:solidFill>
                  <a:schemeClr val="bg1"/>
                </a:solidFill>
                <a:latin typeface="Segoe UI" pitchFamily="34" charset="0"/>
                <a:ea typeface="Segoe UI" pitchFamily="34" charset="0"/>
                <a:cs typeface="Segoe UI" pitchFamily="34" charset="0"/>
              </a:defRPr>
            </a:lvl3pPr>
            <a:lvl4pPr marL="1068807" indent="-224030">
              <a:buClr>
                <a:schemeClr val="tx1"/>
              </a:buClr>
              <a:buSzPct val="90000"/>
              <a:buFont typeface="Wingdings" panose="05000000000000000000" pitchFamily="2" charset="2"/>
              <a:buChar char="§"/>
              <a:defRPr sz="2352">
                <a:solidFill>
                  <a:schemeClr val="bg1"/>
                </a:solidFill>
                <a:latin typeface="Segoe UI" pitchFamily="34" charset="0"/>
                <a:ea typeface="Segoe UI" pitchFamily="34" charset="0"/>
                <a:cs typeface="Segoe UI" pitchFamily="34" charset="0"/>
              </a:defRPr>
            </a:lvl4pPr>
            <a:lvl5pPr marL="1292837" indent="-224030">
              <a:buClr>
                <a:schemeClr val="tx1"/>
              </a:buClr>
              <a:buSzPct val="90000"/>
              <a:buFont typeface="Wingdings" panose="05000000000000000000" pitchFamily="2" charset="2"/>
              <a:buChar char="§"/>
              <a:defRPr sz="1960">
                <a:solidFill>
                  <a:schemeClr val="bg1"/>
                </a:soli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12188826" cy="619125"/>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26"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solidFill>
                  <a:schemeClr val="bg1"/>
                </a:soli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94498693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Black slide Layout">
    <p:bg bwMode="black">
      <p:bgPr>
        <a:solidFill>
          <a:schemeClr val="tx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169" y="1189178"/>
            <a:ext cx="11650488" cy="2396047"/>
          </a:xfrm>
          <a:prstGeom prst="rect">
            <a:avLst/>
          </a:prstGeom>
        </p:spPr>
        <p:txBody>
          <a:bodyPr/>
          <a:lstStyle>
            <a:lvl1pPr marL="284705" indent="-284705">
              <a:buClr>
                <a:schemeClr val="tx1"/>
              </a:buClr>
              <a:buSzPct val="90000"/>
              <a:buFont typeface="Wingdings" panose="05000000000000000000" pitchFamily="2" charset="2"/>
              <a:buChar char="§"/>
              <a:defRPr sz="352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73" indent="-275370">
              <a:buClr>
                <a:schemeClr val="tx1"/>
              </a:buClr>
              <a:buSzPct val="90000"/>
              <a:buFont typeface="Wingdings" panose="05000000000000000000" pitchFamily="2" charset="2"/>
              <a:buChar char="§"/>
              <a:defRPr sz="3136">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777" indent="-284705">
              <a:buClr>
                <a:schemeClr val="tx1"/>
              </a:buClr>
              <a:buSzPct val="90000"/>
              <a:buFont typeface="Wingdings" panose="05000000000000000000" pitchFamily="2" charset="2"/>
              <a:buChar char="§"/>
              <a:defRPr sz="2744">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807" indent="-224030">
              <a:buClr>
                <a:schemeClr val="tx1"/>
              </a:buClr>
              <a:buSzPct val="90000"/>
              <a:buFont typeface="Wingdings" panose="05000000000000000000" pitchFamily="2" charset="2"/>
              <a:buChar char="§"/>
              <a:defRPr sz="2352">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837" indent="-224030">
              <a:buClr>
                <a:schemeClr val="tx1"/>
              </a:buClr>
              <a:buSzPct val="90000"/>
              <a:buFont typeface="Wingdings" panose="05000000000000000000" pitchFamily="2" charset="2"/>
              <a:buChar char="§"/>
              <a:defRPr sz="196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10492788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True Blank">
    <p:spTree>
      <p:nvGrpSpPr>
        <p:cNvPr id="1" name=""/>
        <p:cNvGrpSpPr/>
        <p:nvPr/>
      </p:nvGrpSpPr>
      <p:grpSpPr>
        <a:xfrm>
          <a:off x="0" y="0"/>
          <a:ext cx="0" cy="0"/>
          <a:chOff x="0" y="0"/>
          <a:chExt cx="0" cy="0"/>
        </a:xfrm>
      </p:grpSpPr>
      <p:pic>
        <p:nvPicPr>
          <p:cNvPr id="15" name="Picture 2" descr="C:\Users\pwujcik.REDMOND\Desktop\Toolkit_Grid\trans-grid.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 y="0"/>
            <a:ext cx="12225021" cy="6858000"/>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userDrawn="1"/>
        </p:nvSpPr>
        <p:spPr>
          <a:xfrm>
            <a:off x="-796" y="0"/>
            <a:ext cx="1218882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0626" tIns="45312" rIns="90626" bIns="45312" rtlCol="0" anchor="ctr"/>
          <a:lstStyle/>
          <a:p>
            <a:pPr algn="ctr" defTabSz="913951"/>
            <a:endParaRPr lang="en-US" sz="1687">
              <a:solidFill>
                <a:prstClr val="white"/>
              </a:solidFill>
            </a:endParaRPr>
          </a:p>
        </p:txBody>
      </p:sp>
    </p:spTree>
    <p:extLst>
      <p:ext uri="{BB962C8B-B14F-4D97-AF65-F5344CB8AC3E}">
        <p14:creationId xmlns:p14="http://schemas.microsoft.com/office/powerpoint/2010/main" val="427676806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858" y="291103"/>
            <a:ext cx="11650799" cy="896518"/>
          </a:xfrm>
        </p:spPr>
        <p:txBody>
          <a:bodyPr/>
          <a:lstStyle>
            <a:lvl1pPr>
              <a:defRPr sz="5684">
                <a:solidFill>
                  <a:schemeClr val="bg1"/>
                </a:soli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69169" y="1663939"/>
            <a:ext cx="10754297" cy="1865319"/>
          </a:xfrm>
        </p:spPr>
        <p:txBody>
          <a:bodyPr/>
          <a:lstStyle>
            <a:lvl1pPr>
              <a:defRPr sz="2548">
                <a:solidFill>
                  <a:schemeClr val="bg1"/>
                </a:solidFill>
                <a:latin typeface="+mn-lt"/>
              </a:defRPr>
            </a:lvl1pPr>
            <a:lvl2pPr>
              <a:defRPr sz="2352">
                <a:solidFill>
                  <a:schemeClr val="bg1"/>
                </a:solidFill>
              </a:defRPr>
            </a:lvl2pPr>
            <a:lvl3pPr>
              <a:defRPr sz="1960">
                <a:solidFill>
                  <a:schemeClr val="bg1"/>
                </a:solidFill>
              </a:defRPr>
            </a:lvl3pPr>
            <a:lvl4pPr>
              <a:defRPr sz="1764">
                <a:solidFill>
                  <a:schemeClr val="bg1"/>
                </a:solidFill>
              </a:defRPr>
            </a:lvl4pPr>
            <a:lvl5pPr>
              <a:defRPr sz="1764">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41307191"/>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18" Type="http://schemas.openxmlformats.org/officeDocument/2006/relationships/slideLayout" Target="../slideLayouts/slideLayout54.xml"/><Relationship Id="rId26" Type="http://schemas.openxmlformats.org/officeDocument/2006/relationships/slideLayout" Target="../slideLayouts/slideLayout62.xml"/><Relationship Id="rId3" Type="http://schemas.openxmlformats.org/officeDocument/2006/relationships/slideLayout" Target="../slideLayouts/slideLayout39.xml"/><Relationship Id="rId21" Type="http://schemas.openxmlformats.org/officeDocument/2006/relationships/slideLayout" Target="../slideLayouts/slideLayout57.xml"/><Relationship Id="rId34" Type="http://schemas.openxmlformats.org/officeDocument/2006/relationships/slideLayout" Target="../slideLayouts/slideLayout70.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slideLayout" Target="../slideLayouts/slideLayout53.xml"/><Relationship Id="rId25" Type="http://schemas.openxmlformats.org/officeDocument/2006/relationships/slideLayout" Target="../slideLayouts/slideLayout61.xml"/><Relationship Id="rId33" Type="http://schemas.openxmlformats.org/officeDocument/2006/relationships/slideLayout" Target="../slideLayouts/slideLayout69.xml"/><Relationship Id="rId2" Type="http://schemas.openxmlformats.org/officeDocument/2006/relationships/slideLayout" Target="../slideLayouts/slideLayout38.xml"/><Relationship Id="rId16" Type="http://schemas.openxmlformats.org/officeDocument/2006/relationships/slideLayout" Target="../slideLayouts/slideLayout52.xml"/><Relationship Id="rId20" Type="http://schemas.openxmlformats.org/officeDocument/2006/relationships/slideLayout" Target="../slideLayouts/slideLayout56.xml"/><Relationship Id="rId29" Type="http://schemas.openxmlformats.org/officeDocument/2006/relationships/slideLayout" Target="../slideLayouts/slideLayout65.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24" Type="http://schemas.openxmlformats.org/officeDocument/2006/relationships/slideLayout" Target="../slideLayouts/slideLayout60.xml"/><Relationship Id="rId32" Type="http://schemas.openxmlformats.org/officeDocument/2006/relationships/slideLayout" Target="../slideLayouts/slideLayout68.xml"/><Relationship Id="rId37" Type="http://schemas.openxmlformats.org/officeDocument/2006/relationships/image" Target="../media/image4.png"/><Relationship Id="rId5" Type="http://schemas.openxmlformats.org/officeDocument/2006/relationships/slideLayout" Target="../slideLayouts/slideLayout41.xml"/><Relationship Id="rId15" Type="http://schemas.openxmlformats.org/officeDocument/2006/relationships/slideLayout" Target="../slideLayouts/slideLayout51.xml"/><Relationship Id="rId23" Type="http://schemas.openxmlformats.org/officeDocument/2006/relationships/slideLayout" Target="../slideLayouts/slideLayout59.xml"/><Relationship Id="rId28" Type="http://schemas.openxmlformats.org/officeDocument/2006/relationships/slideLayout" Target="../slideLayouts/slideLayout64.xml"/><Relationship Id="rId36" Type="http://schemas.openxmlformats.org/officeDocument/2006/relationships/image" Target="../media/image3.png"/><Relationship Id="rId10" Type="http://schemas.openxmlformats.org/officeDocument/2006/relationships/slideLayout" Target="../slideLayouts/slideLayout46.xml"/><Relationship Id="rId19" Type="http://schemas.openxmlformats.org/officeDocument/2006/relationships/slideLayout" Target="../slideLayouts/slideLayout55.xml"/><Relationship Id="rId31" Type="http://schemas.openxmlformats.org/officeDocument/2006/relationships/slideLayout" Target="../slideLayouts/slideLayout67.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 Id="rId22" Type="http://schemas.openxmlformats.org/officeDocument/2006/relationships/slideLayout" Target="../slideLayouts/slideLayout58.xml"/><Relationship Id="rId27" Type="http://schemas.openxmlformats.org/officeDocument/2006/relationships/slideLayout" Target="../slideLayouts/slideLayout63.xml"/><Relationship Id="rId30" Type="http://schemas.openxmlformats.org/officeDocument/2006/relationships/slideLayout" Target="../slideLayouts/slideLayout66.xml"/><Relationship Id="rId35"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9" r:id="rId21"/>
    <p:sldLayoutId id="2147484185" r:id="rId22"/>
    <p:sldLayoutId id="2147484186" r:id="rId23"/>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 id="2147484146" r:id="rId13"/>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2"/>
            <a:ext cx="11652805"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171" y="1189178"/>
            <a:ext cx="11650486" cy="2184808"/>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p:nvPicPr>
        <p:blipFill>
          <a:blip r:embed="rId36" cstate="email">
            <a:extLst>
              <a:ext uri="{28A0092B-C50C-407E-A947-70E740481C1C}">
                <a14:useLocalDpi xmlns:a14="http://schemas.microsoft.com/office/drawing/2010/main" val="0"/>
              </a:ext>
            </a:extLst>
          </a:blip>
          <a:stretch>
            <a:fillRect/>
          </a:stretch>
        </p:blipFill>
        <p:spPr>
          <a:xfrm rot="5400000">
            <a:off x="10321814" y="1906466"/>
            <a:ext cx="4214127" cy="401199"/>
          </a:xfrm>
          <a:prstGeom prst="rect">
            <a:avLst/>
          </a:prstGeom>
        </p:spPr>
      </p:pic>
    </p:spTree>
    <p:extLst>
      <p:ext uri="{BB962C8B-B14F-4D97-AF65-F5344CB8AC3E}">
        <p14:creationId xmlns:p14="http://schemas.microsoft.com/office/powerpoint/2010/main" val="4091052787"/>
      </p:ext>
    </p:extLst>
  </p:cSld>
  <p:clrMap bg1="dk1" tx1="lt1" bg2="dk2" tx2="lt2" accent1="accent1" accent2="accent2" accent3="accent3" accent4="accent4" accent5="accent5" accent6="accent6" hlink="hlink" folHlink="folHlink"/>
  <p:sldLayoutIdLst>
    <p:sldLayoutId id="2147484151" r:id="rId1"/>
    <p:sldLayoutId id="2147484152" r:id="rId2"/>
    <p:sldLayoutId id="2147484153" r:id="rId3"/>
    <p:sldLayoutId id="2147484154" r:id="rId4"/>
    <p:sldLayoutId id="2147484155" r:id="rId5"/>
    <p:sldLayoutId id="2147484156" r:id="rId6"/>
    <p:sldLayoutId id="2147484157" r:id="rId7"/>
    <p:sldLayoutId id="2147484158" r:id="rId8"/>
    <p:sldLayoutId id="2147484159" r:id="rId9"/>
    <p:sldLayoutId id="2147484160" r:id="rId10"/>
    <p:sldLayoutId id="2147484161" r:id="rId11"/>
    <p:sldLayoutId id="2147484162" r:id="rId12"/>
    <p:sldLayoutId id="2147484163" r:id="rId13"/>
    <p:sldLayoutId id="2147484164" r:id="rId14"/>
    <p:sldLayoutId id="2147484165" r:id="rId15"/>
    <p:sldLayoutId id="2147484166" r:id="rId16"/>
    <p:sldLayoutId id="2147484167" r:id="rId17"/>
    <p:sldLayoutId id="2147484168" r:id="rId18"/>
    <p:sldLayoutId id="2147484169" r:id="rId19"/>
    <p:sldLayoutId id="2147484170" r:id="rId20"/>
    <p:sldLayoutId id="2147484171" r:id="rId21"/>
    <p:sldLayoutId id="2147484172" r:id="rId22"/>
    <p:sldLayoutId id="2147484173" r:id="rId23"/>
    <p:sldLayoutId id="2147484174" r:id="rId24"/>
    <p:sldLayoutId id="2147484175" r:id="rId25"/>
    <p:sldLayoutId id="2147484176" r:id="rId26"/>
    <p:sldLayoutId id="2147484177" r:id="rId27"/>
    <p:sldLayoutId id="2147484178" r:id="rId28"/>
    <p:sldLayoutId id="2147484179" r:id="rId29"/>
    <p:sldLayoutId id="2147484180" r:id="rId30"/>
    <p:sldLayoutId id="2147484181" r:id="rId31"/>
    <p:sldLayoutId id="2147484182" r:id="rId32"/>
    <p:sldLayoutId id="2147484183" r:id="rId33"/>
    <p:sldLayoutId id="2147484184" r:id="rId34"/>
  </p:sldLayoutIdLst>
  <p:transition>
    <p:fade/>
  </p:transition>
  <p:timing>
    <p:tnLst>
      <p:par>
        <p:cTn id="1" dur="indefinite" restart="never" nodeType="tmRoot"/>
      </p:par>
    </p:tnLst>
  </p:timing>
  <p:txStyles>
    <p:titleStyle>
      <a:lvl1pPr algn="l" defTabSz="914093" rtl="0" eaLnBrk="1" latinLnBrk="0" hangingPunct="1">
        <a:lnSpc>
          <a:spcPct val="90000"/>
        </a:lnSpc>
        <a:spcBef>
          <a:spcPct val="0"/>
        </a:spcBef>
        <a:buNone/>
        <a:defRPr lang="en-US" sz="5292" b="0" kern="1200" cap="none" spc="-100" baseline="0" dirty="0" smtClean="0">
          <a:ln w="3175">
            <a:noFill/>
          </a:ln>
          <a:solidFill>
            <a:schemeClr val="bg1">
              <a:lumMod val="75000"/>
            </a:schemeClr>
          </a:solidFill>
          <a:effectLst/>
          <a:latin typeface="+mj-lt"/>
          <a:ea typeface="+mn-ea"/>
          <a:cs typeface="Segoe UI" pitchFamily="34" charset="0"/>
        </a:defRPr>
      </a:lvl1pPr>
    </p:titleStyle>
    <p:bodyStyle>
      <a:lvl1pPr marL="336044" marR="0" indent="-336044" algn="l" defTabSz="914093" rtl="0" eaLnBrk="1" fontAlgn="auto" latinLnBrk="0" hangingPunct="1">
        <a:lnSpc>
          <a:spcPct val="90000"/>
        </a:lnSpc>
        <a:spcBef>
          <a:spcPct val="20000"/>
        </a:spcBef>
        <a:spcAft>
          <a:spcPts val="0"/>
        </a:spcAft>
        <a:buClr>
          <a:schemeClr val="tx1"/>
        </a:buClr>
        <a:buSzPct val="100000"/>
        <a:buFontTx/>
        <a:buBlip>
          <a:blip r:embed="rId37"/>
        </a:buBlip>
        <a:tabLst/>
        <a:defRPr sz="3920" kern="1200" spc="0" baseline="0">
          <a:solidFill>
            <a:schemeClr val="bg1">
              <a:lumMod val="75000"/>
            </a:schemeClr>
          </a:solidFill>
          <a:latin typeface="+mj-lt"/>
          <a:ea typeface="+mn-ea"/>
          <a:cs typeface="+mn-cs"/>
        </a:defRPr>
      </a:lvl1pPr>
      <a:lvl2pPr marL="572519" marR="0" indent="-236475" algn="l" defTabSz="914093" rtl="0" eaLnBrk="1" fontAlgn="auto" latinLnBrk="0" hangingPunct="1">
        <a:lnSpc>
          <a:spcPct val="90000"/>
        </a:lnSpc>
        <a:spcBef>
          <a:spcPct val="20000"/>
        </a:spcBef>
        <a:spcAft>
          <a:spcPts val="0"/>
        </a:spcAft>
        <a:buClr>
          <a:schemeClr val="tx1"/>
        </a:buClr>
        <a:buSzPct val="100000"/>
        <a:buFontTx/>
        <a:buBlip>
          <a:blip r:embed="rId37"/>
        </a:buBlip>
        <a:tabLst/>
        <a:defRPr sz="2352" kern="1200" spc="0" baseline="0">
          <a:solidFill>
            <a:schemeClr val="bg1">
              <a:lumMod val="75000"/>
            </a:schemeClr>
          </a:solidFill>
          <a:latin typeface="+mn-lt"/>
          <a:ea typeface="+mn-ea"/>
          <a:cs typeface="+mn-cs"/>
        </a:defRPr>
      </a:lvl2pPr>
      <a:lvl3pPr marL="784103" marR="0" indent="-224030" algn="l" defTabSz="914093" rtl="0" eaLnBrk="1" fontAlgn="auto" latinLnBrk="0" hangingPunct="1">
        <a:lnSpc>
          <a:spcPct val="90000"/>
        </a:lnSpc>
        <a:spcBef>
          <a:spcPct val="20000"/>
        </a:spcBef>
        <a:spcAft>
          <a:spcPts val="0"/>
        </a:spcAft>
        <a:buClr>
          <a:schemeClr val="tx1"/>
        </a:buClr>
        <a:buSzPct val="100000"/>
        <a:buFontTx/>
        <a:buBlip>
          <a:blip r:embed="rId37"/>
        </a:buBlip>
        <a:tabLst/>
        <a:defRPr sz="2352" kern="1200" spc="0" baseline="0">
          <a:solidFill>
            <a:schemeClr val="bg1">
              <a:lumMod val="75000"/>
            </a:schemeClr>
          </a:solidFill>
          <a:latin typeface="+mn-lt"/>
          <a:ea typeface="+mn-ea"/>
          <a:cs typeface="+mn-cs"/>
        </a:defRPr>
      </a:lvl3pPr>
      <a:lvl4pPr marL="1008132" marR="0" indent="-224030" algn="l" defTabSz="914093" rtl="0" eaLnBrk="1" fontAlgn="auto" latinLnBrk="0" hangingPunct="1">
        <a:lnSpc>
          <a:spcPct val="90000"/>
        </a:lnSpc>
        <a:spcBef>
          <a:spcPct val="20000"/>
        </a:spcBef>
        <a:spcAft>
          <a:spcPts val="0"/>
        </a:spcAft>
        <a:buClr>
          <a:schemeClr val="tx1"/>
        </a:buClr>
        <a:buSzPct val="100000"/>
        <a:buFontTx/>
        <a:buBlip>
          <a:blip r:embed="rId37"/>
        </a:buBlip>
        <a:tabLst/>
        <a:defRPr sz="1960" kern="1200" spc="0" baseline="0">
          <a:solidFill>
            <a:schemeClr val="bg1">
              <a:lumMod val="75000"/>
            </a:schemeClr>
          </a:solidFill>
          <a:latin typeface="+mn-lt"/>
          <a:ea typeface="+mn-ea"/>
          <a:cs typeface="+mn-cs"/>
        </a:defRPr>
      </a:lvl4pPr>
      <a:lvl5pPr marL="1232161" marR="0" indent="-224030" algn="l" defTabSz="914093" rtl="0" eaLnBrk="1" fontAlgn="auto" latinLnBrk="0" hangingPunct="1">
        <a:lnSpc>
          <a:spcPct val="90000"/>
        </a:lnSpc>
        <a:spcBef>
          <a:spcPct val="20000"/>
        </a:spcBef>
        <a:spcAft>
          <a:spcPts val="0"/>
        </a:spcAft>
        <a:buClr>
          <a:schemeClr val="tx1"/>
        </a:buClr>
        <a:buSzPct val="100000"/>
        <a:buFontTx/>
        <a:buBlip>
          <a:blip r:embed="rId37"/>
        </a:buBlip>
        <a:tabLst/>
        <a:defRPr sz="1960" kern="1200" spc="0" baseline="0">
          <a:solidFill>
            <a:schemeClr val="bg1">
              <a:lumMod val="75000"/>
            </a:schemeClr>
          </a:solidFill>
          <a:latin typeface="+mn-lt"/>
          <a:ea typeface="+mn-ea"/>
          <a:cs typeface="+mn-cs"/>
        </a:defRPr>
      </a:lvl5pPr>
      <a:lvl6pPr marL="2513755"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0801"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7848"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4895"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093" rtl="0" eaLnBrk="1" latinLnBrk="0" hangingPunct="1">
        <a:defRPr sz="1764" kern="1200">
          <a:solidFill>
            <a:schemeClr val="tx1"/>
          </a:solidFill>
          <a:latin typeface="+mn-lt"/>
          <a:ea typeface="+mn-ea"/>
          <a:cs typeface="+mn-cs"/>
        </a:defRPr>
      </a:lvl1pPr>
      <a:lvl2pPr marL="457046" algn="l" defTabSz="914093" rtl="0" eaLnBrk="1" latinLnBrk="0" hangingPunct="1">
        <a:defRPr sz="1764" kern="1200">
          <a:solidFill>
            <a:schemeClr val="tx1"/>
          </a:solidFill>
          <a:latin typeface="+mn-lt"/>
          <a:ea typeface="+mn-ea"/>
          <a:cs typeface="+mn-cs"/>
        </a:defRPr>
      </a:lvl2pPr>
      <a:lvl3pPr marL="914093" algn="l" defTabSz="914093" rtl="0" eaLnBrk="1" latinLnBrk="0" hangingPunct="1">
        <a:defRPr sz="1764" kern="1200">
          <a:solidFill>
            <a:schemeClr val="tx1"/>
          </a:solidFill>
          <a:latin typeface="+mn-lt"/>
          <a:ea typeface="+mn-ea"/>
          <a:cs typeface="+mn-cs"/>
        </a:defRPr>
      </a:lvl3pPr>
      <a:lvl4pPr marL="1371139" algn="l" defTabSz="914093" rtl="0" eaLnBrk="1" latinLnBrk="0" hangingPunct="1">
        <a:defRPr sz="1764" kern="1200">
          <a:solidFill>
            <a:schemeClr val="tx1"/>
          </a:solidFill>
          <a:latin typeface="+mn-lt"/>
          <a:ea typeface="+mn-ea"/>
          <a:cs typeface="+mn-cs"/>
        </a:defRPr>
      </a:lvl4pPr>
      <a:lvl5pPr marL="1828185" algn="l" defTabSz="914093" rtl="0" eaLnBrk="1" latinLnBrk="0" hangingPunct="1">
        <a:defRPr sz="1764" kern="1200">
          <a:solidFill>
            <a:schemeClr val="tx1"/>
          </a:solidFill>
          <a:latin typeface="+mn-lt"/>
          <a:ea typeface="+mn-ea"/>
          <a:cs typeface="+mn-cs"/>
        </a:defRPr>
      </a:lvl5pPr>
      <a:lvl6pPr marL="2285232" algn="l" defTabSz="914093" rtl="0" eaLnBrk="1" latinLnBrk="0" hangingPunct="1">
        <a:defRPr sz="1764" kern="1200">
          <a:solidFill>
            <a:schemeClr val="tx1"/>
          </a:solidFill>
          <a:latin typeface="+mn-lt"/>
          <a:ea typeface="+mn-ea"/>
          <a:cs typeface="+mn-cs"/>
        </a:defRPr>
      </a:lvl6pPr>
      <a:lvl7pPr marL="2742278" algn="l" defTabSz="914093" rtl="0" eaLnBrk="1" latinLnBrk="0" hangingPunct="1">
        <a:defRPr sz="1764" kern="1200">
          <a:solidFill>
            <a:schemeClr val="tx1"/>
          </a:solidFill>
          <a:latin typeface="+mn-lt"/>
          <a:ea typeface="+mn-ea"/>
          <a:cs typeface="+mn-cs"/>
        </a:defRPr>
      </a:lvl7pPr>
      <a:lvl8pPr marL="3199324" algn="l" defTabSz="914093" rtl="0" eaLnBrk="1" latinLnBrk="0" hangingPunct="1">
        <a:defRPr sz="1764" kern="1200">
          <a:solidFill>
            <a:schemeClr val="tx1"/>
          </a:solidFill>
          <a:latin typeface="+mn-lt"/>
          <a:ea typeface="+mn-ea"/>
          <a:cs typeface="+mn-cs"/>
        </a:defRPr>
      </a:lvl8pPr>
      <a:lvl9pPr marL="3656372" algn="l" defTabSz="914093" rtl="0" eaLnBrk="1" latinLnBrk="0" hangingPunct="1">
        <a:defRPr sz="176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7.xml"/><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Automatic App Registration &amp; Authentication</a:t>
            </a:r>
            <a:endParaRPr lang="en-US" dirty="0">
              <a:solidFill>
                <a:schemeClr val="bg1"/>
              </a:solidFill>
            </a:endParaRPr>
          </a:p>
        </p:txBody>
      </p:sp>
    </p:spTree>
    <p:extLst>
      <p:ext uri="{BB962C8B-B14F-4D97-AF65-F5344CB8AC3E}">
        <p14:creationId xmlns:p14="http://schemas.microsoft.com/office/powerpoint/2010/main" val="7166660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Connected Services</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gradFill>
                  <a:gsLst>
                    <a:gs pos="100000">
                      <a:srgbClr val="797A7D"/>
                    </a:gs>
                    <a:gs pos="0">
                      <a:srgbClr val="797A7D"/>
                    </a:gs>
                  </a:gsLst>
                  <a:lin ang="5400000" scaled="0"/>
                </a:gradFill>
              </a:rPr>
              <a:pPr/>
              <a:t>2</a:t>
            </a:fld>
            <a:endParaRPr lang="en-US" dirty="0">
              <a:gradFill>
                <a:gsLst>
                  <a:gs pos="100000">
                    <a:srgbClr val="797A7D"/>
                  </a:gs>
                  <a:gs pos="0">
                    <a:srgbClr val="797A7D"/>
                  </a:gs>
                </a:gsLst>
                <a:lin ang="5400000" scaled="0"/>
              </a:gradFill>
            </a:endParaRPr>
          </a:p>
        </p:txBody>
      </p:sp>
      <p:pic>
        <p:nvPicPr>
          <p:cNvPr id="4" name="Picture 3"/>
          <p:cNvPicPr>
            <a:picLocks noChangeAspect="1"/>
          </p:cNvPicPr>
          <p:nvPr/>
        </p:nvPicPr>
        <p:blipFill>
          <a:blip r:embed="rId2"/>
          <a:stretch>
            <a:fillRect/>
          </a:stretch>
        </p:blipFill>
        <p:spPr>
          <a:xfrm>
            <a:off x="1448781" y="1648192"/>
            <a:ext cx="3791039" cy="2823579"/>
          </a:xfrm>
          <a:prstGeom prst="rect">
            <a:avLst/>
          </a:prstGeom>
          <a:ln>
            <a:solidFill>
              <a:schemeClr val="bg1">
                <a:lumMod val="85000"/>
              </a:schemeClr>
            </a:solidFill>
          </a:ln>
        </p:spPr>
      </p:pic>
      <p:pic>
        <p:nvPicPr>
          <p:cNvPr id="5" name="Picture 4"/>
          <p:cNvPicPr>
            <a:picLocks noChangeAspect="1"/>
          </p:cNvPicPr>
          <p:nvPr/>
        </p:nvPicPr>
        <p:blipFill>
          <a:blip r:embed="rId3"/>
          <a:stretch>
            <a:fillRect/>
          </a:stretch>
        </p:blipFill>
        <p:spPr>
          <a:xfrm>
            <a:off x="1417832" y="5212208"/>
            <a:ext cx="7010400" cy="1485900"/>
          </a:xfrm>
          <a:prstGeom prst="rect">
            <a:avLst/>
          </a:prstGeom>
          <a:solidFill>
            <a:schemeClr val="bg1">
              <a:lumMod val="50000"/>
            </a:schemeClr>
          </a:solidFill>
          <a:ln>
            <a:solidFill>
              <a:schemeClr val="bg1">
                <a:lumMod val="50000"/>
              </a:schemeClr>
            </a:solidFill>
          </a:ln>
        </p:spPr>
      </p:pic>
      <p:sp>
        <p:nvSpPr>
          <p:cNvPr id="8" name="Oval 7"/>
          <p:cNvSpPr/>
          <p:nvPr/>
        </p:nvSpPr>
        <p:spPr bwMode="auto">
          <a:xfrm>
            <a:off x="1417832" y="1234504"/>
            <a:ext cx="339048" cy="293607"/>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1</a:t>
            </a:r>
          </a:p>
        </p:txBody>
      </p:sp>
      <p:sp>
        <p:nvSpPr>
          <p:cNvPr id="9" name="TextBox 8"/>
          <p:cNvSpPr txBox="1"/>
          <p:nvPr/>
        </p:nvSpPr>
        <p:spPr>
          <a:xfrm>
            <a:off x="1869896" y="1236092"/>
            <a:ext cx="3869072" cy="307777"/>
          </a:xfrm>
          <a:prstGeom prst="rect">
            <a:avLst/>
          </a:prstGeom>
          <a:noFill/>
        </p:spPr>
        <p:txBody>
          <a:bodyPr wrap="none" lIns="0" tIns="0" rIns="0" bIns="0" rtlCol="0">
            <a:spAutoFit/>
          </a:bodyPr>
          <a:lstStyle/>
          <a:p>
            <a:r>
              <a:rPr lang="en-US" sz="2000" spc="-70" dirty="0" smtClean="0">
                <a:gradFill>
                  <a:gsLst>
                    <a:gs pos="2917">
                      <a:srgbClr val="797A7D"/>
                    </a:gs>
                    <a:gs pos="95000">
                      <a:srgbClr val="797A7D"/>
                    </a:gs>
                  </a:gsLst>
                  <a:lin ang="5400000" scaled="0"/>
                </a:gradFill>
              </a:rPr>
              <a:t>Project &gt; Add &gt; Connected Service…</a:t>
            </a:r>
          </a:p>
        </p:txBody>
      </p:sp>
      <p:sp>
        <p:nvSpPr>
          <p:cNvPr id="10" name="Oval 9"/>
          <p:cNvSpPr/>
          <p:nvPr/>
        </p:nvSpPr>
        <p:spPr bwMode="auto">
          <a:xfrm>
            <a:off x="1405844" y="4695186"/>
            <a:ext cx="339048" cy="293607"/>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2</a:t>
            </a:r>
          </a:p>
        </p:txBody>
      </p:sp>
      <p:sp>
        <p:nvSpPr>
          <p:cNvPr id="11" name="TextBox 10"/>
          <p:cNvSpPr txBox="1"/>
          <p:nvPr/>
        </p:nvSpPr>
        <p:spPr>
          <a:xfrm>
            <a:off x="1857908" y="4696774"/>
            <a:ext cx="1840760" cy="307777"/>
          </a:xfrm>
          <a:prstGeom prst="rect">
            <a:avLst/>
          </a:prstGeom>
          <a:noFill/>
        </p:spPr>
        <p:txBody>
          <a:bodyPr wrap="none" lIns="0" tIns="0" rIns="0" bIns="0" rtlCol="0">
            <a:spAutoFit/>
          </a:bodyPr>
          <a:lstStyle/>
          <a:p>
            <a:r>
              <a:rPr lang="en-US" sz="2000" spc="-70" dirty="0" smtClean="0">
                <a:gradFill>
                  <a:gsLst>
                    <a:gs pos="2917">
                      <a:srgbClr val="797A7D"/>
                    </a:gs>
                    <a:gs pos="95000">
                      <a:srgbClr val="797A7D"/>
                    </a:gs>
                  </a:gsLst>
                  <a:lin ang="5400000" scaled="0"/>
                </a:gradFill>
              </a:rPr>
              <a:t>Register your app</a:t>
            </a:r>
          </a:p>
        </p:txBody>
      </p:sp>
    </p:spTree>
    <p:extLst>
      <p:ext uri="{BB962C8B-B14F-4D97-AF65-F5344CB8AC3E}">
        <p14:creationId xmlns:p14="http://schemas.microsoft.com/office/powerpoint/2010/main" val="306957959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Connected Services Permissions</a:t>
            </a:r>
            <a:endParaRPr lang="en-US" dirty="0"/>
          </a:p>
        </p:txBody>
      </p:sp>
      <p:sp>
        <p:nvSpPr>
          <p:cNvPr id="4" name="Slide Number Placeholder 3"/>
          <p:cNvSpPr>
            <a:spLocks noGrp="1"/>
          </p:cNvSpPr>
          <p:nvPr>
            <p:ph type="sldNum" sz="quarter" idx="12"/>
          </p:nvPr>
        </p:nvSpPr>
        <p:spPr>
          <a:xfrm>
            <a:off x="2051549" y="6638544"/>
            <a:ext cx="560686" cy="219456"/>
          </a:xfrm>
          <a:prstGeom prst="rect">
            <a:avLst/>
          </a:prstGeom>
        </p:spPr>
        <p:txBody>
          <a:bodyPr/>
          <a:lstStyle/>
          <a:p>
            <a:fld id="{727B4C2D-45E2-4621-8491-2995EB46A674}" type="slidenum">
              <a:rPr lang="en-US" smtClean="0">
                <a:gradFill>
                  <a:gsLst>
                    <a:gs pos="100000">
                      <a:srgbClr val="797A7D"/>
                    </a:gs>
                    <a:gs pos="0">
                      <a:srgbClr val="797A7D"/>
                    </a:gs>
                  </a:gsLst>
                  <a:lin ang="5400000" scaled="0"/>
                </a:gradFill>
              </a:rPr>
              <a:pPr/>
              <a:t>3</a:t>
            </a:fld>
            <a:endParaRPr lang="en-US" dirty="0">
              <a:gradFill>
                <a:gsLst>
                  <a:gs pos="100000">
                    <a:srgbClr val="797A7D"/>
                  </a:gs>
                  <a:gs pos="0">
                    <a:srgbClr val="797A7D"/>
                  </a:gs>
                </a:gsLst>
                <a:lin ang="5400000" scaled="0"/>
              </a:gra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5236" y="1739819"/>
            <a:ext cx="5174955" cy="356036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112" y="1635883"/>
            <a:ext cx="3810330" cy="1889924"/>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112" y="3954582"/>
            <a:ext cx="3810330" cy="2088061"/>
          </a:xfrm>
          <a:prstGeom prst="rect">
            <a:avLst/>
          </a:prstGeom>
        </p:spPr>
      </p:pic>
      <p:sp>
        <p:nvSpPr>
          <p:cNvPr id="8" name="Oval 7"/>
          <p:cNvSpPr/>
          <p:nvPr/>
        </p:nvSpPr>
        <p:spPr bwMode="auto">
          <a:xfrm>
            <a:off x="5455236" y="1326518"/>
            <a:ext cx="339048" cy="293607"/>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3</a:t>
            </a:r>
          </a:p>
        </p:txBody>
      </p:sp>
      <p:sp>
        <p:nvSpPr>
          <p:cNvPr id="9" name="TextBox 8"/>
          <p:cNvSpPr txBox="1"/>
          <p:nvPr/>
        </p:nvSpPr>
        <p:spPr>
          <a:xfrm>
            <a:off x="5907300" y="1328106"/>
            <a:ext cx="3333990" cy="307777"/>
          </a:xfrm>
          <a:prstGeom prst="rect">
            <a:avLst/>
          </a:prstGeom>
          <a:noFill/>
        </p:spPr>
        <p:txBody>
          <a:bodyPr wrap="none" lIns="0" tIns="0" rIns="0" bIns="0" rtlCol="0">
            <a:spAutoFit/>
          </a:bodyPr>
          <a:lstStyle/>
          <a:p>
            <a:r>
              <a:rPr lang="en-US" sz="2000" spc="-70" dirty="0" smtClean="0">
                <a:gradFill>
                  <a:gsLst>
                    <a:gs pos="2917">
                      <a:srgbClr val="797A7D"/>
                    </a:gs>
                    <a:gs pos="95000">
                      <a:srgbClr val="797A7D"/>
                    </a:gs>
                  </a:gsLst>
                  <a:lin ang="5400000" scaled="0"/>
                </a:gradFill>
              </a:rPr>
              <a:t>Select required app permissions</a:t>
            </a:r>
          </a:p>
        </p:txBody>
      </p:sp>
      <p:cxnSp>
        <p:nvCxnSpPr>
          <p:cNvPr id="10" name="Straight Arrow Connector 9"/>
          <p:cNvCxnSpPr/>
          <p:nvPr/>
        </p:nvCxnSpPr>
        <p:spPr>
          <a:xfrm flipH="1" flipV="1">
            <a:off x="4438436" y="2486346"/>
            <a:ext cx="2106202" cy="246580"/>
          </a:xfrm>
          <a:prstGeom prst="straightConnector1">
            <a:avLst/>
          </a:prstGeom>
          <a:ln w="28575">
            <a:solidFill>
              <a:srgbClr val="C00000"/>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4592548" y="2876764"/>
            <a:ext cx="1952090" cy="1273996"/>
          </a:xfrm>
          <a:prstGeom prst="straightConnector1">
            <a:avLst/>
          </a:prstGeom>
          <a:ln w="28575">
            <a:solidFill>
              <a:srgbClr val="C00000"/>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11772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2"/>
          </p:nvPr>
        </p:nvSpPr>
        <p:spPr/>
        <p:txBody>
          <a:bodyPr/>
          <a:lstStyle/>
          <a:p>
            <a:r>
              <a:rPr lang="en-US" dirty="0" smtClean="0"/>
              <a:t>Connecting MVC to Office 365</a:t>
            </a:r>
            <a:endParaRPr lang="en-US" dirty="0"/>
          </a:p>
        </p:txBody>
      </p:sp>
    </p:spTree>
    <p:extLst>
      <p:ext uri="{BB962C8B-B14F-4D97-AF65-F5344CB8AC3E}">
        <p14:creationId xmlns:p14="http://schemas.microsoft.com/office/powerpoint/2010/main" val="12800222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2_TEE14 Speaker PPT Template">
  <a:themeElements>
    <a:clrScheme name="Custom 1">
      <a:dk1>
        <a:srgbClr val="505050"/>
      </a:dk1>
      <a:lt1>
        <a:srgbClr val="FFFFFF"/>
      </a:lt1>
      <a:dk2>
        <a:srgbClr val="442359"/>
      </a:dk2>
      <a:lt2>
        <a:srgbClr val="68217A"/>
      </a:lt2>
      <a:accent1>
        <a:srgbClr val="7FBA00"/>
      </a:accent1>
      <a:accent2>
        <a:srgbClr val="DC3C00"/>
      </a:accent2>
      <a:accent3>
        <a:srgbClr val="002050"/>
      </a:accent3>
      <a:accent4>
        <a:srgbClr val="009E49"/>
      </a:accent4>
      <a:accent5>
        <a:srgbClr val="00B294"/>
      </a:accent5>
      <a:accent6>
        <a:srgbClr val="0072C6"/>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NA_Template_with_TechEd Europe_r03.potx" id="{D1757E1E-F62B-43A3-BA2B-231531828368}" vid="{DB3EECF5-125C-46BC-AC50-75EC4FF8233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D61B4CFCB5D8D4A8E65D32A29D8DB3E" ma:contentTypeVersion="3" ma:contentTypeDescription="Create a new document." ma:contentTypeScope="" ma:versionID="f0276697cd14aa124c054602ce8fe3c5">
  <xsd:schema xmlns:xsd="http://www.w3.org/2001/XMLSchema" xmlns:xs="http://www.w3.org/2001/XMLSchema" xmlns:p="http://schemas.microsoft.com/office/2006/metadata/properties" xmlns:ns1="http://schemas.microsoft.com/sharepoint/v3" xmlns:ns2="c7dd7a47-5eb0-4219-9c75-8258c822be9e" targetNamespace="http://schemas.microsoft.com/office/2006/metadata/properties" ma:root="true" ma:fieldsID="ce85d22485e5625b9ccd59583b658dde" ns1:_="" ns2:_="">
    <xsd:import namespace="http://schemas.microsoft.com/sharepoint/v3"/>
    <xsd:import namespace="c7dd7a47-5eb0-4219-9c75-8258c822be9e"/>
    <xsd:element name="properties">
      <xsd:complexType>
        <xsd:sequence>
          <xsd:element name="documentManagement">
            <xsd:complexType>
              <xsd:all>
                <xsd:element ref="ns1:Company" minOccurs="0"/>
                <xsd:element ref="ns2:Projec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Company" ma:index="8" nillable="true" ma:displayName="Company" ma:internalName="Company">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7dd7a47-5eb0-4219-9c75-8258c822be9e" elementFormDefault="qualified">
    <xsd:import namespace="http://schemas.microsoft.com/office/2006/documentManagement/types"/>
    <xsd:import namespace="http://schemas.microsoft.com/office/infopath/2007/PartnerControls"/>
    <xsd:element name="Project" ma:index="9" nillable="true" ma:displayName="Project" ma:internalName="Project">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Company xmlns="http://schemas.microsoft.com/sharepoint/v3">Critical Path</Company>
    <Project xmlns="c7dd7a47-5eb0-4219-9c75-8258c822be9e"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2078E1A-D2E2-4564-A309-CC02D4FE52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7dd7a47-5eb0-4219-9c75-8258c822be9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A593625-DB14-4FB0-B5A9-3269FA9C120B}">
  <ds:schemaRefs>
    <ds:schemaRef ds:uri="http://purl.org/dc/dcmitype/"/>
    <ds:schemaRef ds:uri="http://www.w3.org/XML/1998/namespace"/>
    <ds:schemaRef ds:uri="http://schemas.microsoft.com/office/2006/metadata/properties"/>
    <ds:schemaRef ds:uri="http://schemas.microsoft.com/office/2006/documentManagement/types"/>
    <ds:schemaRef ds:uri="http://schemas.microsoft.com/office/infopath/2007/PartnerControls"/>
    <ds:schemaRef ds:uri="http://purl.org/dc/terms/"/>
    <ds:schemaRef ds:uri="http://purl.org/dc/elements/1.1/"/>
    <ds:schemaRef ds:uri="http://schemas.openxmlformats.org/package/2006/metadata/core-properties"/>
    <ds:schemaRef ds:uri="c7dd7a47-5eb0-4219-9c75-8258c822be9e"/>
    <ds:schemaRef ds:uri="http://schemas.microsoft.com/sharepoint/v3"/>
  </ds:schemaRefs>
</ds:datastoreItem>
</file>

<file path=customXml/itemProps3.xml><?xml version="1.0" encoding="utf-8"?>
<ds:datastoreItem xmlns:ds="http://schemas.openxmlformats.org/officeDocument/2006/customXml" ds:itemID="{E1E0CE18-CA03-4891-9CD8-3448778E3D5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157</Words>
  <Application>Microsoft Office PowerPoint</Application>
  <PresentationFormat>Custom</PresentationFormat>
  <Paragraphs>18</Paragraphs>
  <Slides>4</Slides>
  <Notes>1</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4</vt:i4>
      </vt:variant>
    </vt:vector>
  </HeadingPairs>
  <TitlesOfParts>
    <vt:vector size="14" baseType="lpstr">
      <vt:lpstr>Arial</vt:lpstr>
      <vt:lpstr>Calibri</vt:lpstr>
      <vt:lpstr>Consolas</vt:lpstr>
      <vt:lpstr>Segoe Semibold</vt:lpstr>
      <vt:lpstr>Segoe UI</vt:lpstr>
      <vt:lpstr>Segoe UI Light</vt:lpstr>
      <vt:lpstr>Wingdings</vt:lpstr>
      <vt:lpstr>5-30055_Office Template 2012 - 16x9 - White Background</vt:lpstr>
      <vt:lpstr>5-30055_Office Template 2012 - 16x9 - Colored Accent Slides</vt:lpstr>
      <vt:lpstr>2_TEE14 Speaker PPT Template</vt:lpstr>
      <vt:lpstr>Automatic App Registration &amp; Authentication</vt:lpstr>
      <vt:lpstr>Adding Connected Services</vt:lpstr>
      <vt:lpstr>Connected Services Permissions</vt:lpstr>
      <vt:lpstr>DEMO</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2014-09-03T01:10:32Z</dcterms:created>
  <dcterms:modified xsi:type="dcterms:W3CDTF">2015-03-13T15:46:35Z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0x0101006D61B4CFCB5D8D4A8E65D32A29D8DB3E</vt:lpwstr>
  </property>
</Properties>
</file>