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4"/>
  </p:notesMasterIdLst>
  <p:handoutMasterIdLst>
    <p:handoutMasterId r:id="rId15"/>
  </p:handoutMasterIdLst>
  <p:sldIdLst>
    <p:sldId id="938" r:id="rId8"/>
    <p:sldId id="939" r:id="rId9"/>
    <p:sldId id="941" r:id="rId10"/>
    <p:sldId id="942" r:id="rId11"/>
    <p:sldId id="943" r:id="rId12"/>
    <p:sldId id="906"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35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1389B73A-886E-4158-A147-4A30216E9FF4}"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565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B8BF90D-BD61-43D7-93E0-6CBEC8B2313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875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606189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385520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theme" Target="../theme/theme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11" r:id="rId23"/>
    <p:sldLayoutId id="2147484212" r:id="rId24"/>
    <p:sldLayoutId id="2147484213" r:id="rId25"/>
    <p:sldLayoutId id="2147484214" r:id="rId26"/>
    <p:sldLayoutId id="2147484215"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Office 365 Discovery Service</a:t>
            </a:r>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16420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27040607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42034190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16482041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630838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5fad15d0-477e-40da-a20d-40d4ca777cbd"/>
    <ds:schemaRef ds:uri="http://www.w3.org/XML/1998/namespace"/>
    <ds:schemaRef ds:uri="http://purl.org/dc/dcmityp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703</Words>
  <Application>Microsoft Office PowerPoint</Application>
  <PresentationFormat>Custom</PresentationFormat>
  <Paragraphs>48</Paragraphs>
  <Slides>6</Slides>
  <Notes>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Office 365 Discovery Service</vt:lpstr>
      <vt:lpstr>O365 Discovery Service</vt:lpstr>
      <vt:lpstr>Office 365 API Libraries</vt:lpstr>
      <vt:lpstr>Office 365 API Libraries</vt:lpstr>
      <vt:lpstr>demo</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2015-03-13T15:54:30Z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