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 id="2147484150" r:id="rId6"/>
    <p:sldMasterId id="2147484186" r:id="rId7"/>
  </p:sldMasterIdLst>
  <p:notesMasterIdLst>
    <p:notesMasterId r:id="rId15"/>
  </p:notesMasterIdLst>
  <p:handoutMasterIdLst>
    <p:handoutMasterId r:id="rId16"/>
  </p:handoutMasterIdLst>
  <p:sldIdLst>
    <p:sldId id="912" r:id="rId8"/>
    <p:sldId id="913" r:id="rId9"/>
    <p:sldId id="916" r:id="rId10"/>
    <p:sldId id="929" r:id="rId11"/>
    <p:sldId id="930" r:id="rId12"/>
    <p:sldId id="931" r:id="rId13"/>
    <p:sldId id="906" r:id="rId1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0072C6"/>
    <a:srgbClr val="2D82FF"/>
    <a:srgbClr val="0088EE"/>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048" autoAdjust="0"/>
  </p:normalViewPr>
  <p:slideViewPr>
    <p:cSldViewPr snapToGrid="0">
      <p:cViewPr varScale="1">
        <p:scale>
          <a:sx n="65" d="100"/>
          <a:sy n="65" d="100"/>
        </p:scale>
        <p:origin x="900" y="72"/>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3/13/2015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3/13/2015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F4ED0980-F356-492E-AEE0-341D5AB7B1F8}" type="datetime1">
              <a:rPr lang="en-US" smtClean="0">
                <a:solidFill>
                  <a:prstClr val="black"/>
                </a:solidFill>
              </a:rPr>
              <a:pPr/>
              <a:t>3/13/2015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66544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3/13/2015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7</a:t>
            </a:fld>
            <a:endParaRPr lang="en-US" dirty="0"/>
          </a:p>
        </p:txBody>
      </p:sp>
    </p:spTree>
    <p:extLst>
      <p:ext uri="{BB962C8B-B14F-4D97-AF65-F5344CB8AC3E}">
        <p14:creationId xmlns:p14="http://schemas.microsoft.com/office/powerpoint/2010/main" val="24383631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028721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80"/>
            <a:ext cx="12188825" cy="6856620"/>
          </a:xfrm>
          <a:prstGeom prst="rect">
            <a:avLst/>
          </a:prstGeom>
        </p:spPr>
      </p:pic>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62149" y="474237"/>
            <a:ext cx="1775047" cy="380393"/>
          </a:xfrm>
          <a:prstGeom prst="rect">
            <a:avLst/>
          </a:prstGeom>
        </p:spPr>
      </p:pic>
    </p:spTree>
    <p:extLst>
      <p:ext uri="{BB962C8B-B14F-4D97-AF65-F5344CB8AC3E}">
        <p14:creationId xmlns:p14="http://schemas.microsoft.com/office/powerpoint/2010/main" val="324485377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hoto Layou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5937" r="3431" b="2608"/>
          <a:stretch/>
        </p:blipFill>
        <p:spPr>
          <a:xfrm>
            <a:off x="2" y="-7783"/>
            <a:ext cx="12218386" cy="6873565"/>
          </a:xfrm>
          <a:prstGeom prst="rect">
            <a:avLst/>
          </a:prstGeom>
        </p:spPr>
      </p:pic>
      <p:sp>
        <p:nvSpPr>
          <p:cNvPr id="19" name="Dark gradation top"/>
          <p:cNvSpPr/>
          <p:nvPr userDrawn="1"/>
        </p:nvSpPr>
        <p:spPr bwMode="gray">
          <a:xfrm>
            <a:off x="1" y="-7783"/>
            <a:ext cx="12103070" cy="6568608"/>
          </a:xfrm>
          <a:prstGeom prst="rect">
            <a:avLst/>
          </a:prstGeom>
          <a:gradFill flip="none" rotWithShape="1">
            <a:gsLst>
              <a:gs pos="0">
                <a:srgbClr val="000000">
                  <a:alpha val="7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14" y="539681"/>
            <a:ext cx="5901482" cy="2062069"/>
          </a:xfrm>
          <a:noFill/>
        </p:spPr>
        <p:txBody>
          <a:bodyPr vert="horz" wrap="square" lIns="146304" tIns="91440" rIns="146304" bIns="91440" rtlCol="0" anchor="t" anchorCtr="0">
            <a:noAutofit/>
          </a:bodyPr>
          <a:lstStyle>
            <a:lvl1pPr>
              <a:defRPr lang="en-US" sz="5880" spc="-98" baseline="0" dirty="0">
                <a:solidFill>
                  <a:schemeClr val="tx1"/>
                </a:solidFill>
              </a:defRPr>
            </a:lvl1pPr>
          </a:lstStyle>
          <a:p>
            <a:pPr lvl="0"/>
            <a:r>
              <a:rPr lang="en-US" dirty="0" smtClean="0"/>
              <a:t>Presentation title</a:t>
            </a:r>
            <a:endParaRPr lang="en-US" dirty="0"/>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49205" y="6061767"/>
            <a:ext cx="1522008" cy="326167"/>
          </a:xfrm>
          <a:prstGeom prst="rect">
            <a:avLst/>
          </a:prstGeom>
        </p:spPr>
      </p:pic>
    </p:spTree>
    <p:extLst>
      <p:ext uri="{BB962C8B-B14F-4D97-AF65-F5344CB8AC3E}">
        <p14:creationId xmlns:p14="http://schemas.microsoft.com/office/powerpoint/2010/main" val="22776563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4" y="3877272"/>
            <a:ext cx="6271784" cy="1794661"/>
          </a:xfrm>
          <a:noFill/>
        </p:spPr>
        <p:txBody>
          <a:bodyPr lIns="146304" tIns="109728" rIns="146304" bIns="109728">
            <a:noAutofit/>
          </a:bodyPr>
          <a:lstStyle>
            <a:lvl1pPr marL="0" indent="0">
              <a:spcBef>
                <a:spcPts val="0"/>
              </a:spcBef>
              <a:buNone/>
              <a:defRPr sz="3528" spc="0" baseline="0">
                <a:solidFill>
                  <a:schemeClr val="bg1">
                    <a:lumMod val="75000"/>
                  </a:schemeClr>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8065659" cy="1801436"/>
          </a:xfrm>
          <a:noFill/>
        </p:spPr>
        <p:txBody>
          <a:bodyPr lIns="146304" tIns="91440" rIns="146304" bIns="91440" anchor="t" anchorCtr="0"/>
          <a:lstStyle>
            <a:lvl1pPr>
              <a:defRPr sz="5880" spc="-98" baseline="0">
                <a:solidFill>
                  <a:schemeClr val="bg1">
                    <a:lumMod val="75000"/>
                  </a:schemeClr>
                </a:solidFill>
              </a:defRPr>
            </a:lvl1pPr>
          </a:lstStyle>
          <a:p>
            <a:r>
              <a:rPr lang="en-US" dirty="0" smtClean="0"/>
              <a:t>Presentation title</a:t>
            </a:r>
            <a:endParaRPr lang="en-US" dirty="0"/>
          </a:p>
        </p:txBody>
      </p:sp>
      <p:pic>
        <p:nvPicPr>
          <p:cNvPr id="8" name="MS logo whit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449205" y="6061767"/>
            <a:ext cx="1522008" cy="326167"/>
          </a:xfrm>
          <a:prstGeom prst="rect">
            <a:avLst/>
          </a:prstGeom>
        </p:spPr>
      </p:pic>
    </p:spTree>
    <p:extLst>
      <p:ext uri="{BB962C8B-B14F-4D97-AF65-F5344CB8AC3E}">
        <p14:creationId xmlns:p14="http://schemas.microsoft.com/office/powerpoint/2010/main" val="925698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noFill/>
        </p:spPr>
        <p:txBody>
          <a:bodyPr tIns="91440" bIns="91440" anchor="t" anchorCtr="0"/>
          <a:lstStyle>
            <a:lvl1pPr>
              <a:defRPr sz="7056"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2181879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noFill/>
        </p:spPr>
        <p:txBody>
          <a:bodyPr tIns="91440" bIns="91440" anchor="t" anchorCtr="0"/>
          <a:lstStyle>
            <a:lvl1pPr>
              <a:defRPr sz="7056"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4294602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17679759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2869500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942650284"/>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48029458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lvl1pPr>
            <a:lvl2pPr marL="28004" indent="0">
              <a:buNone/>
              <a:defRPr sz="1960"/>
            </a:lvl2pPr>
            <a:lvl3pPr marL="219362" indent="0">
              <a:buNone/>
              <a:defRPr sz="1960"/>
            </a:lvl3pPr>
            <a:lvl4pPr marL="466728" indent="0">
              <a:buNone/>
              <a:defRPr sz="1764"/>
            </a:lvl4pPr>
            <a:lvl5pPr marL="72498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1917082"/>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gradFill>
                  <a:gsLst>
                    <a:gs pos="2920">
                      <a:schemeClr val="tx1"/>
                    </a:gs>
                    <a:gs pos="100000">
                      <a:schemeClr val="tx1"/>
                    </a:gs>
                  </a:gsLst>
                  <a:lin ang="5400000" scaled="0"/>
                </a:gradFill>
              </a:defRPr>
            </a:lvl1pPr>
            <a:lvl2pPr marL="28004" indent="0">
              <a:buNone/>
              <a:defRPr sz="1960"/>
            </a:lvl2pPr>
            <a:lvl3pPr marL="219362" indent="0">
              <a:buNone/>
              <a:defRPr sz="1960"/>
            </a:lvl3pPr>
            <a:lvl4pPr marL="466728" indent="0">
              <a:buNone/>
              <a:defRPr sz="1764"/>
            </a:lvl4pPr>
            <a:lvl5pPr marL="72498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506399"/>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78436657"/>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1pPr>
              <a:buClr>
                <a:schemeClr val="tx2"/>
              </a:buClr>
              <a:defRPr>
                <a:gradFill>
                  <a:gsLst>
                    <a:gs pos="0">
                      <a:schemeClr val="tx1"/>
                    </a:gs>
                    <a:gs pos="100000">
                      <a:schemeClr val="tx1"/>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36439398"/>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76048141"/>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6578"/>
          </a:xfrm>
        </p:spPr>
        <p:txBody>
          <a:bodyPr wrap="square">
            <a:spAutoFit/>
          </a:bodyPr>
          <a:lstStyle>
            <a:lvl1pPr marL="0" indent="0">
              <a:spcBef>
                <a:spcPts val="1200"/>
              </a:spcBef>
              <a:buClr>
                <a:schemeClr val="tx1"/>
              </a:buClr>
              <a:buFont typeface="Wingdings" pitchFamily="2" charset="2"/>
              <a:buNone/>
              <a:defRPr sz="3528">
                <a:solidFill>
                  <a:schemeClr val="tx1"/>
                </a:solidFill>
              </a:defRPr>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6578"/>
          </a:xfrm>
        </p:spPr>
        <p:txBody>
          <a:bodyPr wrap="square">
            <a:spAutoFit/>
          </a:bodyPr>
          <a:lstStyle>
            <a:lvl1pPr marL="0" indent="0">
              <a:spcBef>
                <a:spcPts val="1200"/>
              </a:spcBef>
              <a:buClr>
                <a:schemeClr val="tx1"/>
              </a:buClr>
              <a:buFont typeface="Wingdings" pitchFamily="2" charset="2"/>
              <a:buNone/>
              <a:defRPr sz="3528">
                <a:solidFill>
                  <a:schemeClr val="tx1"/>
                </a:solidFill>
              </a:defRPr>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1201616"/>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552967"/>
          </a:xfrm>
        </p:spPr>
        <p:txBody>
          <a:bodyPr wrap="square">
            <a:spAutoFit/>
          </a:bodyPr>
          <a:lstStyle>
            <a:lvl1pPr marL="281592" indent="-281592">
              <a:spcBef>
                <a:spcPts val="1200"/>
              </a:spcBef>
              <a:buClr>
                <a:schemeClr val="tx1"/>
              </a:buClr>
              <a:buFontTx/>
              <a:buBlip>
                <a:blip r:embed="rId2"/>
              </a:buBlip>
              <a:defRPr sz="3528"/>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7"/>
            <a:ext cx="5377147" cy="2552967"/>
          </a:xfrm>
        </p:spPr>
        <p:txBody>
          <a:bodyPr wrap="square">
            <a:spAutoFit/>
          </a:bodyPr>
          <a:lstStyle>
            <a:lvl1pPr marL="281592" indent="-281592">
              <a:spcBef>
                <a:spcPts val="1200"/>
              </a:spcBef>
              <a:buClr>
                <a:schemeClr val="tx1"/>
              </a:buClr>
              <a:buFontTx/>
              <a:buBlip>
                <a:blip r:embed="rId2"/>
              </a:buBlip>
              <a:defRPr sz="3528"/>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690456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552967"/>
          </a:xfrm>
        </p:spPr>
        <p:txBody>
          <a:bodyPr wrap="square">
            <a:spAutoFit/>
          </a:bodyPr>
          <a:lstStyle>
            <a:lvl1pPr marL="281592" indent="-281592">
              <a:spcBef>
                <a:spcPts val="1200"/>
              </a:spcBef>
              <a:buClr>
                <a:schemeClr val="tx2"/>
              </a:buClr>
              <a:buFontTx/>
              <a:buBlip>
                <a:blip r:embed="rId2"/>
              </a:buBlip>
              <a:defRPr sz="3528">
                <a:solidFill>
                  <a:schemeClr val="tx1"/>
                </a:solidFill>
              </a:defRPr>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7"/>
            <a:ext cx="5377147" cy="2552967"/>
          </a:xfrm>
        </p:spPr>
        <p:txBody>
          <a:bodyPr wrap="square">
            <a:spAutoFit/>
          </a:bodyPr>
          <a:lstStyle>
            <a:lvl1pPr marL="281592" indent="-281592">
              <a:spcBef>
                <a:spcPts val="1200"/>
              </a:spcBef>
              <a:buClr>
                <a:schemeClr val="tx2"/>
              </a:buClr>
              <a:buFontTx/>
              <a:buBlip>
                <a:blip r:embed="rId2"/>
              </a:buBlip>
              <a:defRPr sz="3528">
                <a:solidFill>
                  <a:schemeClr val="tx1"/>
                </a:solidFill>
              </a:defRPr>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5467626"/>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57741487"/>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ig Idea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6949" y="1187622"/>
            <a:ext cx="11652805" cy="899665"/>
          </a:xfrm>
        </p:spPr>
        <p:txBody>
          <a:bodyPr/>
          <a:lstStyle>
            <a:lvl1pPr>
              <a:defRPr sz="7056" baseline="0"/>
            </a:lvl1pPr>
          </a:lstStyle>
          <a:p>
            <a:r>
              <a:rPr lang="en-US" smtClean="0"/>
              <a:t>Click to edit Master title style</a:t>
            </a:r>
            <a:endParaRPr lang="en-US" dirty="0"/>
          </a:p>
        </p:txBody>
      </p:sp>
    </p:spTree>
    <p:extLst>
      <p:ext uri="{BB962C8B-B14F-4D97-AF65-F5344CB8AC3E}">
        <p14:creationId xmlns:p14="http://schemas.microsoft.com/office/powerpoint/2010/main" val="3907069272"/>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Fact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1"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2497782755"/>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1"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3879121921"/>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Quote Layout">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1178350"/>
            <a:ext cx="9858104" cy="899665"/>
          </a:xfrm>
        </p:spPr>
        <p:txBody>
          <a:bodyPr/>
          <a:lstStyle>
            <a:lvl1pPr marL="228697" indent="-228697">
              <a:defRPr sz="588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8" y="5025984"/>
            <a:ext cx="5377148" cy="1050156"/>
          </a:xfrm>
        </p:spPr>
        <p:txBody>
          <a:bodyPr/>
          <a:lstStyle>
            <a:lvl1pPr marL="0" indent="0">
              <a:spcBef>
                <a:spcPts val="0"/>
              </a:spcBef>
              <a:buNone/>
              <a:defRPr sz="3136"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4107803506"/>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2084174"/>
            <a:ext cx="9858104" cy="899665"/>
          </a:xfrm>
        </p:spPr>
        <p:txBody>
          <a:bodyPr/>
          <a:lstStyle>
            <a:lvl1pPr marL="276925" indent="-276925">
              <a:tabLst>
                <a:tab pos="276925" algn="l"/>
              </a:tabLst>
              <a:defRPr sz="588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8" y="4773813"/>
            <a:ext cx="5377148" cy="1050156"/>
          </a:xfrm>
        </p:spPr>
        <p:txBody>
          <a:bodyPr/>
          <a:lstStyle>
            <a:lvl1pPr marL="0" indent="0">
              <a:spcBef>
                <a:spcPts val="0"/>
              </a:spcBef>
              <a:buNone/>
              <a:defRPr sz="3136"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2801434410"/>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ig Idea &amp; 3 Points">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6949" y="2383023"/>
            <a:ext cx="11650488" cy="914360"/>
          </a:xfrm>
        </p:spPr>
        <p:txBody>
          <a:bodyPr/>
          <a:lstStyle>
            <a:lvl1pPr marL="0" indent="0">
              <a:buNone/>
              <a:defRPr sz="5292">
                <a:gradFill>
                  <a:gsLst>
                    <a:gs pos="3333">
                      <a:schemeClr val="tx1"/>
                    </a:gs>
                    <a:gs pos="39000">
                      <a:schemeClr val="tx1"/>
                    </a:gs>
                  </a:gsLst>
                  <a:lin ang="5400000" scaled="0"/>
                </a:gradFill>
              </a:defRPr>
            </a:lvl1pPr>
            <a:lvl2pPr marL="0" indent="0">
              <a:buFontTx/>
              <a:buNone/>
              <a:defRPr sz="1960"/>
            </a:lvl2pPr>
            <a:lvl3pPr marL="224030" indent="0">
              <a:buNone/>
              <a:defRPr/>
            </a:lvl3pPr>
            <a:lvl4pPr marL="448059" indent="0">
              <a:buNone/>
              <a:defRPr/>
            </a:lvl4pPr>
            <a:lvl5pPr marL="672088" indent="0">
              <a:buNone/>
              <a:defRPr/>
            </a:lvl5pPr>
          </a:lstStyle>
          <a:p>
            <a:pPr lvl="0"/>
            <a:r>
              <a:rPr lang="en-US" smtClean="0"/>
              <a:t>Click to edit Master text styles</a:t>
            </a:r>
          </a:p>
        </p:txBody>
      </p:sp>
      <p:sp>
        <p:nvSpPr>
          <p:cNvPr id="4" name="Title 1"/>
          <p:cNvSpPr>
            <a:spLocks noGrp="1"/>
          </p:cNvSpPr>
          <p:nvPr>
            <p:ph type="title"/>
          </p:nvPr>
        </p:nvSpPr>
        <p:spPr>
          <a:xfrm>
            <a:off x="276949" y="1187622"/>
            <a:ext cx="11652805" cy="899665"/>
          </a:xfrm>
        </p:spPr>
        <p:txBody>
          <a:bodyPr/>
          <a:lstStyle>
            <a:lvl1pPr>
              <a:defRPr sz="7056"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974407119"/>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50-50 Right Photo Layout_02">
    <p:bg bwMode="auto">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69171" y="2095971"/>
            <a:ext cx="5377148" cy="2677859"/>
          </a:xfrm>
          <a:noFill/>
        </p:spPr>
        <p:txBody>
          <a:bodyPr vert="horz" wrap="square" lIns="146304" tIns="91440" rIns="146304" bIns="91440" rtlCol="0" anchor="t" anchorCtr="0">
            <a:noAutofit/>
          </a:bodyPr>
          <a:lstStyle>
            <a:lvl1pPr>
              <a:defRPr lang="en-US" sz="5880" spc="-98" baseline="0" dirty="0">
                <a:solidFill>
                  <a:schemeClr val="bg1"/>
                </a:soli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771" y="4773830"/>
            <a:ext cx="5375815" cy="896551"/>
          </a:xfrm>
        </p:spPr>
        <p:txBody>
          <a:bodyPr tIns="109728" bIns="109728">
            <a:noAutofit/>
          </a:bodyPr>
          <a:lstStyle>
            <a:lvl1pPr marL="0" indent="0">
              <a:spcBef>
                <a:spcPts val="0"/>
              </a:spcBef>
              <a:buNone/>
              <a:defRPr sz="3136">
                <a:solidFill>
                  <a:schemeClr val="bg1"/>
                </a:solidFill>
              </a:defRPr>
            </a:lvl1pPr>
          </a:lstStyle>
          <a:p>
            <a:pPr lvl="0"/>
            <a:r>
              <a:rPr lang="en-US" dirty="0" smtClean="0"/>
              <a:t>Speaker Name</a:t>
            </a:r>
            <a:endParaRPr lang="en-US" dirty="0"/>
          </a:p>
        </p:txBody>
      </p:sp>
      <p:pic>
        <p:nvPicPr>
          <p:cNvPr id="8" name="Picture Placeholder 4"/>
          <p:cNvPicPr>
            <a:picLocks noChangeAspect="1"/>
          </p:cNvPicPr>
          <p:nvPr userDrawn="1"/>
        </p:nvPicPr>
        <p:blipFill rotWithShape="1">
          <a:blip r:embed="rId2">
            <a:extLst>
              <a:ext uri="{28A0092B-C50C-407E-A947-70E740481C1C}">
                <a14:useLocalDpi xmlns:a14="http://schemas.microsoft.com/office/drawing/2010/main" val="0"/>
              </a:ext>
            </a:extLst>
          </a:blip>
          <a:srcRect l="23279" r="17893"/>
          <a:stretch/>
        </p:blipFill>
        <p:spPr>
          <a:xfrm>
            <a:off x="6169094" y="0"/>
            <a:ext cx="6049292" cy="6858000"/>
          </a:xfrm>
          <a:prstGeom prst="rect">
            <a:avLst/>
          </a:prstGeom>
        </p:spPr>
      </p:pic>
      <p:pic>
        <p:nvPicPr>
          <p:cNvPr id="9" name="Picture Placeholder 4"/>
          <p:cNvPicPr>
            <a:picLocks noChangeAspect="1"/>
          </p:cNvPicPr>
          <p:nvPr userDrawn="1"/>
        </p:nvPicPr>
        <p:blipFill rotWithShape="1">
          <a:blip r:embed="rId3">
            <a:extLst>
              <a:ext uri="{28A0092B-C50C-407E-A947-70E740481C1C}">
                <a14:useLocalDpi xmlns:a14="http://schemas.microsoft.com/office/drawing/2010/main" val="0"/>
              </a:ext>
            </a:extLst>
          </a:blip>
          <a:srcRect l="-503" t="26090" r="67" b="-1"/>
          <a:stretch/>
        </p:blipFill>
        <p:spPr>
          <a:xfrm>
            <a:off x="6145398" y="-7783"/>
            <a:ext cx="6072988" cy="6873565"/>
          </a:xfrm>
          <a:prstGeom prst="rect">
            <a:avLst/>
          </a:prstGeom>
        </p:spPr>
      </p:pic>
    </p:spTree>
    <p:extLst>
      <p:ext uri="{BB962C8B-B14F-4D97-AF65-F5344CB8AC3E}">
        <p14:creationId xmlns:p14="http://schemas.microsoft.com/office/powerpoint/2010/main" val="4074901323"/>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50-50 Right Photo Layout_03">
    <p:bg bwMode="auto">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69171" y="2095971"/>
            <a:ext cx="5377148" cy="2677859"/>
          </a:xfrm>
          <a:noFill/>
        </p:spPr>
        <p:txBody>
          <a:bodyPr vert="horz" wrap="square" lIns="146304" tIns="91440" rIns="146304" bIns="91440" rtlCol="0" anchor="t" anchorCtr="0">
            <a:noAutofit/>
          </a:bodyPr>
          <a:lstStyle>
            <a:lvl1pPr>
              <a:defRPr lang="en-US" sz="5880" spc="-98" baseline="0" dirty="0">
                <a:solidFill>
                  <a:schemeClr val="bg1"/>
                </a:soli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771" y="4773830"/>
            <a:ext cx="5375815" cy="896551"/>
          </a:xfrm>
        </p:spPr>
        <p:txBody>
          <a:bodyPr tIns="109728" bIns="109728">
            <a:noAutofit/>
          </a:bodyPr>
          <a:lstStyle>
            <a:lvl1pPr marL="0" indent="0">
              <a:spcBef>
                <a:spcPts val="0"/>
              </a:spcBef>
              <a:buNone/>
              <a:defRPr sz="3136">
                <a:solidFill>
                  <a:schemeClr val="bg1"/>
                </a:solidFill>
              </a:defRPr>
            </a:lvl1pPr>
          </a:lstStyle>
          <a:p>
            <a:pPr lvl="0"/>
            <a:r>
              <a:rPr lang="en-US" dirty="0" smtClean="0"/>
              <a:t>Speaker Name</a:t>
            </a:r>
            <a:endParaRPr lang="en-US" dirty="0"/>
          </a:p>
        </p:txBody>
      </p:sp>
      <p:pic>
        <p:nvPicPr>
          <p:cNvPr id="8" name="Picture Placeholder 4"/>
          <p:cNvPicPr>
            <a:picLocks noChangeAspect="1"/>
          </p:cNvPicPr>
          <p:nvPr userDrawn="1"/>
        </p:nvPicPr>
        <p:blipFill rotWithShape="1">
          <a:blip r:embed="rId2">
            <a:extLst>
              <a:ext uri="{28A0092B-C50C-407E-A947-70E740481C1C}">
                <a14:useLocalDpi xmlns:a14="http://schemas.microsoft.com/office/drawing/2010/main" val="0"/>
              </a:ext>
            </a:extLst>
          </a:blip>
          <a:srcRect l="1536" t="114" r="36245" b="-114"/>
          <a:stretch/>
        </p:blipFill>
        <p:spPr>
          <a:xfrm>
            <a:off x="6169094" y="2"/>
            <a:ext cx="6049292" cy="6857999"/>
          </a:xfrm>
          <a:prstGeom prst="rect">
            <a:avLst/>
          </a:prstGeom>
        </p:spPr>
      </p:pic>
    </p:spTree>
    <p:extLst>
      <p:ext uri="{BB962C8B-B14F-4D97-AF65-F5344CB8AC3E}">
        <p14:creationId xmlns:p14="http://schemas.microsoft.com/office/powerpoint/2010/main" val="233837250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113893"/>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2464715"/>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1442963"/>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681519"/>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396047"/>
          </a:xfrm>
          <a:prstGeom prst="rect">
            <a:avLst/>
          </a:prstGeom>
        </p:spPr>
        <p:txBody>
          <a:bodyPr/>
          <a:lstStyle>
            <a:lvl1pPr marL="284705" indent="-284705">
              <a:buClr>
                <a:schemeClr val="tx1"/>
              </a:buClr>
              <a:buSzPct val="90000"/>
              <a:buFont typeface="Wingdings" panose="05000000000000000000" pitchFamily="2" charset="2"/>
              <a:buChar char="§"/>
              <a:defRPr sz="3528">
                <a:solidFill>
                  <a:schemeClr val="bg1"/>
                </a:solidFill>
                <a:latin typeface="Segoe UI" pitchFamily="34" charset="0"/>
                <a:ea typeface="Segoe UI" pitchFamily="34" charset="0"/>
                <a:cs typeface="Segoe UI" pitchFamily="34" charset="0"/>
              </a:defRPr>
            </a:lvl1pPr>
            <a:lvl2pPr marL="560073" indent="-275370">
              <a:buClr>
                <a:schemeClr val="tx1"/>
              </a:buClr>
              <a:buSzPct val="90000"/>
              <a:buFont typeface="Wingdings" panose="05000000000000000000" pitchFamily="2" charset="2"/>
              <a:buChar char="§"/>
              <a:defRPr sz="3136">
                <a:solidFill>
                  <a:schemeClr val="bg1"/>
                </a:solidFill>
                <a:latin typeface="Segoe UI" pitchFamily="34" charset="0"/>
                <a:ea typeface="Segoe UI" pitchFamily="34" charset="0"/>
                <a:cs typeface="Segoe UI" pitchFamily="34" charset="0"/>
              </a:defRPr>
            </a:lvl2pPr>
            <a:lvl3pPr marL="844777" indent="-284705">
              <a:buClr>
                <a:schemeClr val="tx1"/>
              </a:buClr>
              <a:buSzPct val="90000"/>
              <a:buFont typeface="Wingdings" panose="05000000000000000000" pitchFamily="2" charset="2"/>
              <a:buChar char="§"/>
              <a:defRPr sz="2744">
                <a:solidFill>
                  <a:schemeClr val="bg1"/>
                </a:solidFill>
                <a:latin typeface="Segoe UI" pitchFamily="34" charset="0"/>
                <a:ea typeface="Segoe UI" pitchFamily="34" charset="0"/>
                <a:cs typeface="Segoe UI" pitchFamily="34" charset="0"/>
              </a:defRPr>
            </a:lvl3pPr>
            <a:lvl4pPr marL="1068807" indent="-224030">
              <a:buClr>
                <a:schemeClr val="tx1"/>
              </a:buClr>
              <a:buSzPct val="90000"/>
              <a:buFont typeface="Wingdings" panose="05000000000000000000" pitchFamily="2" charset="2"/>
              <a:buChar char="§"/>
              <a:defRPr sz="2352">
                <a:solidFill>
                  <a:schemeClr val="bg1"/>
                </a:solidFill>
                <a:latin typeface="Segoe UI" pitchFamily="34" charset="0"/>
                <a:ea typeface="Segoe UI" pitchFamily="34" charset="0"/>
                <a:cs typeface="Segoe UI" pitchFamily="34" charset="0"/>
              </a:defRPr>
            </a:lvl4pPr>
            <a:lvl5pPr marL="1292837" indent="-224030">
              <a:buClr>
                <a:schemeClr val="tx1"/>
              </a:buClr>
              <a:buSzPct val="90000"/>
              <a:buFont typeface="Wingdings" panose="05000000000000000000" pitchFamily="2" charset="2"/>
              <a:buChar char="§"/>
              <a:defRPr sz="1960">
                <a:solidFill>
                  <a:schemeClr val="bg1"/>
                </a:soli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12188826"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0866757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396047"/>
          </a:xfrm>
          <a:prstGeom prst="rect">
            <a:avLst/>
          </a:prstGeom>
        </p:spPr>
        <p:txBody>
          <a:bodyPr/>
          <a:lstStyle>
            <a:lvl1pPr marL="284705" indent="-284705">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73" indent="-275370">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77" indent="-284705">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07" indent="-224030">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37" indent="-224030">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1373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True Blank">
    <p:spTree>
      <p:nvGrpSpPr>
        <p:cNvPr id="1" name=""/>
        <p:cNvGrpSpPr/>
        <p:nvPr/>
      </p:nvGrpSpPr>
      <p:grpSpPr>
        <a:xfrm>
          <a:off x="0" y="0"/>
          <a:ext cx="0" cy="0"/>
          <a:chOff x="0" y="0"/>
          <a:chExt cx="0" cy="0"/>
        </a:xfrm>
      </p:grpSpPr>
      <p:pic>
        <p:nvPicPr>
          <p:cNvPr id="15" name="Picture 2" descr="C:\Users\pwujcik.REDMOND\Desktop\Toolkit_Grid\trans-grid.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0"/>
            <a:ext cx="12225021" cy="68580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userDrawn="1"/>
        </p:nvSpPr>
        <p:spPr>
          <a:xfrm>
            <a:off x="-796"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0626" tIns="45312" rIns="90626" bIns="45312" rtlCol="0" anchor="ctr"/>
          <a:lstStyle/>
          <a:p>
            <a:pPr algn="ctr" defTabSz="913951"/>
            <a:endParaRPr lang="en-US" sz="1687">
              <a:solidFill>
                <a:prstClr val="white"/>
              </a:solidFill>
            </a:endParaRPr>
          </a:p>
        </p:txBody>
      </p:sp>
    </p:spTree>
    <p:extLst>
      <p:ext uri="{BB962C8B-B14F-4D97-AF65-F5344CB8AC3E}">
        <p14:creationId xmlns:p14="http://schemas.microsoft.com/office/powerpoint/2010/main" val="3246003791"/>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858" y="291103"/>
            <a:ext cx="11650799" cy="896518"/>
          </a:xfrm>
        </p:spPr>
        <p:txBody>
          <a:bodyPr/>
          <a:lstStyle>
            <a:lvl1pPr>
              <a:defRPr sz="5684">
                <a:solidFill>
                  <a:schemeClr val="bg1"/>
                </a:soli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169" y="1663939"/>
            <a:ext cx="10754297" cy="1865319"/>
          </a:xfrm>
        </p:spPr>
        <p:txBody>
          <a:bodyPr/>
          <a:lstStyle>
            <a:lvl1pPr>
              <a:defRPr sz="2548">
                <a:solidFill>
                  <a:schemeClr val="bg1"/>
                </a:solidFill>
                <a:latin typeface="+mn-lt"/>
              </a:defRPr>
            </a:lvl1pPr>
            <a:lvl2pPr>
              <a:defRPr sz="2352">
                <a:solidFill>
                  <a:schemeClr val="bg1"/>
                </a:solidFill>
              </a:defRPr>
            </a:lvl2pPr>
            <a:lvl3pPr>
              <a:defRPr sz="1960">
                <a:solidFill>
                  <a:schemeClr val="bg1"/>
                </a:solidFill>
              </a:defRPr>
            </a:lvl3pPr>
            <a:lvl4pPr>
              <a:defRPr sz="1764">
                <a:solidFill>
                  <a:schemeClr val="bg1"/>
                </a:solidFill>
              </a:defRPr>
            </a:lvl4pPr>
            <a:lvl5pPr>
              <a:defRPr sz="1764">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96426186"/>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33950945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47893921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37872943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78352894"/>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494026194"/>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461462324"/>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892816712"/>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962897224"/>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812619420"/>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877590"/>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70948885"/>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49976310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87244289"/>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497243269"/>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284911237"/>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08106289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698816717"/>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6217387"/>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901170"/>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216732525"/>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429755650"/>
      </p:ext>
    </p:extLst>
  </p:cSld>
  <p:clrMapOvr>
    <a:masterClrMapping/>
  </p:clrMapOvr>
  <p:transition>
    <p:fade/>
  </p:transition>
  <p:timing>
    <p:tnLst>
      <p:par>
        <p:cTn id="1" dur="indefinite" restart="never" nodeType="tmRoot"/>
      </p:par>
    </p:tnLst>
  </p:timing>
  <p:hf hdr="0"/>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588582965"/>
      </p:ext>
    </p:extLst>
  </p:cSld>
  <p:clrMapOvr>
    <a:masterClrMapping/>
  </p:clrMapOvr>
  <p:transition>
    <p:fade/>
  </p:transition>
  <p:timing>
    <p:tnLst>
      <p:par>
        <p:cTn id="1" dur="indefinite" restart="never" nodeType="tmRoot"/>
      </p:par>
    </p:tnLst>
  </p:timing>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499800735"/>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1" y="3775166"/>
            <a:ext cx="11354938" cy="1933979"/>
          </a:xfrm>
          <a:prstGeom prst="rect">
            <a:avLst/>
          </a:prstGeom>
        </p:spPr>
        <p:txBody>
          <a:bodyPr anchor="t" anchorCtr="0">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
        <p:nvSpPr>
          <p:cNvPr id="9" name="Subtitle 2"/>
          <p:cNvSpPr>
            <a:spLocks noGrp="1"/>
          </p:cNvSpPr>
          <p:nvPr>
            <p:ph type="subTitle" idx="1" hasCustomPrompt="1"/>
          </p:nvPr>
        </p:nvSpPr>
        <p:spPr>
          <a:xfrm>
            <a:off x="545911" y="2942705"/>
            <a:ext cx="11354938" cy="748146"/>
          </a:xfrm>
          <a:prstGeom prst="rect">
            <a:avLst/>
          </a:prstGeom>
        </p:spPr>
        <p:txBody>
          <a:bodyPr>
            <a:noAutofit/>
          </a:bodyPr>
          <a:lstStyle>
            <a:lvl1pPr marL="0" indent="0" algn="l">
              <a:lnSpc>
                <a:spcPct val="90000"/>
              </a:lnSpc>
              <a:spcBef>
                <a:spcPts val="0"/>
              </a:spcBef>
              <a:buNone/>
              <a:defRPr sz="2399" b="0" cap="none" baseline="0">
                <a:solidFill>
                  <a:schemeClr val="bg1">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554468814"/>
      </p:ext>
    </p:extLst>
  </p:cSld>
  <p:clrMapOvr>
    <a:masterClrMapping/>
  </p:clrMapOvr>
  <p:transition>
    <p:fade/>
  </p:transition>
  <p:timing>
    <p:tnLst>
      <p:par>
        <p:cTn id="1" dur="indefinite" restart="never" nodeType="tmRoot"/>
      </p:par>
    </p:tnLst>
  </p:timing>
  <p:hf hdr="0"/>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99568807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9342706"/>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043820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2.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34" Type="http://schemas.openxmlformats.org/officeDocument/2006/relationships/slideLayout" Target="../slideLayouts/slideLayout67.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slideLayout" Target="../slideLayouts/slideLayout66.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37" Type="http://schemas.openxmlformats.org/officeDocument/2006/relationships/image" Target="../media/image4.png"/><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36" Type="http://schemas.openxmlformats.org/officeDocument/2006/relationships/image" Target="../media/image3.png"/><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35"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slideLayout" Target="../slideLayouts/slideLayout93.xml"/><Relationship Id="rId3" Type="http://schemas.openxmlformats.org/officeDocument/2006/relationships/slideLayout" Target="../slideLayouts/slideLayout70.xml"/><Relationship Id="rId21" Type="http://schemas.openxmlformats.org/officeDocument/2006/relationships/slideLayout" Target="../slideLayouts/slideLayout88.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slideLayout" Target="../slideLayouts/slideLayout92.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slideLayout" Target="../slideLayouts/slideLayout87.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28" Type="http://schemas.openxmlformats.org/officeDocument/2006/relationships/theme" Target="../theme/theme4.xml"/><Relationship Id="rId10" Type="http://schemas.openxmlformats.org/officeDocument/2006/relationships/slideLayout" Target="../slideLayouts/slideLayout77.xml"/><Relationship Id="rId19" Type="http://schemas.openxmlformats.org/officeDocument/2006/relationships/slideLayout" Target="../slideLayouts/slideLayout86.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 Id="rId27" Type="http://schemas.openxmlformats.org/officeDocument/2006/relationships/slideLayout" Target="../slideLayouts/slideLayout9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9" r:id="rId2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p:nvPicPr>
        <p:blipFill>
          <a:blip r:embed="rId36" cstate="email">
            <a:extLst>
              <a:ext uri="{28A0092B-C50C-407E-A947-70E740481C1C}">
                <a14:useLocalDpi xmlns:a14="http://schemas.microsoft.com/office/drawing/2010/main" val="0"/>
              </a:ext>
            </a:extLst>
          </a:blip>
          <a:stretch>
            <a:fillRect/>
          </a:stretch>
        </p:blipFill>
        <p:spPr>
          <a:xfrm rot="5400000">
            <a:off x="10321814" y="1906466"/>
            <a:ext cx="4214127" cy="401199"/>
          </a:xfrm>
          <a:prstGeom prst="rect">
            <a:avLst/>
          </a:prstGeom>
        </p:spPr>
      </p:pic>
    </p:spTree>
    <p:extLst>
      <p:ext uri="{BB962C8B-B14F-4D97-AF65-F5344CB8AC3E}">
        <p14:creationId xmlns:p14="http://schemas.microsoft.com/office/powerpoint/2010/main" val="1962089246"/>
      </p:ext>
    </p:extLst>
  </p:cSld>
  <p:clrMap bg1="dk1" tx1="lt1" bg2="dk2" tx2="lt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 id="2147484162" r:id="rId12"/>
    <p:sldLayoutId id="2147484163" r:id="rId13"/>
    <p:sldLayoutId id="2147484164" r:id="rId14"/>
    <p:sldLayoutId id="2147484165" r:id="rId15"/>
    <p:sldLayoutId id="2147484166" r:id="rId16"/>
    <p:sldLayoutId id="2147484167" r:id="rId17"/>
    <p:sldLayoutId id="2147484168" r:id="rId18"/>
    <p:sldLayoutId id="2147484169" r:id="rId19"/>
    <p:sldLayoutId id="2147484170" r:id="rId20"/>
    <p:sldLayoutId id="2147484171" r:id="rId21"/>
    <p:sldLayoutId id="2147484172" r:id="rId22"/>
    <p:sldLayoutId id="2147484173" r:id="rId23"/>
    <p:sldLayoutId id="2147484174" r:id="rId24"/>
    <p:sldLayoutId id="2147484175" r:id="rId25"/>
    <p:sldLayoutId id="2147484176" r:id="rId26"/>
    <p:sldLayoutId id="2147484177" r:id="rId27"/>
    <p:sldLayoutId id="2147484178" r:id="rId28"/>
    <p:sldLayoutId id="2147484179" r:id="rId29"/>
    <p:sldLayoutId id="2147484180" r:id="rId30"/>
    <p:sldLayoutId id="2147484181" r:id="rId31"/>
    <p:sldLayoutId id="2147484182" r:id="rId32"/>
    <p:sldLayoutId id="2147484183" r:id="rId33"/>
    <p:sldLayoutId id="2147484184" r:id="rId34"/>
  </p:sldLayoutIdLst>
  <p:transition>
    <p:fade/>
  </p:transition>
  <p:timing>
    <p:tnLst>
      <p:par>
        <p:cTn id="1" dur="indefinite" restart="never" nodeType="tmRoot"/>
      </p:par>
    </p:tnLst>
  </p:timing>
  <p:txStyles>
    <p:titleStyle>
      <a:lvl1pPr algn="l" defTabSz="914093" rtl="0" eaLnBrk="1" latinLnBrk="0" hangingPunct="1">
        <a:lnSpc>
          <a:spcPct val="90000"/>
        </a:lnSpc>
        <a:spcBef>
          <a:spcPct val="0"/>
        </a:spcBef>
        <a:buNone/>
        <a:defRPr lang="en-US" sz="5292" b="0" kern="1200" cap="none" spc="-100" baseline="0" dirty="0" smtClean="0">
          <a:ln w="3175">
            <a:noFill/>
          </a:ln>
          <a:solidFill>
            <a:schemeClr val="bg1">
              <a:lumMod val="75000"/>
            </a:schemeClr>
          </a:solidFill>
          <a:effectLst/>
          <a:latin typeface="+mj-lt"/>
          <a:ea typeface="+mn-ea"/>
          <a:cs typeface="Segoe UI" pitchFamily="34" charset="0"/>
        </a:defRPr>
      </a:lvl1pPr>
    </p:titleStyle>
    <p:bodyStyle>
      <a:lvl1pPr marL="336044" marR="0" indent="-336044"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3920" kern="1200" spc="0" baseline="0">
          <a:solidFill>
            <a:schemeClr val="bg1">
              <a:lumMod val="75000"/>
            </a:schemeClr>
          </a:solidFill>
          <a:latin typeface="+mj-lt"/>
          <a:ea typeface="+mn-ea"/>
          <a:cs typeface="+mn-cs"/>
        </a:defRPr>
      </a:lvl1pPr>
      <a:lvl2pPr marL="572519" marR="0" indent="-236475"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2352" kern="1200" spc="0" baseline="0">
          <a:solidFill>
            <a:schemeClr val="bg1">
              <a:lumMod val="75000"/>
            </a:schemeClr>
          </a:solidFill>
          <a:latin typeface="+mn-lt"/>
          <a:ea typeface="+mn-ea"/>
          <a:cs typeface="+mn-cs"/>
        </a:defRPr>
      </a:lvl2pPr>
      <a:lvl3pPr marL="784103"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2352" kern="1200" spc="0" baseline="0">
          <a:solidFill>
            <a:schemeClr val="bg1">
              <a:lumMod val="75000"/>
            </a:schemeClr>
          </a:solidFill>
          <a:latin typeface="+mn-lt"/>
          <a:ea typeface="+mn-ea"/>
          <a:cs typeface="+mn-cs"/>
        </a:defRPr>
      </a:lvl3pPr>
      <a:lvl4pPr marL="1008132"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1960" kern="1200" spc="0" baseline="0">
          <a:solidFill>
            <a:schemeClr val="bg1">
              <a:lumMod val="75000"/>
            </a:schemeClr>
          </a:solidFill>
          <a:latin typeface="+mn-lt"/>
          <a:ea typeface="+mn-ea"/>
          <a:cs typeface="+mn-cs"/>
        </a:defRPr>
      </a:lvl4pPr>
      <a:lvl5pPr marL="1232161"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1960" kern="1200" spc="0" baseline="0">
          <a:solidFill>
            <a:schemeClr val="bg1">
              <a:lumMod val="75000"/>
            </a:schemeClr>
          </a:solidFill>
          <a:latin typeface="+mn-lt"/>
          <a:ea typeface="+mn-ea"/>
          <a:cs typeface="+mn-cs"/>
        </a:defRPr>
      </a:lvl5pPr>
      <a:lvl6pPr marL="251375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801"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848"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89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93" rtl="0" eaLnBrk="1" latinLnBrk="0" hangingPunct="1">
        <a:defRPr sz="1764" kern="1200">
          <a:solidFill>
            <a:schemeClr val="tx1"/>
          </a:solidFill>
          <a:latin typeface="+mn-lt"/>
          <a:ea typeface="+mn-ea"/>
          <a:cs typeface="+mn-cs"/>
        </a:defRPr>
      </a:lvl1pPr>
      <a:lvl2pPr marL="457046" algn="l" defTabSz="914093" rtl="0" eaLnBrk="1" latinLnBrk="0" hangingPunct="1">
        <a:defRPr sz="1764" kern="1200">
          <a:solidFill>
            <a:schemeClr val="tx1"/>
          </a:solidFill>
          <a:latin typeface="+mn-lt"/>
          <a:ea typeface="+mn-ea"/>
          <a:cs typeface="+mn-cs"/>
        </a:defRPr>
      </a:lvl2pPr>
      <a:lvl3pPr marL="914093" algn="l" defTabSz="914093" rtl="0" eaLnBrk="1" latinLnBrk="0" hangingPunct="1">
        <a:defRPr sz="1764" kern="1200">
          <a:solidFill>
            <a:schemeClr val="tx1"/>
          </a:solidFill>
          <a:latin typeface="+mn-lt"/>
          <a:ea typeface="+mn-ea"/>
          <a:cs typeface="+mn-cs"/>
        </a:defRPr>
      </a:lvl3pPr>
      <a:lvl4pPr marL="1371139" algn="l" defTabSz="914093" rtl="0" eaLnBrk="1" latinLnBrk="0" hangingPunct="1">
        <a:defRPr sz="1764" kern="1200">
          <a:solidFill>
            <a:schemeClr val="tx1"/>
          </a:solidFill>
          <a:latin typeface="+mn-lt"/>
          <a:ea typeface="+mn-ea"/>
          <a:cs typeface="+mn-cs"/>
        </a:defRPr>
      </a:lvl4pPr>
      <a:lvl5pPr marL="1828185" algn="l" defTabSz="914093" rtl="0" eaLnBrk="1" latinLnBrk="0" hangingPunct="1">
        <a:defRPr sz="1764" kern="1200">
          <a:solidFill>
            <a:schemeClr val="tx1"/>
          </a:solidFill>
          <a:latin typeface="+mn-lt"/>
          <a:ea typeface="+mn-ea"/>
          <a:cs typeface="+mn-cs"/>
        </a:defRPr>
      </a:lvl5pPr>
      <a:lvl6pPr marL="2285232" algn="l" defTabSz="914093" rtl="0" eaLnBrk="1" latinLnBrk="0" hangingPunct="1">
        <a:defRPr sz="1764" kern="1200">
          <a:solidFill>
            <a:schemeClr val="tx1"/>
          </a:solidFill>
          <a:latin typeface="+mn-lt"/>
          <a:ea typeface="+mn-ea"/>
          <a:cs typeface="+mn-cs"/>
        </a:defRPr>
      </a:lvl6pPr>
      <a:lvl7pPr marL="2742278" algn="l" defTabSz="914093" rtl="0" eaLnBrk="1" latinLnBrk="0" hangingPunct="1">
        <a:defRPr sz="1764" kern="1200">
          <a:solidFill>
            <a:schemeClr val="tx1"/>
          </a:solidFill>
          <a:latin typeface="+mn-lt"/>
          <a:ea typeface="+mn-ea"/>
          <a:cs typeface="+mn-cs"/>
        </a:defRPr>
      </a:lvl7pPr>
      <a:lvl8pPr marL="3199324" algn="l" defTabSz="914093" rtl="0" eaLnBrk="1" latinLnBrk="0" hangingPunct="1">
        <a:defRPr sz="1764" kern="1200">
          <a:solidFill>
            <a:schemeClr val="tx1"/>
          </a:solidFill>
          <a:latin typeface="+mn-lt"/>
          <a:ea typeface="+mn-ea"/>
          <a:cs typeface="+mn-cs"/>
        </a:defRPr>
      </a:lvl8pPr>
      <a:lvl9pPr marL="3656372" algn="l" defTabSz="914093"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6665098"/>
      </p:ext>
    </p:extLst>
  </p:cSld>
  <p:clrMap bg1="lt1" tx1="dk1" bg2="lt2" tx2="dk2" accent1="accent1" accent2="accent2" accent3="accent3" accent4="accent4" accent5="accent5" accent6="accent6" hlink="hlink" folHlink="folHlink"/>
  <p:sldLayoutIdLst>
    <p:sldLayoutId id="2147484187" r:id="rId1"/>
    <p:sldLayoutId id="2147484188" r:id="rId2"/>
    <p:sldLayoutId id="2147484189" r:id="rId3"/>
    <p:sldLayoutId id="2147484190" r:id="rId4"/>
    <p:sldLayoutId id="2147484191" r:id="rId5"/>
    <p:sldLayoutId id="2147484192" r:id="rId6"/>
    <p:sldLayoutId id="2147484193" r:id="rId7"/>
    <p:sldLayoutId id="2147484194" r:id="rId8"/>
    <p:sldLayoutId id="2147484195" r:id="rId9"/>
    <p:sldLayoutId id="2147484196" r:id="rId10"/>
    <p:sldLayoutId id="2147484197" r:id="rId11"/>
    <p:sldLayoutId id="2147484198" r:id="rId12"/>
    <p:sldLayoutId id="2147484199" r:id="rId13"/>
    <p:sldLayoutId id="2147484200" r:id="rId14"/>
    <p:sldLayoutId id="2147484201" r:id="rId15"/>
    <p:sldLayoutId id="2147484202" r:id="rId16"/>
    <p:sldLayoutId id="2147484203" r:id="rId17"/>
    <p:sldLayoutId id="2147484204" r:id="rId18"/>
    <p:sldLayoutId id="2147484205" r:id="rId19"/>
    <p:sldLayoutId id="2147484206" r:id="rId20"/>
    <p:sldLayoutId id="2147484207" r:id="rId21"/>
    <p:sldLayoutId id="2147484208" r:id="rId22"/>
    <p:sldLayoutId id="2147484209" r:id="rId23"/>
    <p:sldLayoutId id="2147484210" r:id="rId24"/>
    <p:sldLayoutId id="2147484211" r:id="rId25"/>
    <p:sldLayoutId id="2147484212" r:id="rId26"/>
    <p:sldLayoutId id="2147484213" r:id="rId2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3.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3.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Outlook Services Client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06054269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Office 365 </a:t>
            </a:r>
            <a:r>
              <a:rPr lang="en-US" sz="4400" dirty="0" smtClean="0"/>
              <a:t>APIs for Calendar, Mail and Contacts</a:t>
            </a:r>
            <a:endParaRPr lang="en-US" sz="4400" dirty="0"/>
          </a:p>
        </p:txBody>
      </p:sp>
      <p:sp>
        <p:nvSpPr>
          <p:cNvPr id="7" name="Text Placeholder 6"/>
          <p:cNvSpPr>
            <a:spLocks noGrp="1"/>
          </p:cNvSpPr>
          <p:nvPr>
            <p:ph type="body" sz="quarter" idx="10"/>
          </p:nvPr>
        </p:nvSpPr>
        <p:spPr/>
        <p:txBody>
          <a:bodyPr/>
          <a:lstStyle/>
          <a:p>
            <a:r>
              <a:rPr lang="en-US" sz="3600" dirty="0" smtClean="0"/>
              <a:t>Office 365 APIs </a:t>
            </a:r>
          </a:p>
          <a:p>
            <a:pPr lvl="1"/>
            <a:r>
              <a:rPr lang="en-US" sz="2000" dirty="0" smtClean="0"/>
              <a:t>Mail Message API</a:t>
            </a:r>
            <a:endParaRPr lang="en-US" sz="2000" dirty="0"/>
          </a:p>
          <a:p>
            <a:pPr lvl="1"/>
            <a:r>
              <a:rPr lang="en-US" sz="2000" dirty="0" smtClean="0"/>
              <a:t>Calendar Events API</a:t>
            </a:r>
            <a:endParaRPr lang="en-US" sz="2000" dirty="0"/>
          </a:p>
          <a:p>
            <a:pPr lvl="1"/>
            <a:r>
              <a:rPr lang="en-US" sz="2000" dirty="0" smtClean="0"/>
              <a:t>Contacts API</a:t>
            </a:r>
            <a:endParaRPr lang="en-US" sz="2000" dirty="0"/>
          </a:p>
          <a:p>
            <a:pPr>
              <a:lnSpc>
                <a:spcPct val="150000"/>
              </a:lnSpc>
            </a:pPr>
            <a:r>
              <a:rPr lang="en-US" sz="3600" dirty="0"/>
              <a:t>Office </a:t>
            </a:r>
            <a:r>
              <a:rPr lang="en-US" sz="3600" dirty="0" smtClean="0"/>
              <a:t>365 APIs accessible through REST</a:t>
            </a:r>
          </a:p>
          <a:p>
            <a:pPr lvl="1"/>
            <a:r>
              <a:rPr lang="en-US" sz="1800" b="1" dirty="0"/>
              <a:t>https://</a:t>
            </a:r>
            <a:r>
              <a:rPr lang="en-US" sz="1800" b="1" dirty="0" smtClean="0"/>
              <a:t>outlook.office365.com/api/v1.0/me/messages</a:t>
            </a:r>
            <a:endParaRPr lang="en-US" sz="1800" b="1" dirty="0"/>
          </a:p>
          <a:p>
            <a:pPr lvl="1"/>
            <a:r>
              <a:rPr lang="en-US" sz="1800" b="1" dirty="0"/>
              <a:t>https</a:t>
            </a:r>
            <a:r>
              <a:rPr lang="en-US" sz="1800" b="1" dirty="0" smtClean="0"/>
              <a:t>://outlook.office365.com/api/v1.0/me/events</a:t>
            </a:r>
            <a:endParaRPr lang="en-US" sz="1800" b="1" dirty="0"/>
          </a:p>
          <a:p>
            <a:pPr lvl="1"/>
            <a:r>
              <a:rPr lang="en-US" sz="1800" b="1" dirty="0" smtClean="0"/>
              <a:t>https</a:t>
            </a:r>
            <a:r>
              <a:rPr lang="en-US" sz="1800" b="1" dirty="0"/>
              <a:t>://</a:t>
            </a:r>
            <a:r>
              <a:rPr lang="en-US" sz="1800" b="1" dirty="0" smtClean="0"/>
              <a:t>outlook.office365.com/api/v1.0/me/contacts</a:t>
            </a:r>
          </a:p>
          <a:p>
            <a:pPr>
              <a:lnSpc>
                <a:spcPct val="150000"/>
              </a:lnSpc>
            </a:pPr>
            <a:r>
              <a:rPr lang="en-US" sz="3600" dirty="0" smtClean="0"/>
              <a:t>Office 365 APIs accessible through </a:t>
            </a:r>
            <a:r>
              <a:rPr lang="en-US" sz="3600" dirty="0" err="1" smtClean="0"/>
              <a:t>OutlookServicesClient</a:t>
            </a:r>
            <a:endParaRPr lang="en-US" sz="3600" dirty="0" smtClean="0"/>
          </a:p>
          <a:p>
            <a:pPr lvl="1"/>
            <a:r>
              <a:rPr lang="en-US" sz="2000" dirty="0" smtClean="0"/>
              <a:t>A library which abstracts away sending and receiving REST request</a:t>
            </a:r>
            <a:endParaRPr lang="en-US" sz="2000" dirty="0"/>
          </a:p>
        </p:txBody>
      </p:sp>
      <p:sp>
        <p:nvSpPr>
          <p:cNvPr id="3" name="Slide Number Placeholder 2"/>
          <p:cNvSpPr>
            <a:spLocks noGrp="1"/>
          </p:cNvSpPr>
          <p:nvPr>
            <p:ph type="sldNum" sz="quarter" idx="12"/>
          </p:nvPr>
        </p:nvSpPr>
        <p:spPr/>
        <p:txBody>
          <a:bodyPr/>
          <a:lstStyle/>
          <a:p>
            <a:fld id="{727B4C2D-45E2-4621-8491-2995EB46A674}" type="slidenum">
              <a:rPr lang="en-US" smtClean="0">
                <a:gradFill>
                  <a:gsLst>
                    <a:gs pos="100000">
                      <a:srgbClr val="797A7D"/>
                    </a:gs>
                    <a:gs pos="0">
                      <a:srgbClr val="797A7D"/>
                    </a:gs>
                  </a:gsLst>
                  <a:lin ang="5400000" scaled="0"/>
                </a:gradFill>
              </a:rPr>
              <a:pPr/>
              <a:t>2</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224152102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Contacts</a:t>
            </a:r>
            <a:endParaRPr lang="en-US" dirty="0"/>
          </a:p>
        </p:txBody>
      </p:sp>
      <p:sp>
        <p:nvSpPr>
          <p:cNvPr id="3" name="Text Placeholder 2"/>
          <p:cNvSpPr>
            <a:spLocks noGrp="1"/>
          </p:cNvSpPr>
          <p:nvPr>
            <p:ph type="body" sz="quarter" idx="10"/>
          </p:nvPr>
        </p:nvSpPr>
        <p:spPr/>
        <p:txBody>
          <a:bodyPr/>
          <a:lstStyle/>
          <a:p>
            <a:r>
              <a:rPr lang="en-US" sz="3600" dirty="0"/>
              <a:t>Common API operations</a:t>
            </a:r>
          </a:p>
          <a:p>
            <a:pPr lvl="1"/>
            <a:r>
              <a:rPr lang="en-US" sz="2000" dirty="0" smtClean="0"/>
              <a:t>Reading contacts</a:t>
            </a:r>
          </a:p>
          <a:p>
            <a:pPr lvl="1"/>
            <a:r>
              <a:rPr lang="en-US" sz="2000" dirty="0" smtClean="0"/>
              <a:t>Searching for contacts</a:t>
            </a:r>
          </a:p>
          <a:p>
            <a:pPr lvl="1"/>
            <a:r>
              <a:rPr lang="en-US" sz="2000" dirty="0" smtClean="0"/>
              <a:t>Creating contacts</a:t>
            </a:r>
            <a:endParaRPr lang="en-US" sz="2000" dirty="0"/>
          </a:p>
          <a:p>
            <a:pPr lvl="1"/>
            <a:r>
              <a:rPr lang="en-US" sz="2000" dirty="0"/>
              <a:t>Deleting </a:t>
            </a:r>
            <a:r>
              <a:rPr lang="en-US" sz="2000" dirty="0" smtClean="0"/>
              <a:t>contacts</a:t>
            </a:r>
            <a:endParaRPr lang="en-US" sz="2000" dirty="0"/>
          </a:p>
          <a:p>
            <a:pPr lvl="1"/>
            <a:r>
              <a:rPr lang="en-US" sz="2000" dirty="0"/>
              <a:t>Editing events</a:t>
            </a:r>
          </a:p>
          <a:p>
            <a:endParaRPr lang="en-US" dirty="0"/>
          </a:p>
        </p:txBody>
      </p:sp>
      <p:sp>
        <p:nvSpPr>
          <p:cNvPr id="4" name="Slide Number Placeholder 3"/>
          <p:cNvSpPr>
            <a:spLocks noGrp="1"/>
          </p:cNvSpPr>
          <p:nvPr>
            <p:ph type="sldNum" sz="quarter" idx="12"/>
          </p:nvPr>
        </p:nvSpPr>
        <p:spPr>
          <a:xfrm>
            <a:off x="520700" y="6502297"/>
            <a:ext cx="560686" cy="219456"/>
          </a:xfrm>
        </p:spPr>
        <p:txBody>
          <a:bodyPr/>
          <a:lstStyle/>
          <a:p>
            <a:fld id="{727B4C2D-45E2-4621-8491-2995EB46A674}" type="slidenum">
              <a:rPr lang="en-US" smtClean="0">
                <a:gradFill>
                  <a:gsLst>
                    <a:gs pos="100000">
                      <a:srgbClr val="797A7D"/>
                    </a:gs>
                    <a:gs pos="0">
                      <a:srgbClr val="797A7D"/>
                    </a:gs>
                  </a:gsLst>
                  <a:lin ang="5400000" scaled="0"/>
                </a:gradFill>
              </a:rPr>
              <a:pPr/>
              <a:t>3</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p:nvPicPr>
        <p:blipFill rotWithShape="1">
          <a:blip r:embed="rId2"/>
          <a:srcRect b="21734"/>
          <a:stretch/>
        </p:blipFill>
        <p:spPr>
          <a:xfrm>
            <a:off x="1623317" y="4055168"/>
            <a:ext cx="8293643" cy="2447129"/>
          </a:xfrm>
          <a:prstGeom prst="rect">
            <a:avLst/>
          </a:prstGeom>
          <a:ln>
            <a:solidFill>
              <a:schemeClr val="bg1">
                <a:lumMod val="50000"/>
              </a:schemeClr>
            </a:solidFill>
          </a:ln>
        </p:spPr>
      </p:pic>
      <p:sp>
        <p:nvSpPr>
          <p:cNvPr id="8" name="Rectangle 7"/>
          <p:cNvSpPr/>
          <p:nvPr/>
        </p:nvSpPr>
        <p:spPr bwMode="auto">
          <a:xfrm>
            <a:off x="7454569" y="1945448"/>
            <a:ext cx="2952750"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Contact</a:t>
            </a:r>
          </a:p>
        </p:txBody>
      </p:sp>
      <p:pic>
        <p:nvPicPr>
          <p:cNvPr id="1026" name="Picture 2" descr="D:\Users\andrew\AppData\Local\Temp\SNAGHTML379cbf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4729" y="2319397"/>
            <a:ext cx="3190875" cy="280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49277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and Deleting a Specific Contact</a:t>
            </a:r>
            <a:endParaRPr lang="en-US" dirty="0"/>
          </a:p>
        </p:txBody>
      </p:sp>
      <p:sp>
        <p:nvSpPr>
          <p:cNvPr id="3" name="Text Placeholder 2"/>
          <p:cNvSpPr>
            <a:spLocks noGrp="1"/>
          </p:cNvSpPr>
          <p:nvPr>
            <p:ph type="body" sz="quarter" idx="10"/>
          </p:nvPr>
        </p:nvSpPr>
        <p:spPr/>
        <p:txBody>
          <a:bodyPr/>
          <a:lstStyle/>
          <a:p>
            <a:r>
              <a:rPr lang="en-US" sz="3200" dirty="0" smtClean="0"/>
              <a:t>Contact retrieved by calling </a:t>
            </a:r>
            <a:r>
              <a:rPr lang="en-US" sz="3200" b="1" dirty="0" err="1" smtClean="0"/>
              <a:t>GetById</a:t>
            </a:r>
            <a:r>
              <a:rPr lang="en-US" sz="3200" b="1" dirty="0" smtClean="0"/>
              <a:t>()</a:t>
            </a:r>
          </a:p>
          <a:p>
            <a:endParaRPr lang="en-US" sz="3200" dirty="0"/>
          </a:p>
          <a:p>
            <a:endParaRPr lang="en-US" sz="3200" dirty="0" smtClean="0"/>
          </a:p>
          <a:p>
            <a:pPr lvl="1"/>
            <a:endParaRPr lang="en-US" sz="1600" dirty="0" smtClean="0"/>
          </a:p>
          <a:p>
            <a:endParaRPr lang="en-US" sz="3200" dirty="0"/>
          </a:p>
          <a:p>
            <a:endParaRPr lang="en-US" sz="3200" dirty="0" smtClean="0"/>
          </a:p>
          <a:p>
            <a:r>
              <a:rPr lang="en-US" sz="3200" dirty="0" smtClean="0"/>
              <a:t>Contact deleted by calling </a:t>
            </a:r>
            <a:r>
              <a:rPr lang="en-US" sz="3200" b="1" dirty="0" err="1" smtClean="0"/>
              <a:t>DeleteAsync</a:t>
            </a:r>
            <a:r>
              <a:rPr lang="en-US" sz="3200" b="1" dirty="0" smtClean="0"/>
              <a:t>()</a:t>
            </a:r>
            <a:r>
              <a:rPr lang="en-US" sz="3200" dirty="0" smtClean="0"/>
              <a:t> on Contact object </a:t>
            </a:r>
            <a:endParaRPr lang="en-US" sz="3200" dirty="0"/>
          </a:p>
        </p:txBody>
      </p:sp>
      <p:sp>
        <p:nvSpPr>
          <p:cNvPr id="4" name="Slide Number Placeholder 3"/>
          <p:cNvSpPr>
            <a:spLocks noGrp="1"/>
          </p:cNvSpPr>
          <p:nvPr>
            <p:ph type="sldNum" sz="quarter" idx="12"/>
          </p:nvPr>
        </p:nvSpPr>
        <p:spPr/>
        <p:txBody>
          <a:bodyPr/>
          <a:lstStyle/>
          <a:p>
            <a:fld id="{727B4C2D-45E2-4621-8491-2995EB46A674}" type="slidenum">
              <a:rPr lang="en-US" smtClean="0">
                <a:gradFill>
                  <a:gsLst>
                    <a:gs pos="100000">
                      <a:srgbClr val="797A7D"/>
                    </a:gs>
                    <a:gs pos="0">
                      <a:srgbClr val="797A7D"/>
                    </a:gs>
                  </a:gsLst>
                  <a:lin ang="5400000" scaled="0"/>
                </a:gradFill>
              </a:rPr>
              <a:pPr/>
              <a:t>4</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p:nvPicPr>
        <p:blipFill>
          <a:blip r:embed="rId2"/>
          <a:stretch>
            <a:fillRect/>
          </a:stretch>
        </p:blipFill>
        <p:spPr>
          <a:xfrm>
            <a:off x="901039" y="5031661"/>
            <a:ext cx="4848225" cy="895350"/>
          </a:xfrm>
          <a:prstGeom prst="rect">
            <a:avLst/>
          </a:prstGeom>
          <a:ln>
            <a:solidFill>
              <a:schemeClr val="bg1">
                <a:lumMod val="50000"/>
              </a:schemeClr>
            </a:solidFill>
          </a:ln>
        </p:spPr>
      </p:pic>
      <p:pic>
        <p:nvPicPr>
          <p:cNvPr id="8" name="Picture 7"/>
          <p:cNvPicPr>
            <a:picLocks noChangeAspect="1"/>
          </p:cNvPicPr>
          <p:nvPr/>
        </p:nvPicPr>
        <p:blipFill>
          <a:blip r:embed="rId3"/>
          <a:stretch>
            <a:fillRect/>
          </a:stretch>
        </p:blipFill>
        <p:spPr>
          <a:xfrm>
            <a:off x="863115" y="1911497"/>
            <a:ext cx="6680686" cy="2434116"/>
          </a:xfrm>
          <a:prstGeom prst="rect">
            <a:avLst/>
          </a:prstGeom>
        </p:spPr>
      </p:pic>
    </p:spTree>
    <p:extLst>
      <p:ext uri="{BB962C8B-B14F-4D97-AF65-F5344CB8AC3E}">
        <p14:creationId xmlns:p14="http://schemas.microsoft.com/office/powerpoint/2010/main" val="286358725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Contact</a:t>
            </a:r>
            <a:endParaRPr lang="en-US" dirty="0"/>
          </a:p>
        </p:txBody>
      </p:sp>
      <p:sp>
        <p:nvSpPr>
          <p:cNvPr id="3" name="Text Placeholder 2"/>
          <p:cNvSpPr>
            <a:spLocks noGrp="1"/>
          </p:cNvSpPr>
          <p:nvPr>
            <p:ph type="body" sz="quarter" idx="10"/>
          </p:nvPr>
        </p:nvSpPr>
        <p:spPr/>
        <p:txBody>
          <a:bodyPr/>
          <a:lstStyle/>
          <a:p>
            <a:r>
              <a:rPr lang="en-US" dirty="0" smtClean="0"/>
              <a:t>Call </a:t>
            </a:r>
            <a:r>
              <a:rPr lang="en-US" b="1" dirty="0" err="1" smtClean="0"/>
              <a:t>AddContactAsync</a:t>
            </a:r>
            <a:r>
              <a:rPr lang="en-US" b="1" dirty="0" smtClean="0"/>
              <a:t>()</a:t>
            </a:r>
            <a:r>
              <a:rPr lang="en-US" dirty="0" smtClean="0"/>
              <a:t> on Contacts collection</a:t>
            </a:r>
          </a:p>
          <a:p>
            <a:pPr lvl="1"/>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gradFill>
                  <a:gsLst>
                    <a:gs pos="100000">
                      <a:srgbClr val="797A7D"/>
                    </a:gs>
                    <a:gs pos="0">
                      <a:srgbClr val="797A7D"/>
                    </a:gs>
                  </a:gsLst>
                  <a:lin ang="5400000" scaled="0"/>
                </a:gradFill>
              </a:rPr>
              <a:pPr/>
              <a:t>5</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230" y="2469617"/>
            <a:ext cx="3391939" cy="3043830"/>
          </a:xfrm>
          <a:prstGeom prst="rect">
            <a:avLst/>
          </a:prstGeom>
        </p:spPr>
      </p:pic>
      <p:pic>
        <p:nvPicPr>
          <p:cNvPr id="7" name="Picture 6"/>
          <p:cNvPicPr>
            <a:picLocks noChangeAspect="1"/>
          </p:cNvPicPr>
          <p:nvPr/>
        </p:nvPicPr>
        <p:blipFill>
          <a:blip r:embed="rId3"/>
          <a:stretch>
            <a:fillRect/>
          </a:stretch>
        </p:blipFill>
        <p:spPr>
          <a:xfrm>
            <a:off x="1081385" y="2101021"/>
            <a:ext cx="5523951" cy="4653445"/>
          </a:xfrm>
          <a:prstGeom prst="rect">
            <a:avLst/>
          </a:prstGeom>
        </p:spPr>
      </p:pic>
    </p:spTree>
    <p:extLst>
      <p:ext uri="{BB962C8B-B14F-4D97-AF65-F5344CB8AC3E}">
        <p14:creationId xmlns:p14="http://schemas.microsoft.com/office/powerpoint/2010/main" val="252742313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Managing Contacts with Office 365 APIs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39778777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2014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40143498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2_TEE14 Speaker PPT Template">
  <a:themeElements>
    <a:clrScheme name="Custom 1">
      <a:dk1>
        <a:srgbClr val="505050"/>
      </a:dk1>
      <a:lt1>
        <a:srgbClr val="FFFFFF"/>
      </a:lt1>
      <a:dk2>
        <a:srgbClr val="442359"/>
      </a:dk2>
      <a:lt2>
        <a:srgbClr val="68217A"/>
      </a:lt2>
      <a:accent1>
        <a:srgbClr val="7FBA00"/>
      </a:accent1>
      <a:accent2>
        <a:srgbClr val="DC3C00"/>
      </a:accent2>
      <a:accent3>
        <a:srgbClr val="002050"/>
      </a:accent3>
      <a:accent4>
        <a:srgbClr val="009E49"/>
      </a:accent4>
      <a:accent5>
        <a:srgbClr val="00B294"/>
      </a:accent5>
      <a:accent6>
        <a:srgbClr val="0072C6"/>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NA_Template_with_TechEd Europe_r03.potx" id="{D1757E1E-F62B-43A3-BA2B-231531828368}" vid="{DB3EECF5-125C-46BC-AC50-75EC4FF82334}"/>
    </a:ext>
  </a:extLst>
</a:theme>
</file>

<file path=ppt/theme/theme4.xml><?xml version="1.0" encoding="utf-8"?>
<a:theme xmlns:a="http://schemas.openxmlformats.org/drawingml/2006/main" name="1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593625-DB14-4FB0-B5A9-3269FA9C120B}">
  <ds:schemaRefs>
    <ds:schemaRef ds:uri="http://www.w3.org/XML/1998/namespace"/>
    <ds:schemaRef ds:uri="http://purl.org/dc/elements/1.1/"/>
    <ds:schemaRef ds:uri="http://schemas.microsoft.com/office/2006/metadata/properties"/>
    <ds:schemaRef ds:uri="http://purl.org/dc/dcmitype/"/>
    <ds:schemaRef ds:uri="http://schemas.microsoft.com/office/infopath/2007/PartnerControls"/>
    <ds:schemaRef ds:uri="5fad15d0-477e-40da-a20d-40d4ca777cbd"/>
    <ds:schemaRef ds:uri="http://schemas.openxmlformats.org/package/2006/metadata/core-properties"/>
    <ds:schemaRef ds:uri="http://purl.org/dc/terms/"/>
    <ds:schemaRef ds:uri="http://schemas.microsoft.com/office/2006/documentManagement/type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428</Words>
  <Application>Microsoft Office PowerPoint</Application>
  <PresentationFormat>Custom</PresentationFormat>
  <Paragraphs>47</Paragraphs>
  <Slides>7</Slides>
  <Notes>2</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7</vt:i4>
      </vt:variant>
    </vt:vector>
  </HeadingPairs>
  <TitlesOfParts>
    <vt:vector size="18"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2_TEE14 Speaker PPT Template</vt:lpstr>
      <vt:lpstr>1_5-30055_Office Template 2012 - 16x9 - White Background</vt:lpstr>
      <vt:lpstr>Outlook Services Client</vt:lpstr>
      <vt:lpstr>Office 365 APIs for Calendar, Mail and Contacts</vt:lpstr>
      <vt:lpstr>Contacts</vt:lpstr>
      <vt:lpstr>Getting and Deleting a Specific Contact</vt:lpstr>
      <vt:lpstr>Adding a Contact</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2015-03-13T20:25:44Z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