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86" r:id="rId7"/>
  </p:sldMasterIdLst>
  <p:notesMasterIdLst>
    <p:notesMasterId r:id="rId13"/>
  </p:notesMasterIdLst>
  <p:handoutMasterIdLst>
    <p:handoutMasterId r:id="rId14"/>
  </p:handoutMasterIdLst>
  <p:sldIdLst>
    <p:sldId id="780" r:id="rId8"/>
    <p:sldId id="914" r:id="rId9"/>
    <p:sldId id="923" r:id="rId10"/>
    <p:sldId id="924" r:id="rId11"/>
    <p:sldId id="906" r:id="rId1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5" d="100"/>
          <a:sy n="65" d="100"/>
        </p:scale>
        <p:origin x="90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2438363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2448537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277656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92569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1818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429460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767975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869500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42650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8029458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91708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639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843665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643939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6048141"/>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20161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9045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46762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74148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390706927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49778275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87912192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410780350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80143441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97440711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07490132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3837250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13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46471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44296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8151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086675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1373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24600379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642618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95094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47893921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787294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7835289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402619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6146232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89281671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6289722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1261942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87759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09488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976310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8724428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724326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28491123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810628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6988167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21738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0117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16732525"/>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755650"/>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588582965"/>
      </p:ext>
    </p:extLst>
  </p:cSld>
  <p:clrMapOvr>
    <a:masterClrMapping/>
  </p:clrMapOvr>
  <p:transition>
    <p:fade/>
  </p:transition>
  <p:timing>
    <p:tnLst>
      <p:par>
        <p:cTn id="1" dur="indefinite" restart="never" nodeType="tmRoot"/>
      </p:par>
    </p:tnLst>
  </p:timing>
  <p:hf hdr="0"/>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980073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9956880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34270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0438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image" Target="../media/image4.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3.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9"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962089246"/>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665098"/>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 id="2147484204" r:id="rId18"/>
    <p:sldLayoutId id="2147484205" r:id="rId19"/>
    <p:sldLayoutId id="2147484206" r:id="rId20"/>
    <p:sldLayoutId id="2147484207" r:id="rId21"/>
    <p:sldLayoutId id="2147484208" r:id="rId22"/>
    <p:sldLayoutId id="2147484209" r:id="rId23"/>
    <p:sldLayoutId id="2147484211" r:id="rId24"/>
    <p:sldLayoutId id="2147484212" r:id="rId25"/>
    <p:sldLayoutId id="2147484213"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smtClean="0"/>
              <a:t>Sending Mail with the Office 365 APIs</a:t>
            </a:r>
            <a:endParaRPr lang="en-US" dirty="0"/>
          </a:p>
        </p:txBody>
      </p:sp>
      <p:sp>
        <p:nvSpPr>
          <p:cNvPr id="5" name="Subtitle 4"/>
          <p:cNvSpPr>
            <a:spLocks noGrp="1"/>
          </p:cNvSpPr>
          <p:nvPr>
            <p:ph type="subTitle" idx="1"/>
          </p:nvPr>
        </p:nvSpPr>
        <p:spPr>
          <a:xfrm>
            <a:off x="532265" y="4735249"/>
            <a:ext cx="7640611" cy="1878025"/>
          </a:xfrm>
        </p:spPr>
        <p:txBody>
          <a:bodyPr/>
          <a:lstStyle/>
          <a:p>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2</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sp>
        <p:nvSpPr>
          <p:cNvPr id="7" name="Rectangle 6"/>
          <p:cNvSpPr/>
          <p:nvPr/>
        </p:nvSpPr>
        <p:spPr bwMode="auto">
          <a:xfrm>
            <a:off x="8425636" y="794883"/>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pic>
        <p:nvPicPr>
          <p:cNvPr id="9" name="Picture 8"/>
          <p:cNvPicPr>
            <a:picLocks noChangeAspect="1"/>
          </p:cNvPicPr>
          <p:nvPr/>
        </p:nvPicPr>
        <p:blipFill>
          <a:blip r:embed="rId3"/>
          <a:stretch>
            <a:fillRect/>
          </a:stretch>
        </p:blipFill>
        <p:spPr>
          <a:xfrm>
            <a:off x="8381685" y="1131862"/>
            <a:ext cx="2085714" cy="3723809"/>
          </a:xfrm>
          <a:prstGeom prst="rect">
            <a:avLst/>
          </a:prstGeom>
        </p:spPr>
      </p:pic>
    </p:spTree>
    <p:extLst>
      <p:ext uri="{BB962C8B-B14F-4D97-AF65-F5344CB8AC3E}">
        <p14:creationId xmlns:p14="http://schemas.microsoft.com/office/powerpoint/2010/main" val="42107819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3</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stretch>
            <a:fillRect/>
          </a:stretch>
        </p:blipFill>
        <p:spPr>
          <a:xfrm>
            <a:off x="519112" y="1085668"/>
            <a:ext cx="6797133" cy="5302727"/>
          </a:xfrm>
          <a:prstGeom prst="rect">
            <a:avLst/>
          </a:prstGeom>
        </p:spPr>
      </p:pic>
      <p:pic>
        <p:nvPicPr>
          <p:cNvPr id="3" name="Picture 2"/>
          <p:cNvPicPr>
            <a:picLocks noChangeAspect="1"/>
          </p:cNvPicPr>
          <p:nvPr/>
        </p:nvPicPr>
        <p:blipFill>
          <a:blip r:embed="rId3"/>
          <a:stretch>
            <a:fillRect/>
          </a:stretch>
        </p:blipFill>
        <p:spPr>
          <a:xfrm>
            <a:off x="7201458" y="903736"/>
            <a:ext cx="4466667" cy="4809524"/>
          </a:xfrm>
          <a:prstGeom prst="rect">
            <a:avLst/>
          </a:prstGeom>
        </p:spPr>
      </p:pic>
    </p:spTree>
    <p:extLst>
      <p:ext uri="{BB962C8B-B14F-4D97-AF65-F5344CB8AC3E}">
        <p14:creationId xmlns:p14="http://schemas.microsoft.com/office/powerpoint/2010/main" val="33621010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Sending mail </a:t>
            </a:r>
            <a:r>
              <a:rPr lang="en-US" smtClean="0"/>
              <a:t>with Office 365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000092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schemas.microsoft.com/office/infopath/2007/PartnerControls"/>
    <ds:schemaRef ds:uri="http://purl.org/dc/terms/"/>
    <ds:schemaRef ds:uri="http://purl.org/dc/dcmitype/"/>
    <ds:schemaRef ds:uri="http://purl.org/dc/elements/1.1/"/>
    <ds:schemaRef ds:uri="http://schemas.microsoft.com/office/2006/metadata/properties"/>
    <ds:schemaRef ds:uri="http://schemas.microsoft.com/office/2006/documentManagement/types"/>
    <ds:schemaRef ds:uri="5fad15d0-477e-40da-a20d-40d4ca777cbd"/>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229</Words>
  <Application>Microsoft Office PowerPoint</Application>
  <PresentationFormat>Custom</PresentationFormat>
  <Paragraphs>19</Paragraphs>
  <Slides>5</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vt:i4>
      </vt:variant>
    </vt:vector>
  </HeadingPairs>
  <TitlesOfParts>
    <vt:vector size="1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2_TEE14 Speaker PPT Template</vt:lpstr>
      <vt:lpstr>1_5-30055_Office Template 2012 - 16x9 - White Background</vt:lpstr>
      <vt:lpstr>Sending Mail with the Office 365 APIs</vt:lpstr>
      <vt:lpstr>Mail Messages</vt:lpstr>
      <vt:lpstr>Retrieving Messages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2015-03-13T15:55:52Z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