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 id="2147484186" r:id="rId7"/>
  </p:sldMasterIdLst>
  <p:notesMasterIdLst>
    <p:notesMasterId r:id="rId13"/>
  </p:notesMasterIdLst>
  <p:handoutMasterIdLst>
    <p:handoutMasterId r:id="rId14"/>
  </p:handoutMasterIdLst>
  <p:sldIdLst>
    <p:sldId id="780" r:id="rId8"/>
    <p:sldId id="913" r:id="rId9"/>
    <p:sldId id="915" r:id="rId10"/>
    <p:sldId id="937" r:id="rId11"/>
    <p:sldId id="906" r:id="rId1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048" autoAdjust="0"/>
  </p:normalViewPr>
  <p:slideViewPr>
    <p:cSldViewPr snapToGrid="0">
      <p:cViewPr varScale="1">
        <p:scale>
          <a:sx n="65" d="100"/>
          <a:sy n="65" d="100"/>
        </p:scale>
        <p:origin x="900"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1/22/2015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1/22/2015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solidFill>
                  <a:prstClr val="black"/>
                </a:solidFill>
              </a:rPr>
              <a:pPr/>
              <a:t>1/22/2015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6654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7E66C42-806D-4924-A8D5-1C306447EBEB}" type="datetime1">
              <a:rPr lang="en-US" smtClean="0">
                <a:solidFill>
                  <a:prstClr val="black"/>
                </a:solidFill>
              </a:rPr>
              <a:pPr/>
              <a:t>1/22/2015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12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1/22/2015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2438363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2872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24485377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2776563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92569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2181879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429460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767975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869500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94265028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8029458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191708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50639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843665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643939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6048141"/>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20161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90456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546762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774148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390706927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49778275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87912192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410780350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801434410"/>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97440711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407490132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233837250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1389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46471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44296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68151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086675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1373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324600379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642618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95094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47893921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3787294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7835289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402619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461462324"/>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89281671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962897224"/>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1261942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877590"/>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709488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976310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8724428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7243269"/>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284911237"/>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0810628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69881671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217387"/>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901170"/>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216732525"/>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755650"/>
      </p:ext>
    </p:extLst>
  </p:cSld>
  <p:clrMapOvr>
    <a:masterClrMapping/>
  </p:clrMapOvr>
  <p:transition>
    <p:fade/>
  </p:transition>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588582965"/>
      </p:ext>
    </p:extLst>
  </p:cSld>
  <p:clrMapOvr>
    <a:masterClrMapping/>
  </p:clrMapOvr>
  <p:transition>
    <p:fade/>
  </p:transition>
  <p:timing>
    <p:tnLst>
      <p:par>
        <p:cTn id="1" dur="indefinite" restart="never" nodeType="tmRoot"/>
      </p:par>
    </p:tnLst>
  </p:timing>
  <p:hf hdr="0"/>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499800735"/>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99568807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342706"/>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043820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image" Target="../media/image4.png"/><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image" Target="../media/image3.png"/><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9" r:id="rId2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1962089246"/>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 id="2147484183" r:id="rId33"/>
    <p:sldLayoutId id="2147484184"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6665098"/>
      </p:ext>
    </p:extLst>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 id="2147484199" r:id="rId13"/>
    <p:sldLayoutId id="2147484200" r:id="rId14"/>
    <p:sldLayoutId id="2147484201" r:id="rId15"/>
    <p:sldLayoutId id="2147484202" r:id="rId16"/>
    <p:sldLayoutId id="2147484203" r:id="rId17"/>
    <p:sldLayoutId id="2147484204" r:id="rId18"/>
    <p:sldLayoutId id="2147484205" r:id="rId19"/>
    <p:sldLayoutId id="2147484206" r:id="rId20"/>
    <p:sldLayoutId id="2147484207" r:id="rId21"/>
    <p:sldLayoutId id="2147484208" r:id="rId22"/>
    <p:sldLayoutId id="2147484209" r:id="rId23"/>
    <p:sldLayoutId id="2147484211" r:id="rId24"/>
    <p:sldLayoutId id="2147484212" r:id="rId25"/>
    <p:sldLayoutId id="2147484213"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smtClean="0"/>
              <a:t>Managing Calendar with the Office 365 APIs</a:t>
            </a:r>
            <a:endParaRPr lang="en-US" dirty="0"/>
          </a:p>
        </p:txBody>
      </p:sp>
      <p:sp>
        <p:nvSpPr>
          <p:cNvPr id="5" name="Subtitle 4"/>
          <p:cNvSpPr>
            <a:spLocks noGrp="1"/>
          </p:cNvSpPr>
          <p:nvPr>
            <p:ph type="subTitle" idx="1"/>
          </p:nvPr>
        </p:nvSpPr>
        <p:spPr>
          <a:xfrm>
            <a:off x="532265" y="4735249"/>
            <a:ext cx="7640611" cy="1878025"/>
          </a:xfrm>
        </p:spPr>
        <p:txBody>
          <a:bodyPr/>
          <a:lstStyle/>
          <a:p>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Office 365 </a:t>
            </a:r>
            <a:r>
              <a:rPr lang="en-US" sz="4400" dirty="0" smtClean="0"/>
              <a:t>APIs for Calendar, Mail and Contacts</a:t>
            </a:r>
            <a:endParaRPr lang="en-US" sz="4400" dirty="0"/>
          </a:p>
        </p:txBody>
      </p:sp>
      <p:sp>
        <p:nvSpPr>
          <p:cNvPr id="7" name="Text Placeholder 6"/>
          <p:cNvSpPr>
            <a:spLocks noGrp="1"/>
          </p:cNvSpPr>
          <p:nvPr>
            <p:ph type="body" sz="quarter" idx="10"/>
          </p:nvPr>
        </p:nvSpPr>
        <p:spPr/>
        <p:txBody>
          <a:bodyPr/>
          <a:lstStyle/>
          <a:p>
            <a:r>
              <a:rPr lang="en-US" sz="3600" dirty="0" smtClean="0"/>
              <a:t>Office 365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a:t>
            </a:r>
            <a:r>
              <a:rPr lang="en-US" sz="3600" dirty="0" smtClean="0"/>
              <a:t>365 APIs accessible through REST</a:t>
            </a:r>
          </a:p>
          <a:p>
            <a:pPr lvl="1"/>
            <a:r>
              <a:rPr lang="en-US" sz="1800" b="1" dirty="0"/>
              <a:t>https://</a:t>
            </a:r>
            <a:r>
              <a:rPr lang="en-US" sz="1800" b="1" dirty="0" smtClean="0"/>
              <a:t>outlook.office365.com/api/v1.0/me/messages</a:t>
            </a:r>
            <a:endParaRPr lang="en-US" sz="1800" b="1" dirty="0"/>
          </a:p>
          <a:p>
            <a:pPr lvl="1"/>
            <a:r>
              <a:rPr lang="en-US" sz="1800" b="1" dirty="0"/>
              <a:t>https</a:t>
            </a:r>
            <a:r>
              <a:rPr lang="en-US" sz="1800" b="1" dirty="0" smtClean="0"/>
              <a:t>://outlook.office365.com/api/v1.0/me/events</a:t>
            </a:r>
            <a:endParaRPr lang="en-US" sz="1800" b="1" dirty="0"/>
          </a:p>
          <a:p>
            <a:pPr lvl="1"/>
            <a:r>
              <a:rPr lang="en-US" sz="1800" b="1" dirty="0" smtClean="0"/>
              <a:t>https</a:t>
            </a:r>
            <a:r>
              <a:rPr lang="en-US" sz="1800" b="1" dirty="0"/>
              <a:t>://</a:t>
            </a:r>
            <a:r>
              <a:rPr lang="en-US" sz="1800" b="1" dirty="0" smtClean="0"/>
              <a:t>outlook.office365.com/api/v1.0/me/contacts</a:t>
            </a:r>
          </a:p>
          <a:p>
            <a:pPr>
              <a:lnSpc>
                <a:spcPct val="150000"/>
              </a:lnSpc>
            </a:pPr>
            <a:r>
              <a:rPr lang="en-US" sz="3600" dirty="0" smtClean="0"/>
              <a:t>Office 365 APIs accessible through </a:t>
            </a:r>
            <a:r>
              <a:rPr lang="en-US" sz="3600" dirty="0" err="1" smtClean="0"/>
              <a:t>OutlookServicesClient</a:t>
            </a:r>
            <a:endParaRPr lang="en-US" sz="3600" dirty="0" smtClean="0"/>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2</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2415210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3</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sp>
        <p:nvSpPr>
          <p:cNvPr id="10" name="Rectangle 9"/>
          <p:cNvSpPr/>
          <p:nvPr/>
        </p:nvSpPr>
        <p:spPr bwMode="auto">
          <a:xfrm>
            <a:off x="9708891" y="1784691"/>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pic>
        <p:nvPicPr>
          <p:cNvPr id="5" name="Picture 4"/>
          <p:cNvPicPr>
            <a:picLocks noChangeAspect="1"/>
          </p:cNvPicPr>
          <p:nvPr/>
        </p:nvPicPr>
        <p:blipFill>
          <a:blip r:embed="rId3"/>
          <a:stretch>
            <a:fillRect/>
          </a:stretch>
        </p:blipFill>
        <p:spPr>
          <a:xfrm>
            <a:off x="9719390" y="2146608"/>
            <a:ext cx="2057143" cy="3761905"/>
          </a:xfrm>
          <a:prstGeom prst="rect">
            <a:avLst/>
          </a:prstGeom>
        </p:spPr>
      </p:pic>
    </p:spTree>
    <p:extLst>
      <p:ext uri="{BB962C8B-B14F-4D97-AF65-F5344CB8AC3E}">
        <p14:creationId xmlns:p14="http://schemas.microsoft.com/office/powerpoint/2010/main" val="40611155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calendar events with Office 365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8716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4014349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openxmlformats.org/package/2006/metadata/core-properties"/>
    <ds:schemaRef ds:uri="5fad15d0-477e-40da-a20d-40d4ca777cbd"/>
    <ds:schemaRef ds:uri="http://purl.org/dc/elements/1.1/"/>
    <ds:schemaRef ds:uri="http://schemas.microsoft.com/office/2006/metadata/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524</Words>
  <Application>Microsoft Office PowerPoint</Application>
  <PresentationFormat>Custom</PresentationFormat>
  <Paragraphs>39</Paragraphs>
  <Slides>5</Slides>
  <Notes>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vt:i4>
      </vt:variant>
    </vt:vector>
  </HeadingPairs>
  <TitlesOfParts>
    <vt:vector size="16"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2_TEE14 Speaker PPT Template</vt:lpstr>
      <vt:lpstr>1_5-30055_Office Template 2012 - 16x9 - White Background</vt:lpstr>
      <vt:lpstr>Managing Calendar with the Office 365 APIs</vt:lpstr>
      <vt:lpstr>Office 365 APIs for Calendar, Mail and Contacts</vt:lpstr>
      <vt:lpstr>Calendar Events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2015-01-22T18:25:12Z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