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 id="2147484150" r:id="rId6"/>
  </p:sldMasterIdLst>
  <p:notesMasterIdLst>
    <p:notesMasterId r:id="rId9"/>
  </p:notesMasterIdLst>
  <p:handoutMasterIdLst>
    <p:handoutMasterId r:id="rId10"/>
  </p:handoutMasterIdLst>
  <p:sldIdLst>
    <p:sldId id="873" r:id="rId7"/>
    <p:sldId id="879" r:id="rId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68217A"/>
    <a:srgbClr val="EB3C00"/>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3188" autoAdjust="0"/>
  </p:normalViewPr>
  <p:slideViewPr>
    <p:cSldViewPr snapToGrid="0">
      <p:cViewPr varScale="1">
        <p:scale>
          <a:sx n="58" d="100"/>
          <a:sy n="58" d="100"/>
        </p:scale>
        <p:origin x="1182" y="72"/>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690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3/25/2015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3/25/2015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a:lstStyle/>
          <a:p>
            <a:pPr eaLnBrk="1" hangingPunct="1">
              <a:spcBef>
                <a:spcPct val="0"/>
              </a:spcBef>
            </a:pPr>
            <a:r>
              <a:rPr lang="en-US" dirty="0" smtClean="0">
                <a:latin typeface="Segoe UI" pitchFamily="-65" charset="-52"/>
              </a:rPr>
              <a:t>Access to the Outlook JavaScript Object Model (JSOM)</a:t>
            </a:r>
            <a:r>
              <a:rPr lang="en-US" baseline="0" dirty="0" smtClean="0">
                <a:latin typeface="Segoe UI" pitchFamily="-65" charset="-52"/>
              </a:rPr>
              <a:t> is available through the </a:t>
            </a:r>
            <a:r>
              <a:rPr lang="en-US" b="1" baseline="0" dirty="0" err="1" smtClean="0">
                <a:latin typeface="Segoe UI" pitchFamily="-65" charset="-52"/>
              </a:rPr>
              <a:t>Office.context.mailbox</a:t>
            </a:r>
            <a:r>
              <a:rPr lang="en-US" b="1" baseline="0" dirty="0" smtClean="0">
                <a:latin typeface="Segoe UI" pitchFamily="-65" charset="-52"/>
              </a:rPr>
              <a:t> </a:t>
            </a:r>
            <a:r>
              <a:rPr lang="en-US" baseline="0" dirty="0" smtClean="0">
                <a:latin typeface="Segoe UI" pitchFamily="-65" charset="-52"/>
              </a:rPr>
              <a:t>object. From here you can obtain access to information about the selected mail item and user profiles for the current user as well as other users such as the one that sent the message.</a:t>
            </a:r>
            <a:endParaRPr lang="en-US" dirty="0" smtClean="0">
              <a:latin typeface="Segoe UI" pitchFamily="-65" charset="-52"/>
            </a:endParaRPr>
          </a:p>
        </p:txBody>
      </p:sp>
      <p:sp>
        <p:nvSpPr>
          <p:cNvPr id="33796" name="Header Placeholder 3"/>
          <p:cNvSpPr>
            <a:spLocks noGrp="1"/>
          </p:cNvSpPr>
          <p:nvPr>
            <p:ph type="hdr" sz="quarter"/>
          </p:nvPr>
        </p:nvSpPr>
        <p:spPr bwMode="auto">
          <a:xfrm>
            <a:off x="0" y="0"/>
            <a:ext cx="2971800" cy="457200"/>
          </a:xfrm>
          <a:prstGeom prst="rect">
            <a:avLst/>
          </a:prstGeom>
          <a:noFill/>
          <a:ln>
            <a:miter lim="800000"/>
            <a:headEnd/>
            <a:tailEnd/>
          </a:ln>
        </p:spPr>
        <p:txBody>
          <a:bodyPr/>
          <a:lstStyle/>
          <a:p>
            <a:endParaRPr lang="en-US" dirty="0" smtClean="0">
              <a:solidFill>
                <a:srgbClr val="000000"/>
              </a:solidFill>
            </a:endParaRPr>
          </a:p>
        </p:txBody>
      </p:sp>
      <p:sp>
        <p:nvSpPr>
          <p:cNvPr id="33797" name="Date Placeholder 4"/>
          <p:cNvSpPr>
            <a:spLocks noGrp="1"/>
          </p:cNvSpPr>
          <p:nvPr>
            <p:ph type="dt" sz="quarter" idx="1"/>
          </p:nvPr>
        </p:nvSpPr>
        <p:spPr bwMode="auto">
          <a:xfrm>
            <a:off x="3884613" y="0"/>
            <a:ext cx="2971800" cy="457200"/>
          </a:xfrm>
          <a:prstGeom prst="rect">
            <a:avLst/>
          </a:prstGeom>
          <a:noFill/>
          <a:ln>
            <a:miter lim="800000"/>
            <a:headEnd/>
            <a:tailEnd/>
          </a:ln>
        </p:spPr>
        <p:txBody>
          <a:bodyPr/>
          <a:lstStyle/>
          <a:p>
            <a:fld id="{CA4A50FE-358B-45DC-B662-C0B3F166F9A2}" type="datetime1">
              <a:rPr lang="en-US" smtClean="0">
                <a:solidFill>
                  <a:srgbClr val="000000"/>
                </a:solidFill>
              </a:rPr>
              <a:pPr/>
              <a:t>3/25/2015</a:t>
            </a:fld>
            <a:endParaRPr lang="en-US" dirty="0" smtClean="0">
              <a:solidFill>
                <a:srgbClr val="000000"/>
              </a:solidFill>
            </a:endParaRPr>
          </a:p>
        </p:txBody>
      </p:sp>
      <p:sp>
        <p:nvSpPr>
          <p:cNvPr id="33798" name="Footer Placeholder 5"/>
          <p:cNvSpPr>
            <a:spLocks noGrp="1"/>
          </p:cNvSpPr>
          <p:nvPr>
            <p:ph type="ftr" sz="quarter" idx="4"/>
          </p:nvPr>
        </p:nvSpPr>
        <p:spPr bwMode="auto">
          <a:xfrm>
            <a:off x="0" y="8685213"/>
            <a:ext cx="2971800" cy="457200"/>
          </a:xfrm>
          <a:prstGeom prst="rect">
            <a:avLst/>
          </a:prstGeom>
          <a:noFill/>
          <a:ln>
            <a:miter lim="800000"/>
            <a:headEnd/>
            <a:tailEnd/>
          </a:ln>
        </p:spPr>
        <p:txBody>
          <a:bodyPr/>
          <a:lstStyle/>
          <a:p>
            <a:endParaRPr lang="en-US" dirty="0" smtClean="0">
              <a:solidFill>
                <a:prstClr val="black"/>
              </a:solidFill>
              <a:latin typeface="Segoe" pitchFamily="-65" charset="0"/>
            </a:endParaRPr>
          </a:p>
        </p:txBody>
      </p:sp>
      <p:sp>
        <p:nvSpPr>
          <p:cNvPr id="33799" name="Slide Number Placeholder 6"/>
          <p:cNvSpPr>
            <a:spLocks noGrp="1"/>
          </p:cNvSpPr>
          <p:nvPr>
            <p:ph type="sldNum" sz="quarter" idx="5"/>
          </p:nvPr>
        </p:nvSpPr>
        <p:spPr bwMode="auto">
          <a:xfrm>
            <a:off x="3884613" y="8685213"/>
            <a:ext cx="2971800" cy="457200"/>
          </a:xfrm>
          <a:prstGeom prst="rect">
            <a:avLst/>
          </a:prstGeom>
          <a:noFill/>
          <a:ln>
            <a:miter lim="800000"/>
            <a:headEnd/>
            <a:tailEnd/>
          </a:ln>
        </p:spPr>
        <p:txBody>
          <a:bodyPr/>
          <a:lstStyle/>
          <a:p>
            <a:fld id="{DEBA9ED9-B01D-451C-B6D6-2C86332AD202}" type="slidenum">
              <a:rPr lang="en-US" smtClean="0">
                <a:solidFill>
                  <a:srgbClr val="000000"/>
                </a:solidFill>
              </a:rPr>
              <a:pPr/>
              <a:t>1</a:t>
            </a:fld>
            <a:endParaRPr lang="en-US" dirty="0" smtClean="0">
              <a:solidFill>
                <a:srgbClr val="000000"/>
              </a:solidFill>
            </a:endParaRPr>
          </a:p>
        </p:txBody>
      </p:sp>
    </p:spTree>
    <p:extLst>
      <p:ext uri="{BB962C8B-B14F-4D97-AF65-F5344CB8AC3E}">
        <p14:creationId xmlns:p14="http://schemas.microsoft.com/office/powerpoint/2010/main" val="37603148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80"/>
            <a:ext cx="12188825" cy="6856620"/>
          </a:xfrm>
          <a:prstGeom prst="rect">
            <a:avLst/>
          </a:prstGeom>
        </p:spPr>
      </p:pic>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62149" y="474237"/>
            <a:ext cx="1775047" cy="380393"/>
          </a:xfrm>
          <a:prstGeom prst="rect">
            <a:avLst/>
          </a:prstGeom>
        </p:spPr>
      </p:pic>
    </p:spTree>
    <p:extLst>
      <p:ext uri="{BB962C8B-B14F-4D97-AF65-F5344CB8AC3E}">
        <p14:creationId xmlns:p14="http://schemas.microsoft.com/office/powerpoint/2010/main" val="425611760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hoto Layou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5937" r="3431" b="2608"/>
          <a:stretch/>
        </p:blipFill>
        <p:spPr>
          <a:xfrm>
            <a:off x="2" y="-7783"/>
            <a:ext cx="12218386" cy="6873565"/>
          </a:xfrm>
          <a:prstGeom prst="rect">
            <a:avLst/>
          </a:prstGeom>
        </p:spPr>
      </p:pic>
      <p:sp>
        <p:nvSpPr>
          <p:cNvPr id="19" name="Dark gradation top"/>
          <p:cNvSpPr/>
          <p:nvPr userDrawn="1"/>
        </p:nvSpPr>
        <p:spPr bwMode="gray">
          <a:xfrm>
            <a:off x="1" y="-7783"/>
            <a:ext cx="12103070" cy="6568608"/>
          </a:xfrm>
          <a:prstGeom prst="rect">
            <a:avLst/>
          </a:prstGeom>
          <a:gradFill flip="none" rotWithShape="1">
            <a:gsLst>
              <a:gs pos="0">
                <a:srgbClr val="000000">
                  <a:alpha val="7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14" y="539681"/>
            <a:ext cx="5901482" cy="2062069"/>
          </a:xfrm>
          <a:noFill/>
        </p:spPr>
        <p:txBody>
          <a:bodyPr vert="horz" wrap="square" lIns="146304" tIns="91440" rIns="146304" bIns="91440" rtlCol="0" anchor="t" anchorCtr="0">
            <a:noAutofit/>
          </a:bodyPr>
          <a:lstStyle>
            <a:lvl1pPr>
              <a:defRPr lang="en-US" sz="5880" spc="-98" baseline="0" dirty="0">
                <a:solidFill>
                  <a:schemeClr val="tx1"/>
                </a:solidFill>
              </a:defRPr>
            </a:lvl1pPr>
          </a:lstStyle>
          <a:p>
            <a:pPr lvl="0"/>
            <a:r>
              <a:rPr lang="en-US" dirty="0" smtClean="0"/>
              <a:t>Presentation title</a:t>
            </a:r>
            <a:endParaRPr lang="en-US" dirty="0"/>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49205" y="6061767"/>
            <a:ext cx="1522008" cy="326167"/>
          </a:xfrm>
          <a:prstGeom prst="rect">
            <a:avLst/>
          </a:prstGeom>
        </p:spPr>
      </p:pic>
    </p:spTree>
    <p:extLst>
      <p:ext uri="{BB962C8B-B14F-4D97-AF65-F5344CB8AC3E}">
        <p14:creationId xmlns:p14="http://schemas.microsoft.com/office/powerpoint/2010/main" val="33176995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4" y="3877272"/>
            <a:ext cx="6271784" cy="1794661"/>
          </a:xfrm>
          <a:noFill/>
        </p:spPr>
        <p:txBody>
          <a:bodyPr lIns="146304" tIns="109728" rIns="146304" bIns="109728">
            <a:noAutofit/>
          </a:bodyPr>
          <a:lstStyle>
            <a:lvl1pPr marL="0" indent="0">
              <a:spcBef>
                <a:spcPts val="0"/>
              </a:spcBef>
              <a:buNone/>
              <a:defRPr sz="3528" spc="0" baseline="0">
                <a:solidFill>
                  <a:schemeClr val="bg1">
                    <a:lumMod val="75000"/>
                  </a:schemeClr>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8065659" cy="1801436"/>
          </a:xfrm>
          <a:noFill/>
        </p:spPr>
        <p:txBody>
          <a:bodyPr lIns="146304" tIns="91440" rIns="146304" bIns="91440" anchor="t" anchorCtr="0"/>
          <a:lstStyle>
            <a:lvl1pPr>
              <a:defRPr sz="5880" spc="-98" baseline="0">
                <a:solidFill>
                  <a:schemeClr val="bg1">
                    <a:lumMod val="75000"/>
                  </a:schemeClr>
                </a:solidFill>
              </a:defRPr>
            </a:lvl1pPr>
          </a:lstStyle>
          <a:p>
            <a:r>
              <a:rPr lang="en-US" dirty="0" smtClean="0"/>
              <a:t>Presentation title</a:t>
            </a:r>
            <a:endParaRPr lang="en-US" dirty="0"/>
          </a:p>
        </p:txBody>
      </p:sp>
      <p:pic>
        <p:nvPicPr>
          <p:cNvPr id="8" name="MS logo whit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449205" y="6061767"/>
            <a:ext cx="1522008" cy="326167"/>
          </a:xfrm>
          <a:prstGeom prst="rect">
            <a:avLst/>
          </a:prstGeom>
        </p:spPr>
      </p:pic>
    </p:spTree>
    <p:extLst>
      <p:ext uri="{BB962C8B-B14F-4D97-AF65-F5344CB8AC3E}">
        <p14:creationId xmlns:p14="http://schemas.microsoft.com/office/powerpoint/2010/main" val="13240053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noFill/>
        </p:spPr>
        <p:txBody>
          <a:bodyPr tIns="91440" bIns="91440" anchor="t" anchorCtr="0"/>
          <a:lstStyle>
            <a:lvl1pPr>
              <a:defRPr sz="7056"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73065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noFill/>
        </p:spPr>
        <p:txBody>
          <a:bodyPr tIns="91440" bIns="91440" anchor="t" anchorCtr="0"/>
          <a:lstStyle>
            <a:lvl1pPr>
              <a:defRPr sz="7056"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0805020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95005512"/>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03466480"/>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037469215"/>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522523780"/>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lvl1pPr>
            <a:lvl2pPr marL="28004" indent="0">
              <a:buNone/>
              <a:defRPr sz="1960"/>
            </a:lvl2pPr>
            <a:lvl3pPr marL="219362" indent="0">
              <a:buNone/>
              <a:defRPr sz="1960"/>
            </a:lvl3pPr>
            <a:lvl4pPr marL="466728" indent="0">
              <a:buNone/>
              <a:defRPr sz="1764"/>
            </a:lvl4pPr>
            <a:lvl5pPr marL="72498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2143322"/>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gradFill>
                  <a:gsLst>
                    <a:gs pos="2920">
                      <a:schemeClr val="tx1"/>
                    </a:gs>
                    <a:gs pos="100000">
                      <a:schemeClr val="tx1"/>
                    </a:gs>
                  </a:gsLst>
                  <a:lin ang="5400000" scaled="0"/>
                </a:gradFill>
              </a:defRPr>
            </a:lvl1pPr>
            <a:lvl2pPr marL="28004" indent="0">
              <a:buNone/>
              <a:defRPr sz="1960"/>
            </a:lvl2pPr>
            <a:lvl3pPr marL="219362" indent="0">
              <a:buNone/>
              <a:defRPr sz="1960"/>
            </a:lvl3pPr>
            <a:lvl4pPr marL="466728" indent="0">
              <a:buNone/>
              <a:defRPr sz="1764"/>
            </a:lvl4pPr>
            <a:lvl5pPr marL="72498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9389623"/>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58029128"/>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1pPr>
              <a:buClr>
                <a:schemeClr val="tx2"/>
              </a:buClr>
              <a:defRPr>
                <a:gradFill>
                  <a:gsLst>
                    <a:gs pos="0">
                      <a:schemeClr val="tx1"/>
                    </a:gs>
                    <a:gs pos="100000">
                      <a:schemeClr val="tx1"/>
                    </a:gs>
                  </a:gsLst>
                  <a:lin ang="5400000" scaled="0"/>
                </a:gradFill>
              </a:defRPr>
            </a:lvl1pPr>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32244931"/>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7607442"/>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6578"/>
          </a:xfrm>
        </p:spPr>
        <p:txBody>
          <a:bodyPr wrap="square">
            <a:spAutoFit/>
          </a:bodyPr>
          <a:lstStyle>
            <a:lvl1pPr marL="0" indent="0">
              <a:spcBef>
                <a:spcPts val="1200"/>
              </a:spcBef>
              <a:buClr>
                <a:schemeClr val="tx1"/>
              </a:buClr>
              <a:buFont typeface="Wingdings" pitchFamily="2" charset="2"/>
              <a:buNone/>
              <a:defRPr sz="3528">
                <a:solidFill>
                  <a:schemeClr val="tx1"/>
                </a:solidFill>
              </a:defRPr>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6578"/>
          </a:xfrm>
        </p:spPr>
        <p:txBody>
          <a:bodyPr wrap="square">
            <a:spAutoFit/>
          </a:bodyPr>
          <a:lstStyle>
            <a:lvl1pPr marL="0" indent="0">
              <a:spcBef>
                <a:spcPts val="1200"/>
              </a:spcBef>
              <a:buClr>
                <a:schemeClr val="tx1"/>
              </a:buClr>
              <a:buFont typeface="Wingdings" pitchFamily="2" charset="2"/>
              <a:buNone/>
              <a:defRPr sz="3528">
                <a:solidFill>
                  <a:schemeClr val="tx1"/>
                </a:solidFill>
              </a:defRPr>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2122200"/>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552967"/>
          </a:xfrm>
        </p:spPr>
        <p:txBody>
          <a:bodyPr wrap="square">
            <a:spAutoFit/>
          </a:bodyPr>
          <a:lstStyle>
            <a:lvl1pPr marL="281592" indent="-281592">
              <a:spcBef>
                <a:spcPts val="1200"/>
              </a:spcBef>
              <a:buClr>
                <a:schemeClr val="tx1"/>
              </a:buClr>
              <a:buFontTx/>
              <a:buBlip>
                <a:blip r:embed="rId2"/>
              </a:buBlip>
              <a:defRPr sz="3528"/>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7"/>
            <a:ext cx="5377147" cy="2552967"/>
          </a:xfrm>
        </p:spPr>
        <p:txBody>
          <a:bodyPr wrap="square">
            <a:spAutoFit/>
          </a:bodyPr>
          <a:lstStyle>
            <a:lvl1pPr marL="281592" indent="-281592">
              <a:spcBef>
                <a:spcPts val="1200"/>
              </a:spcBef>
              <a:buClr>
                <a:schemeClr val="tx1"/>
              </a:buClr>
              <a:buFontTx/>
              <a:buBlip>
                <a:blip r:embed="rId2"/>
              </a:buBlip>
              <a:defRPr sz="3528"/>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976490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552967"/>
          </a:xfrm>
        </p:spPr>
        <p:txBody>
          <a:bodyPr wrap="square">
            <a:spAutoFit/>
          </a:bodyPr>
          <a:lstStyle>
            <a:lvl1pPr marL="281592" indent="-281592">
              <a:spcBef>
                <a:spcPts val="1200"/>
              </a:spcBef>
              <a:buClr>
                <a:schemeClr val="tx2"/>
              </a:buClr>
              <a:buFontTx/>
              <a:buBlip>
                <a:blip r:embed="rId2"/>
              </a:buBlip>
              <a:defRPr sz="3528">
                <a:solidFill>
                  <a:schemeClr val="tx1"/>
                </a:solidFill>
              </a:defRPr>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7"/>
            <a:ext cx="5377147" cy="2552967"/>
          </a:xfrm>
        </p:spPr>
        <p:txBody>
          <a:bodyPr wrap="square">
            <a:spAutoFit/>
          </a:bodyPr>
          <a:lstStyle>
            <a:lvl1pPr marL="281592" indent="-281592">
              <a:spcBef>
                <a:spcPts val="1200"/>
              </a:spcBef>
              <a:buClr>
                <a:schemeClr val="tx2"/>
              </a:buClr>
              <a:buFontTx/>
              <a:buBlip>
                <a:blip r:embed="rId2"/>
              </a:buBlip>
              <a:defRPr sz="3528">
                <a:solidFill>
                  <a:schemeClr val="tx1"/>
                </a:solidFill>
              </a:defRPr>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8389986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2807127"/>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ig Idea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6949" y="1187622"/>
            <a:ext cx="11652805" cy="899665"/>
          </a:xfrm>
        </p:spPr>
        <p:txBody>
          <a:bodyPr/>
          <a:lstStyle>
            <a:lvl1pPr>
              <a:defRPr sz="7056" baseline="0"/>
            </a:lvl1pPr>
          </a:lstStyle>
          <a:p>
            <a:r>
              <a:rPr lang="en-US" smtClean="0"/>
              <a:t>Click to edit Master title style</a:t>
            </a:r>
            <a:endParaRPr lang="en-US" dirty="0"/>
          </a:p>
        </p:txBody>
      </p:sp>
    </p:spTree>
    <p:extLst>
      <p:ext uri="{BB962C8B-B14F-4D97-AF65-F5344CB8AC3E}">
        <p14:creationId xmlns:p14="http://schemas.microsoft.com/office/powerpoint/2010/main" val="966528120"/>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Fact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1"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1628375104"/>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1"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182732835"/>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Quote Layout">
    <p:bg>
      <p:bgPr>
        <a:solidFill>
          <a:schemeClr val="tx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1178350"/>
            <a:ext cx="9858104" cy="899665"/>
          </a:xfrm>
        </p:spPr>
        <p:txBody>
          <a:bodyPr/>
          <a:lstStyle>
            <a:lvl1pPr marL="228697" indent="-228697">
              <a:defRPr sz="588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8" y="5025984"/>
            <a:ext cx="5377148" cy="1050156"/>
          </a:xfrm>
        </p:spPr>
        <p:txBody>
          <a:bodyPr/>
          <a:lstStyle>
            <a:lvl1pPr marL="0" indent="0">
              <a:spcBef>
                <a:spcPts val="0"/>
              </a:spcBef>
              <a:buNone/>
              <a:defRPr sz="3136"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2271656949"/>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tx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2084174"/>
            <a:ext cx="9858104" cy="899665"/>
          </a:xfrm>
        </p:spPr>
        <p:txBody>
          <a:bodyPr/>
          <a:lstStyle>
            <a:lvl1pPr marL="276925" indent="-276925">
              <a:tabLst>
                <a:tab pos="276925" algn="l"/>
              </a:tabLst>
              <a:defRPr sz="5880"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8" y="4773813"/>
            <a:ext cx="5377148" cy="1050156"/>
          </a:xfrm>
        </p:spPr>
        <p:txBody>
          <a:bodyPr/>
          <a:lstStyle>
            <a:lvl1pPr marL="0" indent="0">
              <a:spcBef>
                <a:spcPts val="0"/>
              </a:spcBef>
              <a:buNone/>
              <a:defRPr sz="3136"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4129600901"/>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ig Idea &amp; 3 Points">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6949" y="2383023"/>
            <a:ext cx="11650488" cy="914360"/>
          </a:xfrm>
        </p:spPr>
        <p:txBody>
          <a:bodyPr/>
          <a:lstStyle>
            <a:lvl1pPr marL="0" indent="0">
              <a:buNone/>
              <a:defRPr sz="5292">
                <a:gradFill>
                  <a:gsLst>
                    <a:gs pos="3333">
                      <a:schemeClr val="tx1"/>
                    </a:gs>
                    <a:gs pos="39000">
                      <a:schemeClr val="tx1"/>
                    </a:gs>
                  </a:gsLst>
                  <a:lin ang="5400000" scaled="0"/>
                </a:gradFill>
              </a:defRPr>
            </a:lvl1pPr>
            <a:lvl2pPr marL="0" indent="0">
              <a:buFontTx/>
              <a:buNone/>
              <a:defRPr sz="1960"/>
            </a:lvl2pPr>
            <a:lvl3pPr marL="224030" indent="0">
              <a:buNone/>
              <a:defRPr/>
            </a:lvl3pPr>
            <a:lvl4pPr marL="448059" indent="0">
              <a:buNone/>
              <a:defRPr/>
            </a:lvl4pPr>
            <a:lvl5pPr marL="672088" indent="0">
              <a:buNone/>
              <a:defRPr/>
            </a:lvl5pPr>
          </a:lstStyle>
          <a:p>
            <a:pPr lvl="0"/>
            <a:r>
              <a:rPr lang="en-US" smtClean="0"/>
              <a:t>Click to edit Master text styles</a:t>
            </a:r>
          </a:p>
        </p:txBody>
      </p:sp>
      <p:sp>
        <p:nvSpPr>
          <p:cNvPr id="4" name="Title 1"/>
          <p:cNvSpPr>
            <a:spLocks noGrp="1"/>
          </p:cNvSpPr>
          <p:nvPr>
            <p:ph type="title"/>
          </p:nvPr>
        </p:nvSpPr>
        <p:spPr>
          <a:xfrm>
            <a:off x="276949" y="1187622"/>
            <a:ext cx="11652805" cy="899665"/>
          </a:xfrm>
        </p:spPr>
        <p:txBody>
          <a:bodyPr/>
          <a:lstStyle>
            <a:lvl1pPr>
              <a:defRPr sz="7056"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002205351"/>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50-50 Right Photo Layout_02">
    <p:bg bwMode="auto">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invGray">
          <a:xfrm>
            <a:off x="269171" y="2095971"/>
            <a:ext cx="5377148" cy="2677859"/>
          </a:xfrm>
          <a:noFill/>
        </p:spPr>
        <p:txBody>
          <a:bodyPr vert="horz" wrap="square" lIns="146304" tIns="91440" rIns="146304" bIns="91440" rtlCol="0" anchor="t" anchorCtr="0">
            <a:noAutofit/>
          </a:bodyPr>
          <a:lstStyle>
            <a:lvl1pPr>
              <a:defRPr lang="en-US" sz="5880" spc="-98" baseline="0" dirty="0">
                <a:solidFill>
                  <a:schemeClr val="bg1"/>
                </a:soli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771" y="4773830"/>
            <a:ext cx="5375815" cy="896551"/>
          </a:xfrm>
        </p:spPr>
        <p:txBody>
          <a:bodyPr tIns="109728" bIns="109728">
            <a:noAutofit/>
          </a:bodyPr>
          <a:lstStyle>
            <a:lvl1pPr marL="0" indent="0">
              <a:spcBef>
                <a:spcPts val="0"/>
              </a:spcBef>
              <a:buNone/>
              <a:defRPr sz="3136">
                <a:solidFill>
                  <a:schemeClr val="bg1"/>
                </a:solidFill>
              </a:defRPr>
            </a:lvl1pPr>
          </a:lstStyle>
          <a:p>
            <a:pPr lvl="0"/>
            <a:r>
              <a:rPr lang="en-US" dirty="0" smtClean="0"/>
              <a:t>Speaker Name</a:t>
            </a:r>
            <a:endParaRPr lang="en-US" dirty="0"/>
          </a:p>
        </p:txBody>
      </p:sp>
      <p:pic>
        <p:nvPicPr>
          <p:cNvPr id="8" name="Picture Placeholder 4"/>
          <p:cNvPicPr>
            <a:picLocks noChangeAspect="1"/>
          </p:cNvPicPr>
          <p:nvPr userDrawn="1"/>
        </p:nvPicPr>
        <p:blipFill rotWithShape="1">
          <a:blip r:embed="rId2">
            <a:extLst>
              <a:ext uri="{28A0092B-C50C-407E-A947-70E740481C1C}">
                <a14:useLocalDpi xmlns:a14="http://schemas.microsoft.com/office/drawing/2010/main" val="0"/>
              </a:ext>
            </a:extLst>
          </a:blip>
          <a:srcRect l="23279" r="17893"/>
          <a:stretch/>
        </p:blipFill>
        <p:spPr>
          <a:xfrm>
            <a:off x="6169094" y="0"/>
            <a:ext cx="6049292" cy="6858000"/>
          </a:xfrm>
          <a:prstGeom prst="rect">
            <a:avLst/>
          </a:prstGeom>
        </p:spPr>
      </p:pic>
      <p:pic>
        <p:nvPicPr>
          <p:cNvPr id="9" name="Picture Placeholder 4"/>
          <p:cNvPicPr>
            <a:picLocks noChangeAspect="1"/>
          </p:cNvPicPr>
          <p:nvPr userDrawn="1"/>
        </p:nvPicPr>
        <p:blipFill rotWithShape="1">
          <a:blip r:embed="rId3">
            <a:extLst>
              <a:ext uri="{28A0092B-C50C-407E-A947-70E740481C1C}">
                <a14:useLocalDpi xmlns:a14="http://schemas.microsoft.com/office/drawing/2010/main" val="0"/>
              </a:ext>
            </a:extLst>
          </a:blip>
          <a:srcRect l="-503" t="26090" r="67" b="-1"/>
          <a:stretch/>
        </p:blipFill>
        <p:spPr>
          <a:xfrm>
            <a:off x="6145398" y="-7783"/>
            <a:ext cx="6072988" cy="6873565"/>
          </a:xfrm>
          <a:prstGeom prst="rect">
            <a:avLst/>
          </a:prstGeom>
        </p:spPr>
      </p:pic>
    </p:spTree>
    <p:extLst>
      <p:ext uri="{BB962C8B-B14F-4D97-AF65-F5344CB8AC3E}">
        <p14:creationId xmlns:p14="http://schemas.microsoft.com/office/powerpoint/2010/main" val="669634368"/>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50-50 Right Photo Layout_03">
    <p:bg bwMode="auto">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invGray">
          <a:xfrm>
            <a:off x="269171" y="2095971"/>
            <a:ext cx="5377148" cy="2677859"/>
          </a:xfrm>
          <a:noFill/>
        </p:spPr>
        <p:txBody>
          <a:bodyPr vert="horz" wrap="square" lIns="146304" tIns="91440" rIns="146304" bIns="91440" rtlCol="0" anchor="t" anchorCtr="0">
            <a:noAutofit/>
          </a:bodyPr>
          <a:lstStyle>
            <a:lvl1pPr>
              <a:defRPr lang="en-US" sz="5880" spc="-98" baseline="0" dirty="0">
                <a:solidFill>
                  <a:schemeClr val="bg1"/>
                </a:soli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771" y="4773830"/>
            <a:ext cx="5375815" cy="896551"/>
          </a:xfrm>
        </p:spPr>
        <p:txBody>
          <a:bodyPr tIns="109728" bIns="109728">
            <a:noAutofit/>
          </a:bodyPr>
          <a:lstStyle>
            <a:lvl1pPr marL="0" indent="0">
              <a:spcBef>
                <a:spcPts val="0"/>
              </a:spcBef>
              <a:buNone/>
              <a:defRPr sz="3136">
                <a:solidFill>
                  <a:schemeClr val="bg1"/>
                </a:solidFill>
              </a:defRPr>
            </a:lvl1pPr>
          </a:lstStyle>
          <a:p>
            <a:pPr lvl="0"/>
            <a:r>
              <a:rPr lang="en-US" dirty="0" smtClean="0"/>
              <a:t>Speaker Name</a:t>
            </a:r>
            <a:endParaRPr lang="en-US" dirty="0"/>
          </a:p>
        </p:txBody>
      </p:sp>
      <p:pic>
        <p:nvPicPr>
          <p:cNvPr id="8" name="Picture Placeholder 4"/>
          <p:cNvPicPr>
            <a:picLocks noChangeAspect="1"/>
          </p:cNvPicPr>
          <p:nvPr userDrawn="1"/>
        </p:nvPicPr>
        <p:blipFill rotWithShape="1">
          <a:blip r:embed="rId2">
            <a:extLst>
              <a:ext uri="{28A0092B-C50C-407E-A947-70E740481C1C}">
                <a14:useLocalDpi xmlns:a14="http://schemas.microsoft.com/office/drawing/2010/main" val="0"/>
              </a:ext>
            </a:extLst>
          </a:blip>
          <a:srcRect l="1536" t="114" r="36245" b="-114"/>
          <a:stretch/>
        </p:blipFill>
        <p:spPr>
          <a:xfrm>
            <a:off x="6169094" y="2"/>
            <a:ext cx="6049292" cy="6857999"/>
          </a:xfrm>
          <a:prstGeom prst="rect">
            <a:avLst/>
          </a:prstGeom>
        </p:spPr>
      </p:pic>
    </p:spTree>
    <p:extLst>
      <p:ext uri="{BB962C8B-B14F-4D97-AF65-F5344CB8AC3E}">
        <p14:creationId xmlns:p14="http://schemas.microsoft.com/office/powerpoint/2010/main" val="23613308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6782264"/>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5219811"/>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007514"/>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9421674"/>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396047"/>
          </a:xfrm>
          <a:prstGeom prst="rect">
            <a:avLst/>
          </a:prstGeom>
        </p:spPr>
        <p:txBody>
          <a:bodyPr/>
          <a:lstStyle>
            <a:lvl1pPr marL="284705" indent="-284705">
              <a:buClr>
                <a:schemeClr val="tx1"/>
              </a:buClr>
              <a:buSzPct val="90000"/>
              <a:buFont typeface="Wingdings" panose="05000000000000000000" pitchFamily="2" charset="2"/>
              <a:buChar char="§"/>
              <a:defRPr sz="3528">
                <a:solidFill>
                  <a:schemeClr val="bg1"/>
                </a:solidFill>
                <a:latin typeface="Segoe UI" pitchFamily="34" charset="0"/>
                <a:ea typeface="Segoe UI" pitchFamily="34" charset="0"/>
                <a:cs typeface="Segoe UI" pitchFamily="34" charset="0"/>
              </a:defRPr>
            </a:lvl1pPr>
            <a:lvl2pPr marL="560073" indent="-275370">
              <a:buClr>
                <a:schemeClr val="tx1"/>
              </a:buClr>
              <a:buSzPct val="90000"/>
              <a:buFont typeface="Wingdings" panose="05000000000000000000" pitchFamily="2" charset="2"/>
              <a:buChar char="§"/>
              <a:defRPr sz="3136">
                <a:solidFill>
                  <a:schemeClr val="bg1"/>
                </a:solidFill>
                <a:latin typeface="Segoe UI" pitchFamily="34" charset="0"/>
                <a:ea typeface="Segoe UI" pitchFamily="34" charset="0"/>
                <a:cs typeface="Segoe UI" pitchFamily="34" charset="0"/>
              </a:defRPr>
            </a:lvl2pPr>
            <a:lvl3pPr marL="844777" indent="-284705">
              <a:buClr>
                <a:schemeClr val="tx1"/>
              </a:buClr>
              <a:buSzPct val="90000"/>
              <a:buFont typeface="Wingdings" panose="05000000000000000000" pitchFamily="2" charset="2"/>
              <a:buChar char="§"/>
              <a:defRPr sz="2744">
                <a:solidFill>
                  <a:schemeClr val="bg1"/>
                </a:solidFill>
                <a:latin typeface="Segoe UI" pitchFamily="34" charset="0"/>
                <a:ea typeface="Segoe UI" pitchFamily="34" charset="0"/>
                <a:cs typeface="Segoe UI" pitchFamily="34" charset="0"/>
              </a:defRPr>
            </a:lvl3pPr>
            <a:lvl4pPr marL="1068807" indent="-224030">
              <a:buClr>
                <a:schemeClr val="tx1"/>
              </a:buClr>
              <a:buSzPct val="90000"/>
              <a:buFont typeface="Wingdings" panose="05000000000000000000" pitchFamily="2" charset="2"/>
              <a:buChar char="§"/>
              <a:defRPr sz="2352">
                <a:solidFill>
                  <a:schemeClr val="bg1"/>
                </a:solidFill>
                <a:latin typeface="Segoe UI" pitchFamily="34" charset="0"/>
                <a:ea typeface="Segoe UI" pitchFamily="34" charset="0"/>
                <a:cs typeface="Segoe UI" pitchFamily="34" charset="0"/>
              </a:defRPr>
            </a:lvl4pPr>
            <a:lvl5pPr marL="1292837" indent="-224030">
              <a:buClr>
                <a:schemeClr val="tx1"/>
              </a:buClr>
              <a:buSzPct val="90000"/>
              <a:buFont typeface="Wingdings" panose="05000000000000000000" pitchFamily="2" charset="2"/>
              <a:buChar char="§"/>
              <a:defRPr sz="1960">
                <a:solidFill>
                  <a:schemeClr val="bg1"/>
                </a:soli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12188826"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solidFill>
                  <a:schemeClr val="bg1"/>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8814090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396047"/>
          </a:xfrm>
          <a:prstGeom prst="rect">
            <a:avLst/>
          </a:prstGeom>
        </p:spPr>
        <p:txBody>
          <a:bodyPr/>
          <a:lstStyle>
            <a:lvl1pPr marL="284705" indent="-284705">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73" indent="-275370">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77" indent="-284705">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07" indent="-224030">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37" indent="-224030">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1312759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True Blank">
    <p:spTree>
      <p:nvGrpSpPr>
        <p:cNvPr id="1" name=""/>
        <p:cNvGrpSpPr/>
        <p:nvPr/>
      </p:nvGrpSpPr>
      <p:grpSpPr>
        <a:xfrm>
          <a:off x="0" y="0"/>
          <a:ext cx="0" cy="0"/>
          <a:chOff x="0" y="0"/>
          <a:chExt cx="0" cy="0"/>
        </a:xfrm>
      </p:grpSpPr>
      <p:pic>
        <p:nvPicPr>
          <p:cNvPr id="15" name="Picture 2" descr="C:\Users\pwujcik.REDMOND\Desktop\Toolkit_Grid\trans-grid.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0"/>
            <a:ext cx="12225021" cy="68580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userDrawn="1"/>
        </p:nvSpPr>
        <p:spPr>
          <a:xfrm>
            <a:off x="-796"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0626" tIns="45312" rIns="90626" bIns="45312" rtlCol="0" anchor="ctr"/>
          <a:lstStyle/>
          <a:p>
            <a:pPr algn="ctr" defTabSz="913951"/>
            <a:endParaRPr lang="en-US" sz="1687">
              <a:solidFill>
                <a:prstClr val="white"/>
              </a:solidFill>
            </a:endParaRPr>
          </a:p>
        </p:txBody>
      </p:sp>
    </p:spTree>
    <p:extLst>
      <p:ext uri="{BB962C8B-B14F-4D97-AF65-F5344CB8AC3E}">
        <p14:creationId xmlns:p14="http://schemas.microsoft.com/office/powerpoint/2010/main" val="2450388018"/>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858" y="291103"/>
            <a:ext cx="11650799" cy="896518"/>
          </a:xfrm>
        </p:spPr>
        <p:txBody>
          <a:bodyPr/>
          <a:lstStyle>
            <a:lvl1pPr>
              <a:defRPr sz="5684">
                <a:solidFill>
                  <a:schemeClr val="bg1"/>
                </a:soli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169" y="1663939"/>
            <a:ext cx="10754297" cy="1865319"/>
          </a:xfrm>
        </p:spPr>
        <p:txBody>
          <a:bodyPr/>
          <a:lstStyle>
            <a:lvl1pPr>
              <a:defRPr sz="2548">
                <a:solidFill>
                  <a:schemeClr val="bg1"/>
                </a:solidFill>
                <a:latin typeface="+mn-lt"/>
              </a:defRPr>
            </a:lvl1pPr>
            <a:lvl2pPr>
              <a:defRPr sz="2352">
                <a:solidFill>
                  <a:schemeClr val="bg1"/>
                </a:solidFill>
              </a:defRPr>
            </a:lvl2pPr>
            <a:lvl3pPr>
              <a:defRPr sz="1960">
                <a:solidFill>
                  <a:schemeClr val="bg1"/>
                </a:solidFill>
              </a:defRPr>
            </a:lvl3pPr>
            <a:lvl4pPr>
              <a:defRPr sz="1764">
                <a:solidFill>
                  <a:schemeClr val="bg1"/>
                </a:solidFill>
              </a:defRPr>
            </a:lvl4pPr>
            <a:lvl5pPr>
              <a:defRPr sz="1764">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6429019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2.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34" Type="http://schemas.openxmlformats.org/officeDocument/2006/relationships/slideLayout" Target="../slideLayouts/slideLayout67.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33" Type="http://schemas.openxmlformats.org/officeDocument/2006/relationships/slideLayout" Target="../slideLayouts/slideLayout66.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slideLayout" Target="../slideLayouts/slideLayout65.xml"/><Relationship Id="rId37" Type="http://schemas.openxmlformats.org/officeDocument/2006/relationships/image" Target="../media/image4.png"/><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36" Type="http://schemas.openxmlformats.org/officeDocument/2006/relationships/image" Target="../media/image3.png"/><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slideLayout" Target="../slideLayouts/slideLayout6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 Id="rId3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6" r:id="rId2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p:nvPicPr>
        <p:blipFill>
          <a:blip r:embed="rId36" cstate="email">
            <a:extLst>
              <a:ext uri="{28A0092B-C50C-407E-A947-70E740481C1C}">
                <a14:useLocalDpi xmlns:a14="http://schemas.microsoft.com/office/drawing/2010/main" val="0"/>
              </a:ext>
            </a:extLst>
          </a:blip>
          <a:stretch>
            <a:fillRect/>
          </a:stretch>
        </p:blipFill>
        <p:spPr>
          <a:xfrm rot="5400000">
            <a:off x="10321814" y="1906466"/>
            <a:ext cx="4214127" cy="401199"/>
          </a:xfrm>
          <a:prstGeom prst="rect">
            <a:avLst/>
          </a:prstGeom>
        </p:spPr>
      </p:pic>
    </p:spTree>
    <p:extLst>
      <p:ext uri="{BB962C8B-B14F-4D97-AF65-F5344CB8AC3E}">
        <p14:creationId xmlns:p14="http://schemas.microsoft.com/office/powerpoint/2010/main" val="3270557050"/>
      </p:ext>
    </p:extLst>
  </p:cSld>
  <p:clrMap bg1="dk1" tx1="lt1" bg2="dk2" tx2="lt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 id="2147484155" r:id="rId5"/>
    <p:sldLayoutId id="2147484156" r:id="rId6"/>
    <p:sldLayoutId id="2147484157" r:id="rId7"/>
    <p:sldLayoutId id="2147484158" r:id="rId8"/>
    <p:sldLayoutId id="2147484159" r:id="rId9"/>
    <p:sldLayoutId id="2147484160" r:id="rId10"/>
    <p:sldLayoutId id="2147484161" r:id="rId11"/>
    <p:sldLayoutId id="2147484162" r:id="rId12"/>
    <p:sldLayoutId id="2147484163" r:id="rId13"/>
    <p:sldLayoutId id="2147484164" r:id="rId14"/>
    <p:sldLayoutId id="2147484165" r:id="rId15"/>
    <p:sldLayoutId id="2147484166" r:id="rId16"/>
    <p:sldLayoutId id="2147484167" r:id="rId17"/>
    <p:sldLayoutId id="2147484168" r:id="rId18"/>
    <p:sldLayoutId id="2147484169" r:id="rId19"/>
    <p:sldLayoutId id="2147484170" r:id="rId20"/>
    <p:sldLayoutId id="2147484171" r:id="rId21"/>
    <p:sldLayoutId id="2147484172" r:id="rId22"/>
    <p:sldLayoutId id="2147484173" r:id="rId23"/>
    <p:sldLayoutId id="2147484174" r:id="rId24"/>
    <p:sldLayoutId id="2147484175" r:id="rId25"/>
    <p:sldLayoutId id="2147484176" r:id="rId26"/>
    <p:sldLayoutId id="2147484177" r:id="rId27"/>
    <p:sldLayoutId id="2147484178" r:id="rId28"/>
    <p:sldLayoutId id="2147484179" r:id="rId29"/>
    <p:sldLayoutId id="2147484180" r:id="rId30"/>
    <p:sldLayoutId id="2147484181" r:id="rId31"/>
    <p:sldLayoutId id="2147484182" r:id="rId32"/>
    <p:sldLayoutId id="2147484183" r:id="rId33"/>
    <p:sldLayoutId id="2147484184" r:id="rId34"/>
  </p:sldLayoutIdLst>
  <p:transition>
    <p:fade/>
  </p:transition>
  <p:timing>
    <p:tnLst>
      <p:par>
        <p:cTn id="1" dur="indefinite" restart="never" nodeType="tmRoot"/>
      </p:par>
    </p:tnLst>
  </p:timing>
  <p:txStyles>
    <p:titleStyle>
      <a:lvl1pPr algn="l" defTabSz="914093" rtl="0" eaLnBrk="1" latinLnBrk="0" hangingPunct="1">
        <a:lnSpc>
          <a:spcPct val="90000"/>
        </a:lnSpc>
        <a:spcBef>
          <a:spcPct val="0"/>
        </a:spcBef>
        <a:buNone/>
        <a:defRPr lang="en-US" sz="5292" b="0" kern="1200" cap="none" spc="-100" baseline="0" dirty="0" smtClean="0">
          <a:ln w="3175">
            <a:noFill/>
          </a:ln>
          <a:solidFill>
            <a:schemeClr val="bg1">
              <a:lumMod val="75000"/>
            </a:schemeClr>
          </a:solidFill>
          <a:effectLst/>
          <a:latin typeface="+mj-lt"/>
          <a:ea typeface="+mn-ea"/>
          <a:cs typeface="Segoe UI" pitchFamily="34" charset="0"/>
        </a:defRPr>
      </a:lvl1pPr>
    </p:titleStyle>
    <p:bodyStyle>
      <a:lvl1pPr marL="336044" marR="0" indent="-336044"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3920" kern="1200" spc="0" baseline="0">
          <a:solidFill>
            <a:schemeClr val="bg1">
              <a:lumMod val="75000"/>
            </a:schemeClr>
          </a:solidFill>
          <a:latin typeface="+mj-lt"/>
          <a:ea typeface="+mn-ea"/>
          <a:cs typeface="+mn-cs"/>
        </a:defRPr>
      </a:lvl1pPr>
      <a:lvl2pPr marL="572519" marR="0" indent="-236475"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2352" kern="1200" spc="0" baseline="0">
          <a:solidFill>
            <a:schemeClr val="bg1">
              <a:lumMod val="75000"/>
            </a:schemeClr>
          </a:solidFill>
          <a:latin typeface="+mn-lt"/>
          <a:ea typeface="+mn-ea"/>
          <a:cs typeface="+mn-cs"/>
        </a:defRPr>
      </a:lvl2pPr>
      <a:lvl3pPr marL="784103"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2352" kern="1200" spc="0" baseline="0">
          <a:solidFill>
            <a:schemeClr val="bg1">
              <a:lumMod val="75000"/>
            </a:schemeClr>
          </a:solidFill>
          <a:latin typeface="+mn-lt"/>
          <a:ea typeface="+mn-ea"/>
          <a:cs typeface="+mn-cs"/>
        </a:defRPr>
      </a:lvl3pPr>
      <a:lvl4pPr marL="1008132"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1960" kern="1200" spc="0" baseline="0">
          <a:solidFill>
            <a:schemeClr val="bg1">
              <a:lumMod val="75000"/>
            </a:schemeClr>
          </a:solidFill>
          <a:latin typeface="+mn-lt"/>
          <a:ea typeface="+mn-ea"/>
          <a:cs typeface="+mn-cs"/>
        </a:defRPr>
      </a:lvl4pPr>
      <a:lvl5pPr marL="1232161"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1960" kern="1200" spc="0" baseline="0">
          <a:solidFill>
            <a:schemeClr val="bg1">
              <a:lumMod val="75000"/>
            </a:schemeClr>
          </a:solidFill>
          <a:latin typeface="+mn-lt"/>
          <a:ea typeface="+mn-ea"/>
          <a:cs typeface="+mn-cs"/>
        </a:defRPr>
      </a:lvl5pPr>
      <a:lvl6pPr marL="251375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801"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848"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89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93" rtl="0" eaLnBrk="1" latinLnBrk="0" hangingPunct="1">
        <a:defRPr sz="1764" kern="1200">
          <a:solidFill>
            <a:schemeClr val="tx1"/>
          </a:solidFill>
          <a:latin typeface="+mn-lt"/>
          <a:ea typeface="+mn-ea"/>
          <a:cs typeface="+mn-cs"/>
        </a:defRPr>
      </a:lvl1pPr>
      <a:lvl2pPr marL="457046" algn="l" defTabSz="914093" rtl="0" eaLnBrk="1" latinLnBrk="0" hangingPunct="1">
        <a:defRPr sz="1764" kern="1200">
          <a:solidFill>
            <a:schemeClr val="tx1"/>
          </a:solidFill>
          <a:latin typeface="+mn-lt"/>
          <a:ea typeface="+mn-ea"/>
          <a:cs typeface="+mn-cs"/>
        </a:defRPr>
      </a:lvl2pPr>
      <a:lvl3pPr marL="914093" algn="l" defTabSz="914093" rtl="0" eaLnBrk="1" latinLnBrk="0" hangingPunct="1">
        <a:defRPr sz="1764" kern="1200">
          <a:solidFill>
            <a:schemeClr val="tx1"/>
          </a:solidFill>
          <a:latin typeface="+mn-lt"/>
          <a:ea typeface="+mn-ea"/>
          <a:cs typeface="+mn-cs"/>
        </a:defRPr>
      </a:lvl3pPr>
      <a:lvl4pPr marL="1371139" algn="l" defTabSz="914093" rtl="0" eaLnBrk="1" latinLnBrk="0" hangingPunct="1">
        <a:defRPr sz="1764" kern="1200">
          <a:solidFill>
            <a:schemeClr val="tx1"/>
          </a:solidFill>
          <a:latin typeface="+mn-lt"/>
          <a:ea typeface="+mn-ea"/>
          <a:cs typeface="+mn-cs"/>
        </a:defRPr>
      </a:lvl4pPr>
      <a:lvl5pPr marL="1828185" algn="l" defTabSz="914093" rtl="0" eaLnBrk="1" latinLnBrk="0" hangingPunct="1">
        <a:defRPr sz="1764" kern="1200">
          <a:solidFill>
            <a:schemeClr val="tx1"/>
          </a:solidFill>
          <a:latin typeface="+mn-lt"/>
          <a:ea typeface="+mn-ea"/>
          <a:cs typeface="+mn-cs"/>
        </a:defRPr>
      </a:lvl5pPr>
      <a:lvl6pPr marL="2285232" algn="l" defTabSz="914093" rtl="0" eaLnBrk="1" latinLnBrk="0" hangingPunct="1">
        <a:defRPr sz="1764" kern="1200">
          <a:solidFill>
            <a:schemeClr val="tx1"/>
          </a:solidFill>
          <a:latin typeface="+mn-lt"/>
          <a:ea typeface="+mn-ea"/>
          <a:cs typeface="+mn-cs"/>
        </a:defRPr>
      </a:lvl6pPr>
      <a:lvl7pPr marL="2742278" algn="l" defTabSz="914093" rtl="0" eaLnBrk="1" latinLnBrk="0" hangingPunct="1">
        <a:defRPr sz="1764" kern="1200">
          <a:solidFill>
            <a:schemeClr val="tx1"/>
          </a:solidFill>
          <a:latin typeface="+mn-lt"/>
          <a:ea typeface="+mn-ea"/>
          <a:cs typeface="+mn-cs"/>
        </a:defRPr>
      </a:lvl7pPr>
      <a:lvl8pPr marL="3199324" algn="l" defTabSz="914093" rtl="0" eaLnBrk="1" latinLnBrk="0" hangingPunct="1">
        <a:defRPr sz="1764" kern="1200">
          <a:solidFill>
            <a:schemeClr val="tx1"/>
          </a:solidFill>
          <a:latin typeface="+mn-lt"/>
          <a:ea typeface="+mn-ea"/>
          <a:cs typeface="+mn-cs"/>
        </a:defRPr>
      </a:lvl8pPr>
      <a:lvl9pPr marL="3656372" algn="l" defTabSz="914093"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4"/>
          <p:cNvSpPr>
            <a:spLocks noGrp="1"/>
          </p:cNvSpPr>
          <p:nvPr>
            <p:ph type="title"/>
          </p:nvPr>
        </p:nvSpPr>
        <p:spPr/>
        <p:txBody>
          <a:bodyPr/>
          <a:lstStyle/>
          <a:p>
            <a:r>
              <a:rPr lang="en-US" dirty="0" smtClean="0"/>
              <a:t>Accessing the Outlook JSOM</a:t>
            </a:r>
            <a:endParaRPr lang="en-US" dirty="0"/>
          </a:p>
        </p:txBody>
      </p:sp>
      <p:sp>
        <p:nvSpPr>
          <p:cNvPr id="2" name="Content Placeholder 1"/>
          <p:cNvSpPr>
            <a:spLocks noGrp="1"/>
          </p:cNvSpPr>
          <p:nvPr>
            <p:ph type="body" sz="quarter" idx="10"/>
          </p:nvPr>
        </p:nvSpPr>
        <p:spPr/>
        <p:txBody>
          <a:bodyPr/>
          <a:lstStyle/>
          <a:p>
            <a:pPr marL="0" indent="0">
              <a:buNone/>
            </a:pPr>
            <a:r>
              <a:rPr lang="en-US" dirty="0" smtClean="0"/>
              <a:t>Outlook App OM available through mailbox</a:t>
            </a:r>
            <a:endParaRPr lang="en-US" dirty="0"/>
          </a:p>
        </p:txBody>
      </p:sp>
      <p:sp>
        <p:nvSpPr>
          <p:cNvPr id="4" name="Rectangle 3"/>
          <p:cNvSpPr/>
          <p:nvPr/>
        </p:nvSpPr>
        <p:spPr bwMode="auto">
          <a:xfrm>
            <a:off x="648066" y="2568818"/>
            <a:ext cx="2192216" cy="5296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Office</a:t>
            </a:r>
          </a:p>
        </p:txBody>
      </p:sp>
      <p:sp>
        <p:nvSpPr>
          <p:cNvPr id="7" name="Rectangle 6"/>
          <p:cNvSpPr/>
          <p:nvPr/>
        </p:nvSpPr>
        <p:spPr bwMode="auto">
          <a:xfrm>
            <a:off x="648066" y="3333976"/>
            <a:ext cx="2192216" cy="5296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c</a:t>
            </a:r>
            <a:r>
              <a:rPr lang="en-US" sz="2200" dirty="0" smtClean="0">
                <a:gradFill>
                  <a:gsLst>
                    <a:gs pos="0">
                      <a:srgbClr val="FFFFFF"/>
                    </a:gs>
                    <a:gs pos="100000">
                      <a:srgbClr val="FFFFFF"/>
                    </a:gs>
                  </a:gsLst>
                  <a:lin ang="5400000" scaled="0"/>
                </a:gradFill>
                <a:ea typeface="Segoe UI" pitchFamily="34" charset="0"/>
                <a:cs typeface="Segoe UI" pitchFamily="34" charset="0"/>
              </a:rPr>
              <a:t>ontext</a:t>
            </a:r>
          </a:p>
        </p:txBody>
      </p:sp>
      <p:sp>
        <p:nvSpPr>
          <p:cNvPr id="8" name="Rectangle 7"/>
          <p:cNvSpPr/>
          <p:nvPr/>
        </p:nvSpPr>
        <p:spPr bwMode="auto">
          <a:xfrm>
            <a:off x="648066" y="4917614"/>
            <a:ext cx="2192216" cy="5296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i</a:t>
            </a:r>
            <a:r>
              <a:rPr lang="en-US" sz="2200" dirty="0" smtClean="0">
                <a:gradFill>
                  <a:gsLst>
                    <a:gs pos="0">
                      <a:srgbClr val="FFFFFF"/>
                    </a:gs>
                    <a:gs pos="100000">
                      <a:srgbClr val="FFFFFF"/>
                    </a:gs>
                  </a:gsLst>
                  <a:lin ang="5400000" scaled="0"/>
                </a:gradFill>
                <a:ea typeface="Segoe UI" pitchFamily="34" charset="0"/>
                <a:cs typeface="Segoe UI" pitchFamily="34" charset="0"/>
              </a:rPr>
              <a:t>tem</a:t>
            </a:r>
          </a:p>
        </p:txBody>
      </p:sp>
      <p:cxnSp>
        <p:nvCxnSpPr>
          <p:cNvPr id="12" name="Straight Arrow Connector 11"/>
          <p:cNvCxnSpPr>
            <a:stCxn id="4" idx="2"/>
            <a:endCxn id="7" idx="0"/>
          </p:cNvCxnSpPr>
          <p:nvPr/>
        </p:nvCxnSpPr>
        <p:spPr>
          <a:xfrm>
            <a:off x="1744174" y="3098446"/>
            <a:ext cx="0" cy="23553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2"/>
          </p:cNvCxnSpPr>
          <p:nvPr/>
        </p:nvCxnSpPr>
        <p:spPr>
          <a:xfrm>
            <a:off x="1744174" y="3863604"/>
            <a:ext cx="0" cy="26958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bwMode="auto">
          <a:xfrm>
            <a:off x="648066" y="4099134"/>
            <a:ext cx="2192216" cy="5829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m</a:t>
            </a:r>
            <a:r>
              <a:rPr lang="en-US" sz="2200" dirty="0" smtClean="0">
                <a:gradFill>
                  <a:gsLst>
                    <a:gs pos="0">
                      <a:srgbClr val="FFFFFF"/>
                    </a:gs>
                    <a:gs pos="100000">
                      <a:srgbClr val="FFFFFF"/>
                    </a:gs>
                  </a:gsLst>
                  <a:lin ang="5400000" scaled="0"/>
                </a:gradFill>
                <a:ea typeface="Segoe UI" pitchFamily="34" charset="0"/>
                <a:cs typeface="Segoe UI" pitchFamily="34" charset="0"/>
              </a:rPr>
              <a:t>ailbox</a:t>
            </a:r>
          </a:p>
        </p:txBody>
      </p:sp>
      <p:cxnSp>
        <p:nvCxnSpPr>
          <p:cNvPr id="23" name="Straight Arrow Connector 22"/>
          <p:cNvCxnSpPr>
            <a:stCxn id="24" idx="2"/>
            <a:endCxn id="8" idx="0"/>
          </p:cNvCxnSpPr>
          <p:nvPr/>
        </p:nvCxnSpPr>
        <p:spPr>
          <a:xfrm>
            <a:off x="1744174" y="4682084"/>
            <a:ext cx="0" cy="23553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bwMode="auto">
          <a:xfrm>
            <a:off x="6516013" y="5337637"/>
            <a:ext cx="2604538" cy="461002"/>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Appointment</a:t>
            </a:r>
          </a:p>
        </p:txBody>
      </p:sp>
      <p:sp>
        <p:nvSpPr>
          <p:cNvPr id="10" name="Rectangle 9"/>
          <p:cNvSpPr/>
          <p:nvPr/>
        </p:nvSpPr>
        <p:spPr bwMode="auto">
          <a:xfrm>
            <a:off x="6516013" y="4133188"/>
            <a:ext cx="2604538" cy="461002"/>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Message</a:t>
            </a:r>
          </a:p>
        </p:txBody>
      </p:sp>
      <p:sp>
        <p:nvSpPr>
          <p:cNvPr id="28" name="Rectangle 27"/>
          <p:cNvSpPr/>
          <p:nvPr/>
        </p:nvSpPr>
        <p:spPr bwMode="auto">
          <a:xfrm>
            <a:off x="6516014" y="5919268"/>
            <a:ext cx="2604538" cy="461002"/>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Appointment Compose</a:t>
            </a:r>
          </a:p>
        </p:txBody>
      </p:sp>
      <p:sp>
        <p:nvSpPr>
          <p:cNvPr id="29" name="Rectangle 28"/>
          <p:cNvSpPr/>
          <p:nvPr/>
        </p:nvSpPr>
        <p:spPr bwMode="auto">
          <a:xfrm>
            <a:off x="6516014" y="4714819"/>
            <a:ext cx="2604538" cy="461002"/>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Message Compose</a:t>
            </a:r>
          </a:p>
        </p:txBody>
      </p:sp>
      <p:cxnSp>
        <p:nvCxnSpPr>
          <p:cNvPr id="30" name="Straight Arrow Connector 29"/>
          <p:cNvCxnSpPr>
            <a:stCxn id="8" idx="3"/>
            <a:endCxn id="10" idx="1"/>
          </p:cNvCxnSpPr>
          <p:nvPr/>
        </p:nvCxnSpPr>
        <p:spPr>
          <a:xfrm flipV="1">
            <a:off x="2840282" y="4363689"/>
            <a:ext cx="3675731" cy="81873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8" idx="3"/>
            <a:endCxn id="29" idx="1"/>
          </p:cNvCxnSpPr>
          <p:nvPr/>
        </p:nvCxnSpPr>
        <p:spPr>
          <a:xfrm flipV="1">
            <a:off x="2840282" y="4945320"/>
            <a:ext cx="3675732" cy="23710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8" idx="3"/>
            <a:endCxn id="9" idx="1"/>
          </p:cNvCxnSpPr>
          <p:nvPr/>
        </p:nvCxnSpPr>
        <p:spPr>
          <a:xfrm>
            <a:off x="2840282" y="5182428"/>
            <a:ext cx="3675731" cy="38571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8" idx="3"/>
            <a:endCxn id="28" idx="1"/>
          </p:cNvCxnSpPr>
          <p:nvPr/>
        </p:nvCxnSpPr>
        <p:spPr>
          <a:xfrm>
            <a:off x="2840282" y="5182428"/>
            <a:ext cx="3675732" cy="96734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bwMode="auto">
          <a:xfrm>
            <a:off x="3491458" y="4406935"/>
            <a:ext cx="2016370" cy="1597437"/>
          </a:xfrm>
          <a:prstGeom prst="ellipse">
            <a:avLst/>
          </a:prstGeom>
          <a:solidFill>
            <a:schemeClr val="accent3">
              <a:lumMod val="20000"/>
              <a:lumOff val="8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solidFill>
                  <a:schemeClr val="tx1"/>
                </a:solidFill>
                <a:ea typeface="Segoe UI" pitchFamily="34" charset="0"/>
                <a:cs typeface="Segoe UI" pitchFamily="34" charset="0"/>
              </a:rPr>
              <a:t>Item can be cast to one of four different types</a:t>
            </a:r>
          </a:p>
        </p:txBody>
      </p:sp>
      <p:pic>
        <p:nvPicPr>
          <p:cNvPr id="38" name="Picture 37"/>
          <p:cNvPicPr>
            <a:picLocks noChangeAspect="1"/>
          </p:cNvPicPr>
          <p:nvPr/>
        </p:nvPicPr>
        <p:blipFill>
          <a:blip r:embed="rId3"/>
          <a:stretch>
            <a:fillRect/>
          </a:stretch>
        </p:blipFill>
        <p:spPr>
          <a:xfrm>
            <a:off x="3648685" y="2535313"/>
            <a:ext cx="7408747" cy="1016244"/>
          </a:xfrm>
          <a:prstGeom prst="rect">
            <a:avLst/>
          </a:prstGeom>
          <a:ln>
            <a:solidFill>
              <a:schemeClr val="bg1">
                <a:lumMod val="50000"/>
              </a:schemeClr>
            </a:solidFill>
          </a:ln>
        </p:spPr>
      </p:pic>
    </p:spTree>
    <p:extLst>
      <p:ext uri="{BB962C8B-B14F-4D97-AF65-F5344CB8AC3E}">
        <p14:creationId xmlns:p14="http://schemas.microsoft.com/office/powerpoint/2010/main" val="1173449441"/>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subTitle" idx="1"/>
          </p:nvPr>
        </p:nvSpPr>
        <p:spPr/>
        <p:txBody>
          <a:bodyPr/>
          <a:lstStyle/>
          <a:p>
            <a:r>
              <a:rPr lang="en-US" dirty="0"/>
              <a:t>Programming </a:t>
            </a:r>
            <a:r>
              <a:rPr lang="en-US" dirty="0" smtClean="0"/>
              <a:t>an App for Outlook Using </a:t>
            </a:r>
            <a:r>
              <a:rPr lang="en-US" dirty="0" err="1" smtClean="0"/>
              <a:t>Javascript</a:t>
            </a:r>
            <a:endParaRPr lang="en-US" dirty="0"/>
          </a:p>
        </p:txBody>
      </p:sp>
      <p:sp>
        <p:nvSpPr>
          <p:cNvPr id="4" name="Text Placeholder 3"/>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658078748"/>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2_TEE14 Speaker PPT Template">
  <a:themeElements>
    <a:clrScheme name="Custom 1">
      <a:dk1>
        <a:srgbClr val="505050"/>
      </a:dk1>
      <a:lt1>
        <a:srgbClr val="FFFFFF"/>
      </a:lt1>
      <a:dk2>
        <a:srgbClr val="442359"/>
      </a:dk2>
      <a:lt2>
        <a:srgbClr val="68217A"/>
      </a:lt2>
      <a:accent1>
        <a:srgbClr val="7FBA00"/>
      </a:accent1>
      <a:accent2>
        <a:srgbClr val="DC3C00"/>
      </a:accent2>
      <a:accent3>
        <a:srgbClr val="002050"/>
      </a:accent3>
      <a:accent4>
        <a:srgbClr val="009E49"/>
      </a:accent4>
      <a:accent5>
        <a:srgbClr val="00B294"/>
      </a:accent5>
      <a:accent6>
        <a:srgbClr val="0072C6"/>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NA_Template_with_TechEd Europe_r03.potx" id="{D1757E1E-F62B-43A3-BA2B-231531828368}" vid="{DB3EECF5-125C-46BC-AC50-75EC4FF8233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593625-DB14-4FB0-B5A9-3269FA9C120B}">
  <ds:schemaRefs>
    <ds:schemaRef ds:uri="http://schemas.microsoft.com/office/2006/metadata/properties"/>
    <ds:schemaRef ds:uri="5fad15d0-477e-40da-a20d-40d4ca777cbd"/>
    <ds:schemaRef ds:uri="http://schemas.microsoft.com/office/infopath/2007/PartnerControls"/>
    <ds:schemaRef ds:uri="http://purl.org/dc/terms/"/>
    <ds:schemaRef ds:uri="http://schemas.microsoft.com/office/2006/documentManagement/types"/>
    <ds:schemaRef ds:uri="http://purl.org/dc/elements/1.1/"/>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91</Words>
  <Application>Microsoft Office PowerPoint</Application>
  <PresentationFormat>Custom</PresentationFormat>
  <Paragraphs>16</Paragraphs>
  <Slides>2</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vt:i4>
      </vt:variant>
    </vt:vector>
  </HeadingPairs>
  <TitlesOfParts>
    <vt:vector size="12" baseType="lpstr">
      <vt:lpstr>Arial</vt:lpstr>
      <vt:lpstr>Calibri</vt:lpstr>
      <vt:lpstr>Consolas</vt:lpstr>
      <vt:lpstr>Segoe</vt:lpstr>
      <vt:lpstr>Segoe UI</vt:lpstr>
      <vt:lpstr>Segoe UI Light</vt:lpstr>
      <vt:lpstr>Wingdings</vt:lpstr>
      <vt:lpstr>5-30055_Office Template 2012 - 16x9 - White Background</vt:lpstr>
      <vt:lpstr>5-30055_Office Template 2012 - 16x9 - Colored Accent Slides</vt:lpstr>
      <vt:lpstr>2_TEE14 Speaker PPT Template</vt:lpstr>
      <vt:lpstr>Accessing the Outlook JSOM</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2015-03-25T18:28:28Z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