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082" r:id="rId4"/>
    <p:sldMasterId id="2147484046" r:id="rId5"/>
    <p:sldMasterId id="2147484161" r:id="rId6"/>
  </p:sldMasterIdLst>
  <p:notesMasterIdLst>
    <p:notesMasterId r:id="rId12"/>
  </p:notesMasterIdLst>
  <p:handoutMasterIdLst>
    <p:handoutMasterId r:id="rId13"/>
  </p:handoutMasterIdLst>
  <p:sldIdLst>
    <p:sldId id="683" r:id="rId7"/>
    <p:sldId id="689" r:id="rId8"/>
    <p:sldId id="691" r:id="rId9"/>
    <p:sldId id="690" r:id="rId10"/>
    <p:sldId id="688" r:id="rId11"/>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97">
          <p15:clr>
            <a:srgbClr val="A4A3A4"/>
          </p15:clr>
        </p15:guide>
        <p15:guide id="5" orient="horz" pos="1957">
          <p15:clr>
            <a:srgbClr val="A4A3A4"/>
          </p15:clr>
        </p15:guide>
        <p15:guide id="6" orient="horz" pos="2723">
          <p15:clr>
            <a:srgbClr val="A4A3A4"/>
          </p15:clr>
        </p15:guide>
        <p15:guide id="7" orient="horz" pos="2159">
          <p15:clr>
            <a:srgbClr val="A4A3A4"/>
          </p15:clr>
        </p15:guide>
        <p15:guide id="8" orient="horz" pos="3869">
          <p15:clr>
            <a:srgbClr val="A4A3A4"/>
          </p15:clr>
        </p15:guide>
        <p15:guide id="9" orient="horz" pos="3572">
          <p15:clr>
            <a:srgbClr val="A4A3A4"/>
          </p15:clr>
        </p15:guide>
        <p15:guide id="10" pos="128">
          <p15:clr>
            <a:srgbClr val="A4A3A4"/>
          </p15:clr>
        </p15:guide>
        <p15:guide id="11" pos="1767">
          <p15:clr>
            <a:srgbClr val="A4A3A4"/>
          </p15:clr>
        </p15:guide>
        <p15:guide id="12" pos="7548">
          <p15:clr>
            <a:srgbClr val="A4A3A4"/>
          </p15:clr>
        </p15:guide>
        <p15:guide id="13" pos="328">
          <p15:clr>
            <a:srgbClr val="A4A3A4"/>
          </p15:clr>
        </p15:guide>
        <p15:guide id="14" pos="7353">
          <p15:clr>
            <a:srgbClr val="A4A3A4"/>
          </p15:clr>
        </p15:guide>
        <p15:guide id="15" pos="613">
          <p15:clr>
            <a:srgbClr val="A4A3A4"/>
          </p15:clr>
        </p15:guide>
        <p15:guide id="16" pos="7062">
          <p15:clr>
            <a:srgbClr val="A4A3A4"/>
          </p15:clr>
        </p15:guide>
        <p15:guide id="17" pos="3837">
          <p15:clr>
            <a:srgbClr val="A4A3A4"/>
          </p15:clr>
        </p15:guide>
        <p15:guide id="18" pos="2216">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6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6"/>
    <a:srgbClr val="2D82FF"/>
    <a:srgbClr val="0088EE"/>
    <a:srgbClr val="0042AC"/>
    <a:srgbClr val="D2D2D2"/>
    <a:srgbClr val="969696"/>
    <a:srgbClr val="505050"/>
    <a:srgbClr val="00188F"/>
    <a:srgbClr val="EB3C00"/>
    <a:srgbClr val="68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0" autoAdjust="0"/>
    <p:restoredTop sz="84022" autoAdjust="0"/>
  </p:normalViewPr>
  <p:slideViewPr>
    <p:cSldViewPr snapToGrid="0">
      <p:cViewPr varScale="1">
        <p:scale>
          <a:sx n="99" d="100"/>
          <a:sy n="99" d="100"/>
        </p:scale>
        <p:origin x="1320" y="72"/>
      </p:cViewPr>
      <p:guideLst>
        <p:guide orient="horz" pos="142"/>
        <p:guide orient="horz" pos="4176"/>
        <p:guide orient="horz" pos="912"/>
        <p:guide orient="horz" pos="1197"/>
        <p:guide orient="horz" pos="1957"/>
        <p:guide orient="horz" pos="2723"/>
        <p:guide orient="horz" pos="2159"/>
        <p:guide orient="horz" pos="3869"/>
        <p:guide orient="horz" pos="3572"/>
        <p:guide pos="128"/>
        <p:guide pos="1767"/>
        <p:guide pos="7548"/>
        <p:guide pos="328"/>
        <p:guide pos="7353"/>
        <p:guide pos="613"/>
        <p:guide pos="7062"/>
        <p:guide pos="3837"/>
        <p:guide pos="2216"/>
        <p:guide pos="3771"/>
      </p:guideLst>
    </p:cSldViewPr>
  </p:slideViewPr>
  <p:notesTextViewPr>
    <p:cViewPr>
      <p:scale>
        <a:sx n="3" d="2"/>
        <a:sy n="3" d="2"/>
      </p:scale>
      <p:origin x="0" y="0"/>
    </p:cViewPr>
  </p:notesTextViewPr>
  <p:sorterViewPr>
    <p:cViewPr varScale="1">
      <p:scale>
        <a:sx n="1" d="1"/>
        <a:sy n="1" d="1"/>
      </p:scale>
      <p:origin x="0" y="10416"/>
    </p:cViewPr>
  </p:sorterViewPr>
  <p:notesViewPr>
    <p:cSldViewPr snapToGrid="0" showGuides="1">
      <p:cViewPr varScale="1">
        <p:scale>
          <a:sx n="82" d="100"/>
          <a:sy n="82" d="100"/>
        </p:scale>
        <p:origin x="-313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219B1A-AE41-483B-A766-69B9363DDA6A}" type="datetimeFigureOut">
              <a:rPr lang="en-US" smtClean="0"/>
              <a:t>1/14/2015</a:t>
            </a:fld>
            <a:endParaRPr lang="en-US"/>
          </a:p>
        </p:txBody>
      </p:sp>
      <p:sp>
        <p:nvSpPr>
          <p:cNvPr id="8" name="Footer Placeholder 7"/>
          <p:cNvSpPr>
            <a:spLocks noGrp="1"/>
          </p:cNvSpPr>
          <p:nvPr>
            <p:ph type="ftr" sz="quarter" idx="2"/>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1B1278-D92B-4AF3-A9C1-71DD298190CE}" type="datetimeFigureOut">
              <a:rPr lang="en-US" smtClean="0"/>
              <a:t>1/14/2015</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vl1pPr>
          </a:lstStyle>
          <a:p>
            <a:fld id="{B4008EB6-D09E-4580-8CD6-DDB14511944F}" type="slidenum">
              <a:rPr lang="en-US" smtClean="0"/>
              <a:t>‹#›</a:t>
            </a:fld>
            <a:endParaRPr lang="en-US" dirty="0"/>
          </a:p>
        </p:txBody>
      </p:sp>
      <p:sp>
        <p:nvSpPr>
          <p:cNvPr id="14" name="Header Placeholder 5"/>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Microsoft Office</a:t>
            </a:r>
            <a:endParaRPr lang="en-US" dirty="0"/>
          </a:p>
        </p:txBody>
      </p:sp>
      <p:sp>
        <p:nvSpPr>
          <p:cNvPr id="15" name="Footer Placeholder 7"/>
          <p:cNvSpPr>
            <a:spLocks noGrp="1"/>
          </p:cNvSpPr>
          <p:nvPr>
            <p:ph type="ftr" sz="quarter" idx="4"/>
          </p:nvPr>
        </p:nvSpPr>
        <p:spPr>
          <a:xfrm>
            <a:off x="0" y="8685212"/>
            <a:ext cx="5795010" cy="366191"/>
          </a:xfrm>
          <a:prstGeom prst="rect">
            <a:avLst/>
          </a:prstGeom>
        </p:spPr>
        <p:txBody>
          <a:bodyPr vert="horz" lIns="0" tIns="45720" rIns="91440" bIns="45720" rtlCol="0" anchor="b"/>
          <a:lstStyle>
            <a:lvl1pPr algn="l">
              <a:defRPr sz="1200"/>
            </a:lvl1pPr>
          </a:lstStyle>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1775" defTabSz="914099" eaLnBrk="0" hangingPunct="0"/>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part </a:t>
            </a:r>
            <a:r>
              <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rPr>
              <a:t>of Microsoft, and Microsoft cannot guarantee the accuracy of any information provided after the date of this presentation.  MICROSOFT MAKES NO WARRANTIES, EXPRESS, IMPLIED OR STATUTORY, AS TO THE INFORMATION IN THIS PRESENTATION</a:t>
            </a:r>
            <a:r>
              <a:rPr lang="en-US" sz="500" dirty="0" smtClean="0">
                <a:gradFill>
                  <a:gsLst>
                    <a:gs pos="0">
                      <a:schemeClr val="tx1"/>
                    </a:gs>
                    <a:gs pos="100000">
                      <a:schemeClr val="tx1"/>
                    </a:gs>
                  </a:gsLst>
                  <a:lin ang="5400000" scaled="0"/>
                </a:gradFill>
                <a:latin typeface="Segoe UI" pitchFamily="34" charset="0"/>
                <a:ea typeface="Segoe UI" pitchFamily="34" charset="0"/>
                <a:cs typeface="Segoe UI" pitchFamily="34" charset="0"/>
              </a:rPr>
              <a:t>.</a:t>
            </a:r>
            <a:endParaRPr lang="en-US" sz="500" dirty="0">
              <a:gradFill>
                <a:gsLst>
                  <a:gs pos="0">
                    <a:schemeClr val="tx1"/>
                  </a:gs>
                  <a:gs pos="100000">
                    <a:schemeClr val="tx1"/>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14775" y="73025"/>
            <a:ext cx="3289300" cy="1851025"/>
          </a:xfrm>
        </p:spPr>
      </p:sp>
      <p:sp>
        <p:nvSpPr>
          <p:cNvPr id="3" name="Notes Placeholder 2"/>
          <p:cNvSpPr>
            <a:spLocks noGrp="1"/>
          </p:cNvSpPr>
          <p:nvPr>
            <p:ph type="body" idx="1"/>
          </p:nvPr>
        </p:nvSpPr>
        <p:spPr>
          <a:xfrm>
            <a:off x="310895" y="2093976"/>
            <a:ext cx="6153911" cy="6604000"/>
          </a:xfrm>
        </p:spPr>
        <p:txBody>
          <a:bodyPr>
            <a:noAutofit/>
          </a:bodyPr>
          <a:lstStyle/>
          <a:p>
            <a:pPr>
              <a:lnSpc>
                <a:spcPct val="115000"/>
              </a:lnSpc>
              <a:spcAft>
                <a:spcPts val="1000"/>
              </a:spcAft>
            </a:pPr>
            <a:r>
              <a:rPr lang="en-US" sz="1000">
                <a:latin typeface="Arial"/>
                <a:ea typeface="Calibri"/>
                <a:cs typeface="Times New Roman"/>
              </a:rPr>
              <a:t>Students will learn more about Entity Framework and data access in Module 2.</a:t>
            </a:r>
          </a:p>
          <a:p>
            <a:pPr>
              <a:lnSpc>
                <a:spcPct val="115000"/>
              </a:lnSpc>
              <a:spcAft>
                <a:spcPts val="1000"/>
              </a:spcAft>
            </a:pPr>
            <a:r>
              <a:rPr lang="en-US" sz="1000">
                <a:latin typeface="Arial"/>
                <a:ea typeface="Calibri"/>
                <a:cs typeface="Times New Roman"/>
              </a:rPr>
              <a:t>Students will learn more about the ASP.NET Routing Engine in Module 7.</a:t>
            </a:r>
          </a:p>
        </p:txBody>
      </p:sp>
      <p:sp>
        <p:nvSpPr>
          <p:cNvPr id="4" name="Slide Number Placeholder 3"/>
          <p:cNvSpPr>
            <a:spLocks noGrp="1"/>
          </p:cNvSpPr>
          <p:nvPr>
            <p:ph type="sldNum" sz="quarter" idx="10"/>
          </p:nvPr>
        </p:nvSpPr>
        <p:spPr/>
        <p:txBody>
          <a:bodyPr/>
          <a:lstStyle/>
          <a:p>
            <a:fld id="{B07A3AA4-E735-44C5-88C1-6B0F6288FC71}" type="slidenum">
              <a:rPr lang="en-US" smtClean="0"/>
              <a:pPr/>
              <a:t>2</a:t>
            </a:fld>
            <a:endParaRPr lang="en-US"/>
          </a:p>
        </p:txBody>
      </p:sp>
      <p:sp>
        <p:nvSpPr>
          <p:cNvPr id="5" name="Rectangle 4"/>
          <p:cNvSpPr/>
          <p:nvPr/>
        </p:nvSpPr>
        <p:spPr>
          <a:xfrm>
            <a:off x="0" y="0"/>
            <a:ext cx="3038475" cy="222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20486A</a:t>
            </a:r>
            <a:endParaRPr lang="en-US" sz="1200" b="1">
              <a:solidFill>
                <a:srgbClr val="000000"/>
              </a:solidFill>
              <a:latin typeface="Arial"/>
            </a:endParaRPr>
          </a:p>
        </p:txBody>
      </p:sp>
      <p:sp>
        <p:nvSpPr>
          <p:cNvPr id="6" name="Rectangle 5"/>
          <p:cNvSpPr/>
          <p:nvPr/>
        </p:nvSpPr>
        <p:spPr>
          <a:xfrm>
            <a:off x="0" y="238125"/>
            <a:ext cx="3038475" cy="347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336699"/>
                </a:solidFill>
                <a:latin typeface="Arial"/>
              </a:rPr>
              <a:t>01: Exploring ASP.NET MVC 4</a:t>
            </a:r>
            <a:endParaRPr lang="en-US" sz="1200" b="1">
              <a:solidFill>
                <a:srgbClr val="336699"/>
              </a:solidFill>
              <a:latin typeface="Arial"/>
            </a:endParaRPr>
          </a:p>
        </p:txBody>
      </p:sp>
    </p:spTree>
    <p:extLst>
      <p:ext uri="{BB962C8B-B14F-4D97-AF65-F5344CB8AC3E}">
        <p14:creationId xmlns:p14="http://schemas.microsoft.com/office/powerpoint/2010/main" val="1543953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p:spPr>
        <p:txBody>
          <a:bodyPr anchor="b" anchorCtr="0"/>
          <a:lstStyle>
            <a:lvl1pPr>
              <a:defRPr sz="7200" spc="-150" baseline="0">
                <a:gradFill>
                  <a:gsLst>
                    <a:gs pos="1250">
                      <a:schemeClr val="bg1"/>
                    </a:gs>
                    <a:gs pos="100000">
                      <a:schemeClr val="bg1"/>
                    </a:gs>
                  </a:gsLst>
                  <a:lin ang="5400000" scaled="0"/>
                </a:gradFill>
              </a:defRPr>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p:spPr>
        <p:txBody>
          <a:bodyPr>
            <a:noAutofit/>
          </a:bodyPr>
          <a:lstStyle>
            <a:lvl1pPr marL="0" indent="0">
              <a:spcBef>
                <a:spcPts val="0"/>
              </a:spcBef>
              <a:buNone/>
              <a:defRPr spc="-70" baseline="0">
                <a:gradFill>
                  <a:gsLst>
                    <a:gs pos="0">
                      <a:schemeClr val="bg1"/>
                    </a:gs>
                    <a:gs pos="100000">
                      <a:schemeClr val="bg1"/>
                    </a:gs>
                  </a:gsLst>
                  <a:lin ang="5400000" scaled="0"/>
                </a:gradFill>
                <a:latin typeface="+mj-lt"/>
              </a:defRPr>
            </a:lvl1pPr>
          </a:lstStyle>
          <a:p>
            <a:pPr lvl="0"/>
            <a:r>
              <a:rPr lang="en-US" dirty="0" smtClean="0"/>
              <a:t>Speaker Title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15004" y="4873973"/>
            <a:ext cx="4362138" cy="2046779"/>
          </a:xfrm>
          <a:prstGeom prst="rect">
            <a:avLst/>
          </a:prstGeom>
        </p:spPr>
      </p:pic>
    </p:spTree>
    <p:extLst>
      <p:ext uri="{BB962C8B-B14F-4D97-AF65-F5344CB8AC3E}">
        <p14:creationId xmlns:p14="http://schemas.microsoft.com/office/powerpoint/2010/main" val="7715949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Large &amp; Small Conte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0"/>
            <a:ext cx="5433533" cy="1661993"/>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12" name="Title 11"/>
          <p:cNvSpPr>
            <a:spLocks noGrp="1"/>
          </p:cNvSpPr>
          <p:nvPr>
            <p:ph type="title"/>
          </p:nvPr>
        </p:nvSpPr>
        <p:spPr/>
        <p:txBody>
          <a:bodyPr>
            <a:noAutofit/>
          </a:bodyPr>
          <a:lstStyle>
            <a:lvl1pPr>
              <a:defRPr/>
            </a:lvl1pPr>
          </a:lstStyle>
          <a:p>
            <a:r>
              <a:rPr lang="en-US" smtClean="0"/>
              <a:t>Click to edit Master title style</a:t>
            </a:r>
            <a:endParaRPr lang="en-US" dirty="0"/>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9672116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w/Photo on Righ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85724618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Photo on Lef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tx2"/>
                    </a:gs>
                    <a:gs pos="0">
                      <a:schemeClr val="tx2"/>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32375595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lor Block Header on Left &amp; Text on Right ">
    <p:spTree>
      <p:nvGrpSpPr>
        <p:cNvPr id="1" name=""/>
        <p:cNvGrpSpPr/>
        <p:nvPr/>
      </p:nvGrpSpPr>
      <p:grpSpPr>
        <a:xfrm>
          <a:off x="0" y="0"/>
          <a:ext cx="0" cy="0"/>
          <a:chOff x="0" y="0"/>
          <a:chExt cx="0" cy="0"/>
        </a:xfrm>
      </p:grpSpPr>
      <p:sp>
        <p:nvSpPr>
          <p:cNvPr id="2" name="Rectangle 1"/>
          <p:cNvSpPr/>
          <p:nvPr userDrawn="1"/>
        </p:nvSpPr>
        <p:spPr bwMode="white">
          <a:xfrm>
            <a:off x="-9525" y="0"/>
            <a:ext cx="5986463"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0"/>
            <a:ext cx="5232401" cy="1661993"/>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6" name="Content Placeholder 5"/>
          <p:cNvSpPr>
            <a:spLocks noGrp="1"/>
          </p:cNvSpPr>
          <p:nvPr>
            <p:ph sz="quarter" idx="4"/>
          </p:nvPr>
        </p:nvSpPr>
        <p:spPr>
          <a:xfrm>
            <a:off x="6188149" y="1681904"/>
            <a:ext cx="5484740" cy="332399"/>
          </a:xfrm>
          <a:prstGeom prst="rect">
            <a:avLst/>
          </a:prstGeom>
        </p:spPr>
        <p:txBody>
          <a:bodyPr>
            <a:noAutofit/>
          </a:bodyPr>
          <a:lstStyle>
            <a:lvl1pPr marL="0" indent="0">
              <a:spcBef>
                <a:spcPts val="1200"/>
              </a:spcBef>
              <a:buNone/>
              <a:defRPr lang="en-US" sz="2000" kern="1200" spc="0" dirty="0" smtClean="0">
                <a:gradFill>
                  <a:gsLst>
                    <a:gs pos="100000">
                      <a:schemeClr val="bg2"/>
                    </a:gs>
                    <a:gs pos="0">
                      <a:schemeClr val="bg2"/>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23502799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lor Block text w/Photo on Right">
    <p:spTree>
      <p:nvGrpSpPr>
        <p:cNvPr id="1" name=""/>
        <p:cNvGrpSpPr/>
        <p:nvPr/>
      </p:nvGrpSpPr>
      <p:grpSpPr>
        <a:xfrm>
          <a:off x="0" y="0"/>
          <a:ext cx="0" cy="0"/>
          <a:chOff x="0" y="0"/>
          <a:chExt cx="0" cy="0"/>
        </a:xfrm>
      </p:grpSpPr>
      <p:sp>
        <p:nvSpPr>
          <p:cNvPr id="7" name="Rectangle 6"/>
          <p:cNvSpPr/>
          <p:nvPr userDrawn="1"/>
        </p:nvSpPr>
        <p:spPr bwMode="white">
          <a:xfrm>
            <a:off x="0" y="0"/>
            <a:ext cx="621982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520699"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520699"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6208713"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9267222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lor Block text w/Photo on Left">
    <p:spTree>
      <p:nvGrpSpPr>
        <p:cNvPr id="1" name=""/>
        <p:cNvGrpSpPr/>
        <p:nvPr/>
      </p:nvGrpSpPr>
      <p:grpSpPr>
        <a:xfrm>
          <a:off x="0" y="0"/>
          <a:ext cx="0" cy="0"/>
          <a:chOff x="0" y="0"/>
          <a:chExt cx="0" cy="0"/>
        </a:xfrm>
      </p:grpSpPr>
      <p:sp>
        <p:nvSpPr>
          <p:cNvPr id="7" name="Rectangle 6"/>
          <p:cNvSpPr/>
          <p:nvPr userDrawn="1"/>
        </p:nvSpPr>
        <p:spPr bwMode="white">
          <a:xfrm>
            <a:off x="5967413" y="0"/>
            <a:ext cx="622141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idx="1" hasCustomPrompt="1"/>
          </p:nvPr>
        </p:nvSpPr>
        <p:spPr>
          <a:xfrm>
            <a:off x="6218090" y="1447801"/>
            <a:ext cx="5433533" cy="1178442"/>
          </a:xfrm>
          <a:prstGeom prst="rect">
            <a:avLst/>
          </a:prstGeom>
        </p:spPr>
        <p:txBody>
          <a:bodyPr>
            <a:noAutofit/>
          </a:bodyPr>
          <a:lstStyle>
            <a:lvl1pPr marL="0" indent="0">
              <a:buNone/>
              <a:defRPr sz="4000" b="0" cap="none" baseline="0">
                <a:gradFill>
                  <a:gsLst>
                    <a:gs pos="100000">
                      <a:schemeClr val="bg1"/>
                    </a:gs>
                    <a:gs pos="0">
                      <a:schemeClr val="bg1"/>
                    </a:gs>
                  </a:gsLst>
                  <a:lin ang="5400000" scaled="0"/>
                </a:gradFill>
                <a:latin typeface="+mj-lt"/>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dirty="0" smtClean="0"/>
              <a:t>Click to edit Master text styles.</a:t>
            </a:r>
          </a:p>
        </p:txBody>
      </p:sp>
      <p:sp>
        <p:nvSpPr>
          <p:cNvPr id="9" name="Content Placeholder 5"/>
          <p:cNvSpPr>
            <a:spLocks noGrp="1"/>
          </p:cNvSpPr>
          <p:nvPr>
            <p:ph sz="quarter" idx="13"/>
          </p:nvPr>
        </p:nvSpPr>
        <p:spPr>
          <a:xfrm>
            <a:off x="6218090" y="2734985"/>
            <a:ext cx="5444165" cy="609398"/>
          </a:xfrm>
          <a:prstGeom prst="rect">
            <a:avLst/>
          </a:prstGeom>
        </p:spPr>
        <p:txBody>
          <a:bodyPr>
            <a:noAutofit/>
          </a:bodyPr>
          <a:lstStyle>
            <a:lvl1pPr marL="0" indent="0">
              <a:spcBef>
                <a:spcPts val="1200"/>
              </a:spcBef>
              <a:buFont typeface="Arial" pitchFamily="34" charset="0"/>
              <a:buNone/>
              <a:defRPr lang="en-US" sz="2000" kern="1200" spc="0" dirty="0" smtClean="0">
                <a:gradFill>
                  <a:gsLst>
                    <a:gs pos="100000">
                      <a:schemeClr val="bg1"/>
                    </a:gs>
                    <a:gs pos="0">
                      <a:schemeClr val="bg1"/>
                    </a:gs>
                  </a:gsLst>
                  <a:lin ang="5400000" scaled="0"/>
                </a:gradFill>
                <a:latin typeface="+mn-lt"/>
                <a:ea typeface="+mn-ea"/>
                <a:cs typeface="Segoe UI" pitchFamily="34" charset="0"/>
              </a:defRPr>
            </a:lvl1pPr>
            <a:lvl2pPr marL="914240" indent="-380933">
              <a:defRPr lang="en-US" sz="2100" kern="1200" dirty="0" smtClean="0">
                <a:solidFill>
                  <a:schemeClr val="bg2">
                    <a:lumMod val="50000"/>
                  </a:schemeClr>
                </a:solidFill>
                <a:latin typeface="+mn-lt"/>
                <a:ea typeface="+mn-ea"/>
                <a:cs typeface="Arial" pitchFamily="34" charset="0"/>
              </a:defRPr>
            </a:lvl2pPr>
            <a:lvl3pPr marL="914240" indent="-228560">
              <a:defRPr lang="en-US" sz="1900" kern="1200" dirty="0" smtClean="0">
                <a:solidFill>
                  <a:schemeClr val="bg2">
                    <a:lumMod val="50000"/>
                  </a:schemeClr>
                </a:solidFill>
                <a:latin typeface="+mn-lt"/>
                <a:ea typeface="+mn-ea"/>
                <a:cs typeface="Arial" pitchFamily="34" charset="0"/>
              </a:defRPr>
            </a:lvl3pPr>
            <a:lvl4pPr marL="1218987" indent="-228560">
              <a:defRPr lang="en-US" sz="1600" kern="1200" dirty="0" smtClean="0">
                <a:solidFill>
                  <a:schemeClr val="bg2">
                    <a:lumMod val="50000"/>
                  </a:schemeClr>
                </a:solidFill>
                <a:latin typeface="+mn-lt"/>
                <a:ea typeface="+mn-ea"/>
                <a:cs typeface="Arial" pitchFamily="34" charset="0"/>
              </a:defRPr>
            </a:lvl4pPr>
            <a:lvl5pPr marL="1447547" indent="-228560">
              <a:defRPr lang="en-US" sz="1600" kern="1200" dirty="0">
                <a:solidFill>
                  <a:schemeClr val="bg2">
                    <a:lumMod val="50000"/>
                  </a:schemeClr>
                </a:solidFill>
                <a:latin typeface="+mn-lt"/>
                <a:ea typeface="+mn-ea"/>
                <a:cs typeface="Arial" pitchFamily="34" charset="0"/>
              </a:defRPr>
            </a:lvl5pPr>
            <a:lvl6pPr>
              <a:defRPr sz="2100"/>
            </a:lvl6pPr>
            <a:lvl7pPr>
              <a:defRPr sz="2100"/>
            </a:lvl7pPr>
            <a:lvl8pPr>
              <a:defRPr sz="2100"/>
            </a:lvl8pPr>
            <a:lvl9pPr>
              <a:defRPr sz="2100"/>
            </a:lvl9pPr>
          </a:lstStyle>
          <a:p>
            <a:pPr lvl="0"/>
            <a:r>
              <a:rPr lang="en-US" smtClean="0"/>
              <a:t>Click to edit Master text styles</a:t>
            </a:r>
          </a:p>
        </p:txBody>
      </p:sp>
      <p:sp>
        <p:nvSpPr>
          <p:cNvPr id="4" name="Picture Placeholder 3"/>
          <p:cNvSpPr>
            <a:spLocks noGrp="1"/>
          </p:cNvSpPr>
          <p:nvPr>
            <p:ph type="pic" sz="quarter" idx="14" hasCustomPrompt="1"/>
          </p:nvPr>
        </p:nvSpPr>
        <p:spPr>
          <a:xfrm>
            <a:off x="0" y="0"/>
            <a:ext cx="5980112" cy="6858000"/>
          </a:xfrm>
        </p:spPr>
        <p:txBody>
          <a:bodyPr lIns="182880" anchor="ctr"/>
          <a:lstStyle>
            <a:lvl1pPr marL="0" indent="0" algn="l">
              <a:buNone/>
              <a:defRPr/>
            </a:lvl1pPr>
          </a:lstStyle>
          <a:p>
            <a:r>
              <a:rPr lang="en-US" dirty="0" smtClean="0"/>
              <a:t>Click to insert photo.</a:t>
            </a:r>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795969827"/>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lor Block Quote ">
    <p:spTree>
      <p:nvGrpSpPr>
        <p:cNvPr id="1" name=""/>
        <p:cNvGrpSpPr/>
        <p:nvPr/>
      </p:nvGrpSpPr>
      <p:grpSpPr>
        <a:xfrm>
          <a:off x="0" y="0"/>
          <a:ext cx="0" cy="0"/>
          <a:chOff x="0" y="0"/>
          <a:chExt cx="0" cy="0"/>
        </a:xfrm>
      </p:grpSpPr>
      <p:sp>
        <p:nvSpPr>
          <p:cNvPr id="2" name="Rectangle 1"/>
          <p:cNvSpPr/>
          <p:nvPr userDrawn="1"/>
        </p:nvSpPr>
        <p:spPr bwMode="white">
          <a:xfrm>
            <a:off x="0" y="857250"/>
            <a:ext cx="12188825" cy="512445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sz="220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Content Placeholder 4"/>
          <p:cNvSpPr>
            <a:spLocks noGrp="1"/>
          </p:cNvSpPr>
          <p:nvPr>
            <p:ph sz="quarter" idx="11" hasCustomPrompt="1"/>
          </p:nvPr>
        </p:nvSpPr>
        <p:spPr>
          <a:xfrm>
            <a:off x="520700" y="1358053"/>
            <a:ext cx="11152188" cy="2863073"/>
          </a:xfrm>
          <a:prstGeom prst="rect">
            <a:avLst/>
          </a:prstGeom>
        </p:spPr>
        <p:txBody>
          <a:bodyPr>
            <a:normAutofit/>
          </a:bodyPr>
          <a:lstStyle>
            <a:lvl1pPr marL="0" indent="0">
              <a:lnSpc>
                <a:spcPct val="90000"/>
              </a:lnSpc>
              <a:buNone/>
              <a:defRPr sz="64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dirty="0" smtClean="0"/>
              <a:t>“Click to edit Master text styles”</a:t>
            </a:r>
          </a:p>
        </p:txBody>
      </p:sp>
      <p:sp>
        <p:nvSpPr>
          <p:cNvPr id="10"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
        <p:nvSpPr>
          <p:cNvPr id="11" name="Content Placeholder 4"/>
          <p:cNvSpPr>
            <a:spLocks noGrp="1"/>
          </p:cNvSpPr>
          <p:nvPr>
            <p:ph sz="quarter" idx="13"/>
          </p:nvPr>
        </p:nvSpPr>
        <p:spPr>
          <a:xfrm>
            <a:off x="520700" y="4343400"/>
            <a:ext cx="11152188" cy="470747"/>
          </a:xfrm>
          <a:prstGeom prst="rect">
            <a:avLst/>
          </a:prstGeom>
        </p:spPr>
        <p:txBody>
          <a:bodyPr>
            <a:normAutofit/>
          </a:bodyPr>
          <a:lstStyle>
            <a:lvl1pPr marL="0" indent="0">
              <a:lnSpc>
                <a:spcPct val="90000"/>
              </a:lnSpc>
              <a:buNone/>
              <a:defRPr sz="3600">
                <a:gradFill>
                  <a:gsLst>
                    <a:gs pos="100000">
                      <a:schemeClr val="bg1"/>
                    </a:gs>
                    <a:gs pos="0">
                      <a:schemeClr val="bg1"/>
                    </a:gs>
                  </a:gsLst>
                  <a:lin ang="5400000" scaled="0"/>
                </a:gradFill>
                <a:latin typeface="+mj-lt"/>
              </a:defRPr>
            </a:lvl1pPr>
            <a:lvl2pPr>
              <a:defRPr sz="6400">
                <a:solidFill>
                  <a:schemeClr val="tx2"/>
                </a:solidFill>
                <a:latin typeface="+mn-lt"/>
              </a:defRPr>
            </a:lvl2pPr>
          </a:lstStyle>
          <a:p>
            <a:pPr lvl="0"/>
            <a:r>
              <a:rPr lang="en-US" smtClean="0"/>
              <a:t>Click to edit Master text styles</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54261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gradFill>
                  <a:gsLst>
                    <a:gs pos="1250">
                      <a:schemeClr val="tx2"/>
                    </a:gs>
                    <a:gs pos="100000">
                      <a:schemeClr val="tx2"/>
                    </a:gs>
                  </a:gsLst>
                  <a:lin ang="5400000" scaled="0"/>
                </a:gradFill>
              </a:defRPr>
            </a:lvl1pPr>
          </a:lstStyle>
          <a:p>
            <a:r>
              <a:rPr lang="en-US" dirty="0" smtClean="0"/>
              <a:t>Slide for Developer Code</a:t>
            </a:r>
            <a:endParaRPr lang="en-US" dirty="0"/>
          </a:p>
        </p:txBody>
      </p:sp>
      <p:sp>
        <p:nvSpPr>
          <p:cNvPr id="3" name="Rectangle 2"/>
          <p:cNvSpPr/>
          <p:nvPr userDrawn="1"/>
        </p:nvSpPr>
        <p:spPr bwMode="hidden">
          <a:xfrm>
            <a:off x="0" y="1155940"/>
            <a:ext cx="12188825" cy="570206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defTabSz="914099" fontAlgn="base">
              <a:spcBef>
                <a:spcPct val="0"/>
              </a:spcBef>
              <a:spcAft>
                <a:spcPct val="0"/>
              </a:spcAft>
            </a:pPr>
            <a:endParaRPr lang="en-US"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518318" y="1447800"/>
            <a:ext cx="11152188" cy="1988237"/>
          </a:xfrm>
        </p:spPr>
        <p:txBody>
          <a:bodyPr/>
          <a:lstStyle>
            <a:lvl1pPr marL="0" indent="0">
              <a:lnSpc>
                <a:spcPct val="95000"/>
              </a:lnSpc>
              <a:buNone/>
              <a:defRPr sz="3200">
                <a:gradFill>
                  <a:gsLst>
                    <a:gs pos="1250">
                      <a:srgbClr val="000000"/>
                    </a:gs>
                    <a:gs pos="100000">
                      <a:srgbClr val="000000"/>
                    </a:gs>
                  </a:gsLst>
                  <a:lin ang="5400000" scaled="0"/>
                </a:gradFill>
                <a:latin typeface="Consolas" pitchFamily="49" charset="0"/>
                <a:cs typeface="Consolas" pitchFamily="49" charset="0"/>
              </a:defRPr>
            </a:lvl1pPr>
            <a:lvl2pPr marL="339725"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730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79851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30288"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ider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p:spPr>
        <p:txBody>
          <a:bodyPr anchor="b" anchorCtr="0"/>
          <a:lstStyle>
            <a:lvl1pPr>
              <a:defRPr sz="8800" spc="-300" baseline="0">
                <a:gradFill>
                  <a:gsLst>
                    <a:gs pos="100000">
                      <a:schemeClr val="bg1"/>
                    </a:gs>
                    <a:gs pos="0">
                      <a:schemeClr val="bg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06575082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520700" y="228600"/>
            <a:ext cx="11152188" cy="664797"/>
          </a:xfrm>
        </p:spPr>
        <p:txBody>
          <a:bodyPr/>
          <a:lstStyle>
            <a:lvl1pPr>
              <a:defRPr sz="4800" baseline="0">
                <a:gradFill>
                  <a:gsLst>
                    <a:gs pos="0">
                      <a:srgbClr val="FFFFFF"/>
                    </a:gs>
                    <a:gs pos="100000">
                      <a:srgbClr val="FFFFFF"/>
                    </a:gs>
                  </a:gsLst>
                  <a:lin ang="5400000" scaled="0"/>
                </a:gra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
        <p:nvSpPr>
          <p:cNvPr id="6" name="Text Placeholder 5"/>
          <p:cNvSpPr>
            <a:spLocks noGrp="1"/>
          </p:cNvSpPr>
          <p:nvPr>
            <p:ph type="body" sz="quarter" idx="10" hasCustomPrompt="1"/>
          </p:nvPr>
        </p:nvSpPr>
        <p:spPr bwMode="white">
          <a:xfrm>
            <a:off x="519112" y="1447799"/>
            <a:ext cx="11149013" cy="2043636"/>
          </a:xfrm>
          <a:prstGeom prst="rect">
            <a:avLst/>
          </a:prstGeom>
        </p:spPr>
        <p:txBody>
          <a:bodyPr/>
          <a:lstStyle>
            <a:lvl1pPr marL="342900" indent="-3429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1pPr>
            <a:lvl2pPr marL="62865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2pPr>
            <a:lvl3pPr marL="914400" indent="-28575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3pPr>
            <a:lvl4pPr marL="11430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4pPr>
            <a:lvl5pPr marL="1371600" indent="-228600">
              <a:buClr>
                <a:srgbClr val="FFFFFF"/>
              </a:buClr>
              <a:buSzPct val="90000"/>
              <a:buFont typeface="Arial" pitchFamily="34" charset="0"/>
              <a:buChar char="•"/>
              <a:defRPr>
                <a:gradFill>
                  <a:gsLst>
                    <a:gs pos="0">
                      <a:srgbClr val="FFFFFF"/>
                    </a:gs>
                    <a:gs pos="86000">
                      <a:srgbClr val="FFFFFF"/>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6"/>
            <a:ext cx="12188826" cy="619125"/>
          </a:xfrm>
          <a:prstGeom prst="rect">
            <a:avLst/>
          </a:prstGeom>
          <a:solidFill>
            <a:srgbClr val="FFFF99"/>
          </a:solidFill>
        </p:spPr>
        <p:txBody>
          <a:bodyPr wrap="square" lIns="152394" tIns="76197" rIns="152394" bIns="76197" anchor="b" anchorCtr="0">
            <a:noAutofit/>
          </a:bodyPr>
          <a:lstStyle>
            <a:lvl1pPr algn="r">
              <a:buFont typeface="Arial" pitchFamily="34" charset="0"/>
              <a:buNone/>
              <a:defRPr sz="3600"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Tree>
    <p:extLst>
      <p:ext uri="{BB962C8B-B14F-4D97-AF65-F5344CB8AC3E}">
        <p14:creationId xmlns:p14="http://schemas.microsoft.com/office/powerpoint/2010/main" val="3530996961"/>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Course Title Layout">
    <p:bg>
      <p:bgPr>
        <a:solidFill>
          <a:srgbClr val="4668C5"/>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2265" y="2312127"/>
            <a:ext cx="11122924" cy="1933979"/>
          </a:xfrm>
          <a:prstGeom prst="rect">
            <a:avLst/>
          </a:prstGeom>
        </p:spPr>
        <p:txBody>
          <a:bodyPr anchor="ctr">
            <a:noAutofit/>
          </a:bodyPr>
          <a:lstStyle>
            <a:lvl1pPr algn="l">
              <a:lnSpc>
                <a:spcPct val="90000"/>
              </a:lnSpc>
              <a:defRPr sz="4799" spc="-150" baseline="0">
                <a:solidFill>
                  <a:schemeClr val="bg1">
                    <a:alpha val="99000"/>
                  </a:schemeClr>
                </a:solidFill>
                <a:latin typeface="Segoe UI Light" pitchFamily="34" charset="0"/>
              </a:defRPr>
            </a:lvl1pPr>
          </a:lstStyle>
          <a:p>
            <a:r>
              <a:rPr lang="en-US" dirty="0" smtClean="0"/>
              <a:t>Course Title</a:t>
            </a:r>
            <a:endParaRPr lang="en-US" dirty="0"/>
          </a:p>
        </p:txBody>
      </p:sp>
      <p:sp>
        <p:nvSpPr>
          <p:cNvPr id="6" name="Subtitle 2"/>
          <p:cNvSpPr>
            <a:spLocks noGrp="1"/>
          </p:cNvSpPr>
          <p:nvPr>
            <p:ph type="subTitle" idx="1" hasCustomPrompt="1"/>
          </p:nvPr>
        </p:nvSpPr>
        <p:spPr>
          <a:xfrm>
            <a:off x="532265" y="4735774"/>
            <a:ext cx="6147660" cy="1878780"/>
          </a:xfrm>
          <a:prstGeom prst="rect">
            <a:avLst/>
          </a:prstGeom>
        </p:spPr>
        <p:txBody>
          <a:bodyPr>
            <a:noAutofit/>
          </a:bodyPr>
          <a:lstStyle>
            <a:lvl1pPr marL="0" indent="0" algn="l">
              <a:lnSpc>
                <a:spcPct val="90000"/>
              </a:lnSpc>
              <a:spcBef>
                <a:spcPts val="0"/>
              </a:spcBef>
              <a:buNone/>
              <a:defRPr sz="2399" b="1" cap="none" baseline="0">
                <a:solidFill>
                  <a:schemeClr val="bg1">
                    <a:lumMod val="95000"/>
                    <a:alpha val="99000"/>
                  </a:schemeClr>
                </a:solidFill>
                <a:latin typeface="Segoe UI Light" pitchFamily="34" charset="0"/>
              </a:defRPr>
            </a:lvl1pPr>
            <a:lvl2pPr marL="457001" indent="0" algn="ctr">
              <a:buNone/>
              <a:defRPr>
                <a:solidFill>
                  <a:schemeClr val="tx1">
                    <a:tint val="75000"/>
                  </a:schemeClr>
                </a:solidFill>
              </a:defRPr>
            </a:lvl2pPr>
            <a:lvl3pPr marL="914001" indent="0" algn="ctr">
              <a:buNone/>
              <a:defRPr>
                <a:solidFill>
                  <a:schemeClr val="tx1">
                    <a:tint val="75000"/>
                  </a:schemeClr>
                </a:solidFill>
              </a:defRPr>
            </a:lvl3pPr>
            <a:lvl4pPr marL="1371002" indent="0" algn="ctr">
              <a:buNone/>
              <a:defRPr>
                <a:solidFill>
                  <a:schemeClr val="tx1">
                    <a:tint val="75000"/>
                  </a:schemeClr>
                </a:solidFill>
              </a:defRPr>
            </a:lvl4pPr>
            <a:lvl5pPr marL="1828003" indent="0" algn="ctr">
              <a:buNone/>
              <a:defRPr>
                <a:solidFill>
                  <a:schemeClr val="tx1">
                    <a:tint val="75000"/>
                  </a:schemeClr>
                </a:solidFill>
              </a:defRPr>
            </a:lvl5pPr>
            <a:lvl6pPr marL="2285004" indent="0" algn="ctr">
              <a:buNone/>
              <a:defRPr>
                <a:solidFill>
                  <a:schemeClr val="tx1">
                    <a:tint val="75000"/>
                  </a:schemeClr>
                </a:solidFill>
              </a:defRPr>
            </a:lvl6pPr>
            <a:lvl7pPr marL="2742003" indent="0" algn="ctr">
              <a:buNone/>
              <a:defRPr>
                <a:solidFill>
                  <a:schemeClr val="tx1">
                    <a:tint val="75000"/>
                  </a:schemeClr>
                </a:solidFill>
              </a:defRPr>
            </a:lvl7pPr>
            <a:lvl8pPr marL="3199004" indent="0" algn="ctr">
              <a:buNone/>
              <a:defRPr>
                <a:solidFill>
                  <a:schemeClr val="tx1">
                    <a:tint val="75000"/>
                  </a:schemeClr>
                </a:solidFill>
              </a:defRPr>
            </a:lvl8pPr>
            <a:lvl9pPr marL="3656005" indent="0" algn="ctr">
              <a:buNone/>
              <a:defRPr>
                <a:solidFill>
                  <a:schemeClr val="tx1">
                    <a:tint val="75000"/>
                  </a:schemeClr>
                </a:solidFill>
              </a:defRPr>
            </a:lvl9pPr>
          </a:lstStyle>
          <a:p>
            <a:r>
              <a:rPr lang="en-US" dirty="0" smtClean="0"/>
              <a:t>Subtitle</a:t>
            </a:r>
            <a:endParaRPr lang="en-US" dirty="0"/>
          </a:p>
        </p:txBody>
      </p:sp>
    </p:spTree>
    <p:extLst>
      <p:ext uri="{BB962C8B-B14F-4D97-AF65-F5344CB8AC3E}">
        <p14:creationId xmlns:p14="http://schemas.microsoft.com/office/powerpoint/2010/main" val="3013609531"/>
      </p:ext>
    </p:extLst>
  </p:cSld>
  <p:clrMapOvr>
    <a:masterClrMapping/>
  </p:clrMapOvr>
  <p:transition>
    <p:fade/>
  </p:transition>
  <p:timing>
    <p:tnLst>
      <p:par>
        <p:cTn id="1" dur="indefinite" restart="never" nodeType="tmRoot"/>
      </p:par>
    </p:tnLst>
  </p:timing>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Microsoft Slide">
    <p:bg>
      <p:bgPr>
        <a:solidFill>
          <a:srgbClr val="4668C5"/>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val="0"/>
              </a:ext>
            </a:extLst>
          </a:blip>
          <a:srcRect l="9719"/>
          <a:stretch/>
        </p:blipFill>
        <p:spPr>
          <a:xfrm>
            <a:off x="512762" y="2922746"/>
            <a:ext cx="5767719" cy="2350013"/>
          </a:xfrm>
          <a:prstGeom prst="rect">
            <a:avLst/>
          </a:prstGeom>
        </p:spPr>
      </p:pic>
      <p:sp>
        <p:nvSpPr>
          <p:cNvPr id="9" name="Rectangle 2"/>
          <p:cNvSpPr>
            <a:spLocks noChangeArrowheads="1"/>
          </p:cNvSpPr>
          <p:nvPr userDrawn="1"/>
        </p:nvSpPr>
        <p:spPr bwMode="auto">
          <a:xfrm>
            <a:off x="530087" y="5960743"/>
            <a:ext cx="11078818" cy="751488"/>
          </a:xfrm>
          <a:prstGeom prst="rect">
            <a:avLst/>
          </a:prstGeom>
          <a:noFill/>
          <a:ln w="9525">
            <a:noFill/>
            <a:miter lim="800000"/>
            <a:headEnd/>
            <a:tailEnd/>
          </a:ln>
        </p:spPr>
        <p:txBody>
          <a:bodyPr wrap="square">
            <a:spAutoFit/>
          </a:bodyPr>
          <a:lstStyle/>
          <a:p>
            <a:pPr marL="0" lvl="1" defTabSz="913726">
              <a:defRPr/>
            </a:pPr>
            <a:r>
              <a:rPr lang="en-US" sz="1050" dirty="0">
                <a:solidFill>
                  <a:prstClr val="white">
                    <a:lumMod val="85000"/>
                  </a:prstClr>
                </a:solidFill>
                <a:latin typeface="Calibri"/>
              </a:rPr>
              <a:t>©2013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407810748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6685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ection Title Accent Color 3">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2"/>
            <a:ext cx="11650488" cy="1796217"/>
          </a:xfrm>
          <a:noFill/>
        </p:spPr>
        <p:txBody>
          <a:bodyPr tIns="91440" bIns="91440" anchor="t" anchorCtr="0"/>
          <a:lstStyle>
            <a:lvl1pPr algn="l" defTabSz="914180" rtl="0" eaLnBrk="1" latinLnBrk="0" hangingPunct="1">
              <a:lnSpc>
                <a:spcPct val="90000"/>
              </a:lnSpc>
              <a:spcBef>
                <a:spcPct val="0"/>
              </a:spcBef>
              <a:buNone/>
              <a:defRPr lang="en-US" sz="8625"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192984014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314" y="1388226"/>
            <a:ext cx="11522249" cy="5290388"/>
          </a:xfrm>
          <a:prstGeom prst="rect">
            <a:avLst/>
          </a:prstGeom>
        </p:spPr>
        <p:txBody>
          <a:bodyPr/>
          <a:lstStyle>
            <a:lvl1pPr>
              <a:spcBef>
                <a:spcPts val="1400"/>
              </a:spcBef>
              <a:defRPr b="0"/>
            </a:lvl1pPr>
            <a:lvl2pPr>
              <a:defRPr>
                <a:solidFill>
                  <a:schemeClr val="tx1">
                    <a:lumMod val="75000"/>
                    <a:lumOff val="25000"/>
                  </a:schemeClr>
                </a:solidFill>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332389312"/>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27427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25967830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ivider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58707608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78694" y="2109542"/>
            <a:ext cx="10237787" cy="997196"/>
          </a:xfrm>
          <a:prstGeom prst="rect">
            <a:avLst/>
          </a:prstGeom>
        </p:spPr>
        <p:txBody>
          <a:bodyPr anchor="b" anchorCtr="0"/>
          <a:lstStyle>
            <a:lvl1pPr>
              <a:defRPr sz="7200" spc="-150" baseline="0"/>
            </a:lvl1pPr>
          </a:lstStyle>
          <a:p>
            <a:r>
              <a:rPr lang="en-US" dirty="0" smtClean="0"/>
              <a:t>Click to edit title style</a:t>
            </a:r>
            <a:endParaRPr lang="en-US" dirty="0"/>
          </a:p>
        </p:txBody>
      </p:sp>
      <p:sp>
        <p:nvSpPr>
          <p:cNvPr id="5" name="Text Placeholder 4"/>
          <p:cNvSpPr>
            <a:spLocks noGrp="1"/>
          </p:cNvSpPr>
          <p:nvPr>
            <p:ph type="body" sz="quarter" idx="12" hasCustomPrompt="1"/>
          </p:nvPr>
        </p:nvSpPr>
        <p:spPr>
          <a:xfrm>
            <a:off x="978694" y="3425825"/>
            <a:ext cx="10237787" cy="498598"/>
          </a:xfrm>
          <a:prstGeom prst="rect">
            <a:avLst/>
          </a:prstGeom>
        </p:spPr>
        <p:txBody>
          <a:bodyPr>
            <a:noAutofit/>
          </a:bodyPr>
          <a:lstStyle>
            <a:lvl1pPr marL="0" indent="0">
              <a:spcBef>
                <a:spcPts val="0"/>
              </a:spcBef>
              <a:buNone/>
              <a:defRPr spc="-70" baseline="0">
                <a:gradFill>
                  <a:gsLst>
                    <a:gs pos="0">
                      <a:schemeClr val="tx1"/>
                    </a:gs>
                    <a:gs pos="100000">
                      <a:schemeClr val="tx1"/>
                    </a:gs>
                  </a:gsLst>
                  <a:lin ang="5400000" scaled="0"/>
                </a:gradFill>
                <a:latin typeface="+mj-lt"/>
              </a:defRPr>
            </a:lvl1pPr>
          </a:lstStyle>
          <a:p>
            <a:pPr lvl="0"/>
            <a:r>
              <a:rPr lang="en-US" dirty="0" smtClean="0"/>
              <a:t>Subtitle</a:t>
            </a:r>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216779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Video etc. &quot;special&quot; slides">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3139" y="4343400"/>
            <a:ext cx="10237786" cy="461665"/>
          </a:xfrm>
        </p:spPr>
        <p:txBody>
          <a:bodyPr>
            <a:noAutofit/>
          </a:bodyPr>
          <a:lstStyle>
            <a:lvl1pPr marL="0" indent="0" algn="l">
              <a:lnSpc>
                <a:spcPct val="90000"/>
              </a:lnSpc>
              <a:spcBef>
                <a:spcPts val="0"/>
              </a:spcBef>
              <a:buNone/>
              <a:defRPr lang="en-US" sz="3600" kern="1200" spc="-70" baseline="0" dirty="0">
                <a:gradFill>
                  <a:gsLst>
                    <a:gs pos="2083">
                      <a:schemeClr val="bg2"/>
                    </a:gs>
                    <a:gs pos="99000">
                      <a:schemeClr val="bg2"/>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pPr marL="0" marR="0" lvl="0" indent="0" algn="l" defTabSz="914363" rtl="0" eaLnBrk="1" fontAlgn="auto" latinLnBrk="0" hangingPunct="1">
              <a:lnSpc>
                <a:spcPct val="90000"/>
              </a:lnSpc>
              <a:spcBef>
                <a:spcPts val="0"/>
              </a:spcBef>
              <a:spcAft>
                <a:spcPts val="0"/>
              </a:spcAft>
              <a:buClrTx/>
              <a:buSzPct val="90000"/>
              <a:buFont typeface="Arial" pitchFamily="34" charset="0"/>
              <a:buNone/>
              <a:tabLst/>
            </a:pPr>
            <a:r>
              <a:rPr lang="en-US" smtClean="0"/>
              <a:t>Click to edit Master subtitle style</a:t>
            </a:r>
            <a:endParaRPr lang="en-US" dirty="0"/>
          </a:p>
        </p:txBody>
      </p:sp>
      <p:sp>
        <p:nvSpPr>
          <p:cNvPr id="7" name="Text Placeholder 6"/>
          <p:cNvSpPr>
            <a:spLocks noGrp="1"/>
          </p:cNvSpPr>
          <p:nvPr>
            <p:ph type="body" sz="quarter" idx="10" hasCustomPrompt="1"/>
          </p:nvPr>
        </p:nvSpPr>
        <p:spPr>
          <a:xfrm>
            <a:off x="973138" y="2739678"/>
            <a:ext cx="10245725" cy="1378644"/>
          </a:xfrm>
        </p:spPr>
        <p:txBody>
          <a:bodyPr anchor="ctr" anchorCtr="0">
            <a:noAutofit/>
            <a:scene3d>
              <a:camera prst="orthographicFront"/>
              <a:lightRig rig="flat" dir="t"/>
            </a:scene3d>
            <a:sp3d>
              <a:contourClr>
                <a:schemeClr val="tx2"/>
              </a:contourClr>
            </a:sp3d>
          </a:bodyPr>
          <a:lstStyle>
            <a:lvl1pPr marL="0" indent="0" algn="l">
              <a:spcBef>
                <a:spcPts val="0"/>
              </a:spcBef>
              <a:buFont typeface="Arial" pitchFamily="34" charset="0"/>
              <a:buNone/>
              <a:defRPr lang="en-US" sz="9600" b="0" kern="1200" cap="none" spc="-400" baseline="0" dirty="0" smtClean="0">
                <a:ln w="3175">
                  <a:noFill/>
                </a:ln>
                <a:gradFill>
                  <a:gsLst>
                    <a:gs pos="100000">
                      <a:schemeClr val="tx2"/>
                    </a:gs>
                    <a:gs pos="0">
                      <a:schemeClr val="tx2"/>
                    </a:gs>
                  </a:gsLst>
                  <a:lin ang="5400000" scaled="0"/>
                </a:gradFill>
                <a:effectLst/>
                <a:latin typeface="+mj-lt"/>
                <a:ea typeface="+mn-ea"/>
                <a:cs typeface="Arial" charset="0"/>
              </a:defRPr>
            </a:lvl1pPr>
          </a:lstStyle>
          <a:p>
            <a:pPr lvl="0"/>
            <a:r>
              <a:rPr lang="en-US" dirty="0" smtClean="0"/>
              <a:t>click to…</a:t>
            </a:r>
          </a:p>
        </p:txBody>
      </p:sp>
      <p:sp>
        <p:nvSpPr>
          <p:cNvPr id="5" name="Text Placeholder 4"/>
          <p:cNvSpPr>
            <a:spLocks noGrp="1"/>
          </p:cNvSpPr>
          <p:nvPr>
            <p:ph type="body" sz="quarter" idx="11"/>
          </p:nvPr>
        </p:nvSpPr>
        <p:spPr>
          <a:xfrm>
            <a:off x="973138" y="1447800"/>
            <a:ext cx="10237787" cy="914096"/>
          </a:xfrm>
        </p:spPr>
        <p:txBody>
          <a:bodyPr wrap="square" anchor="b">
            <a:noAutofit/>
          </a:bodyPr>
          <a:lstStyle>
            <a:lvl1pPr marL="0" indent="0">
              <a:buNone/>
              <a:defRPr sz="6600" spc="-150"/>
            </a:lvl1pPr>
          </a:lstStyle>
          <a:p>
            <a:pPr lvl="0"/>
            <a:r>
              <a:rPr lang="en-US" smtClean="0"/>
              <a:t>Click to edit Master text styles</a:t>
            </a:r>
          </a:p>
        </p:txBody>
      </p:sp>
    </p:spTree>
    <p:extLst>
      <p:ext uri="{BB962C8B-B14F-4D97-AF65-F5344CB8AC3E}">
        <p14:creationId xmlns:p14="http://schemas.microsoft.com/office/powerpoint/2010/main" val="26015579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unchy Slide Orang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998230128"/>
      </p:ext>
    </p:extLst>
  </p:cSld>
  <p:clrMapOvr>
    <a:masterClrMapping/>
  </p:clrMapOvr>
  <p:transition>
    <p:fade/>
  </p:transition>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nchy Slide Green">
    <p:bg>
      <p:bgPr>
        <a:solidFill>
          <a:srgbClr val="00723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74874795"/>
      </p:ext>
    </p:extLst>
  </p:cSld>
  <p:clrMapOvr>
    <a:masterClrMapping/>
  </p:clrMapOvr>
  <p:transition>
    <p:fade/>
  </p:transition>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unchy Slide Blue">
    <p:bg>
      <p:bgPr>
        <a:solidFill>
          <a:srgbClr val="00188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1071124730"/>
      </p:ext>
    </p:extLst>
  </p:cSld>
  <p:clrMapOvr>
    <a:masterClrMapping/>
  </p:clrMapOvr>
  <p:transition>
    <p:fade/>
  </p:transition>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unchy Slide Purple">
    <p:bg>
      <p:bgPr>
        <a:solidFill>
          <a:srgbClr val="68217A"/>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9112" y="2819603"/>
            <a:ext cx="11149013" cy="1218795"/>
          </a:xfrm>
          <a:prstGeom prst="rect">
            <a:avLst/>
          </a:prstGeom>
        </p:spPr>
        <p:txBody>
          <a:bodyPr anchor="b" anchorCtr="0"/>
          <a:lstStyle>
            <a:lvl1pPr>
              <a:defRPr sz="8800" spc="-300" baseline="0">
                <a:gradFill>
                  <a:gsLst>
                    <a:gs pos="100000">
                      <a:schemeClr val="tx1"/>
                    </a:gs>
                    <a:gs pos="0">
                      <a:schemeClr val="tx1"/>
                    </a:gs>
                  </a:gsLst>
                  <a:lin ang="5400000" scaled="0"/>
                </a:gradFill>
              </a:defRPr>
            </a:lvl1pPr>
          </a:lstStyle>
          <a:p>
            <a:r>
              <a:rPr lang="en-US" dirty="0" smtClean="0"/>
              <a:t>Click to edit title style</a:t>
            </a:r>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93312" y="6014913"/>
            <a:ext cx="1738860" cy="815899"/>
          </a:xfrm>
          <a:prstGeom prst="rect">
            <a:avLst/>
          </a:prstGeom>
        </p:spPr>
      </p:pic>
    </p:spTree>
    <p:extLst>
      <p:ext uri="{BB962C8B-B14F-4D97-AF65-F5344CB8AC3E}">
        <p14:creationId xmlns:p14="http://schemas.microsoft.com/office/powerpoint/2010/main" val="3609594423"/>
      </p:ext>
    </p:extLst>
  </p:cSld>
  <p:clrMapOvr>
    <a:masterClrMapping/>
  </p:clrMapOvr>
  <p:transition>
    <p:fade/>
  </p:transition>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Slide Orange">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688035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Slide Green">
    <p:bg>
      <p:bgPr>
        <a:solidFill>
          <a:srgbClr val="00723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985372"/>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Slide Blue">
    <p:bg>
      <p:bgPr>
        <a:solidFill>
          <a:srgbClr val="00188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5675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Slide Purple">
    <p:bg>
      <p:bgPr>
        <a:solidFill>
          <a:srgbClr val="68217A"/>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001079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alkin">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380"/>
            <a:ext cx="12188825" cy="6856620"/>
          </a:xfrm>
          <a:prstGeom prst="rect">
            <a:avLst/>
          </a:prstGeom>
        </p:spPr>
      </p:pic>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62149" y="474237"/>
            <a:ext cx="1775047" cy="380393"/>
          </a:xfrm>
          <a:prstGeom prst="rect">
            <a:avLst/>
          </a:prstGeom>
        </p:spPr>
      </p:pic>
    </p:spTree>
    <p:extLst>
      <p:ext uri="{BB962C8B-B14F-4D97-AF65-F5344CB8AC3E}">
        <p14:creationId xmlns:p14="http://schemas.microsoft.com/office/powerpoint/2010/main" val="3325940006"/>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lide Photo Layou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t="15937" r="3431" b="2608"/>
          <a:stretch/>
        </p:blipFill>
        <p:spPr>
          <a:xfrm>
            <a:off x="2" y="-7783"/>
            <a:ext cx="12218386" cy="6873565"/>
          </a:xfrm>
          <a:prstGeom prst="rect">
            <a:avLst/>
          </a:prstGeom>
        </p:spPr>
      </p:pic>
      <p:sp>
        <p:nvSpPr>
          <p:cNvPr id="19" name="Dark gradation top"/>
          <p:cNvSpPr/>
          <p:nvPr userDrawn="1"/>
        </p:nvSpPr>
        <p:spPr bwMode="gray">
          <a:xfrm>
            <a:off x="1" y="-7783"/>
            <a:ext cx="12103070" cy="6568608"/>
          </a:xfrm>
          <a:prstGeom prst="rect">
            <a:avLst/>
          </a:prstGeom>
          <a:gradFill flip="none" rotWithShape="1">
            <a:gsLst>
              <a:gs pos="0">
                <a:srgbClr val="000000">
                  <a:alpha val="7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67614" y="539681"/>
            <a:ext cx="5901482" cy="2062069"/>
          </a:xfrm>
          <a:noFill/>
        </p:spPr>
        <p:txBody>
          <a:bodyPr vert="horz" wrap="square" lIns="146304" tIns="91440" rIns="146304" bIns="91440" rtlCol="0" anchor="t" anchorCtr="0">
            <a:noAutofit/>
          </a:bodyPr>
          <a:lstStyle>
            <a:lvl1pPr>
              <a:defRPr lang="en-US" sz="5880" spc="-98" baseline="0" dirty="0">
                <a:solidFill>
                  <a:schemeClr val="tx1"/>
                </a:solidFill>
              </a:defRPr>
            </a:lvl1pPr>
          </a:lstStyle>
          <a:p>
            <a:pPr lvl="0"/>
            <a:r>
              <a:rPr lang="en-US" dirty="0" smtClean="0"/>
              <a:t>Presentation title</a:t>
            </a:r>
            <a:endParaRPr lang="en-US" dirty="0"/>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262035046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2-color, no Bullets">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tx2"/>
                    </a:gs>
                    <a:gs pos="0">
                      <a:schemeClr val="tx2"/>
                    </a:gs>
                  </a:gsLst>
                  <a:lin ang="5400000" scaled="0"/>
                </a:gradFill>
                <a:latin typeface="+mj-lt"/>
              </a:defRPr>
            </a:lvl1pPr>
            <a:lvl2pPr marL="0" indent="0">
              <a:buNone/>
              <a:defRPr sz="2000">
                <a:gradFill>
                  <a:gsLst>
                    <a:gs pos="100000">
                      <a:schemeClr val="bg2"/>
                    </a:gs>
                    <a:gs pos="6000">
                      <a:schemeClr val="bg2"/>
                    </a:gs>
                  </a:gsLst>
                  <a:lin ang="5400000" scaled="0"/>
                </a:gradFill>
              </a:defRPr>
            </a:lvl2pPr>
            <a:lvl3pPr marL="231775" indent="0">
              <a:buNone/>
              <a:defRPr sz="2000">
                <a:gradFill>
                  <a:gsLst>
                    <a:gs pos="100000">
                      <a:schemeClr val="bg2"/>
                    </a:gs>
                    <a:gs pos="6000">
                      <a:schemeClr val="bg2"/>
                    </a:gs>
                  </a:gsLst>
                  <a:lin ang="5400000" scaled="0"/>
                </a:gradFill>
              </a:defRPr>
            </a:lvl3pPr>
            <a:lvl4pPr marL="457200" indent="0">
              <a:buNone/>
              <a:defRPr sz="2000">
                <a:gradFill>
                  <a:gsLst>
                    <a:gs pos="100000">
                      <a:schemeClr val="bg2"/>
                    </a:gs>
                    <a:gs pos="6000">
                      <a:schemeClr val="bg2"/>
                    </a:gs>
                  </a:gsLst>
                  <a:lin ang="5400000" scaled="0"/>
                </a:gradFill>
              </a:defRPr>
            </a:lvl4pPr>
            <a:lvl5pPr marL="693738" indent="0">
              <a:buNone/>
              <a:defRPr sz="2000">
                <a:gradFill>
                  <a:gsLst>
                    <a:gs pos="100000">
                      <a:schemeClr val="bg2"/>
                    </a:gs>
                    <a:gs pos="6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spTree>
    <p:extLst>
      <p:ext uri="{BB962C8B-B14F-4D97-AF65-F5344CB8AC3E}">
        <p14:creationId xmlns:p14="http://schemas.microsoft.com/office/powerpoint/2010/main" val="2174816850"/>
      </p:ext>
    </p:extLst>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034" y="3877272"/>
            <a:ext cx="6271784" cy="1794661"/>
          </a:xfrm>
          <a:noFill/>
        </p:spPr>
        <p:txBody>
          <a:bodyPr lIns="146304" tIns="109728" rIns="146304" bIns="109728">
            <a:noAutofit/>
          </a:bodyPr>
          <a:lstStyle>
            <a:lvl1pPr marL="0" indent="0">
              <a:spcBef>
                <a:spcPts val="0"/>
              </a:spcBef>
              <a:buNone/>
              <a:defRPr sz="3528" spc="0" baseline="0">
                <a:solidFill>
                  <a:schemeClr val="bg1">
                    <a:lumMod val="75000"/>
                  </a:schemeClr>
                </a:solidFill>
                <a:latin typeface="+mj-lt"/>
              </a:defRPr>
            </a:lvl1pPr>
          </a:lstStyle>
          <a:p>
            <a:pPr lvl="0"/>
            <a:r>
              <a:rPr lang="en-US" dirty="0" smtClean="0"/>
              <a:t>Speaker Name</a:t>
            </a:r>
          </a:p>
        </p:txBody>
      </p:sp>
      <p:sp>
        <p:nvSpPr>
          <p:cNvPr id="9" name="Title 1"/>
          <p:cNvSpPr>
            <a:spLocks noGrp="1"/>
          </p:cNvSpPr>
          <p:nvPr>
            <p:ph type="title" hasCustomPrompt="1"/>
          </p:nvPr>
        </p:nvSpPr>
        <p:spPr>
          <a:xfrm>
            <a:off x="269233" y="2075840"/>
            <a:ext cx="8065659" cy="1801436"/>
          </a:xfrm>
          <a:noFill/>
        </p:spPr>
        <p:txBody>
          <a:bodyPr lIns="146304" tIns="91440" rIns="146304" bIns="91440" anchor="t" anchorCtr="0"/>
          <a:lstStyle>
            <a:lvl1pPr>
              <a:defRPr sz="5880" spc="-98" baseline="0">
                <a:solidFill>
                  <a:schemeClr val="bg1">
                    <a:lumMod val="75000"/>
                  </a:schemeClr>
                </a:solidFill>
              </a:defRPr>
            </a:lvl1pPr>
          </a:lstStyle>
          <a:p>
            <a:r>
              <a:rPr lang="en-US" dirty="0" smtClean="0"/>
              <a:t>Presentation title</a:t>
            </a:r>
            <a:endParaRPr lang="en-US" dirty="0"/>
          </a:p>
        </p:txBody>
      </p:sp>
      <p:pic>
        <p:nvPicPr>
          <p:cNvPr id="8" name="MS logo white"/>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gray">
          <a:xfrm>
            <a:off x="449205" y="6061767"/>
            <a:ext cx="1522008" cy="326167"/>
          </a:xfrm>
          <a:prstGeom prst="rect">
            <a:avLst/>
          </a:prstGeom>
        </p:spPr>
      </p:pic>
    </p:spTree>
    <p:extLst>
      <p:ext uri="{BB962C8B-B14F-4D97-AF65-F5344CB8AC3E}">
        <p14:creationId xmlns:p14="http://schemas.microsoft.com/office/powerpoint/2010/main" val="356254123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extLst mod="1">
    <p:ext uri="{DCECCB84-F9BA-43D5-87BE-67443E8EF086}">
      <p15:sldGuideLst xmlns:p15="http://schemas.microsoft.com/office/powerpoint/2012/main">
        <p15:guide id="1" orient="horz" pos="4406">
          <p15:clr>
            <a:srgbClr val="C35E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Demo title</a:t>
            </a:r>
            <a:endParaRPr lang="en-US" dirty="0"/>
          </a:p>
        </p:txBody>
      </p:sp>
      <p:sp>
        <p:nvSpPr>
          <p:cNvPr id="5" name="Text Placeholder 4"/>
          <p:cNvSpPr>
            <a:spLocks noGrp="1"/>
          </p:cNvSpPr>
          <p:nvPr>
            <p:ph type="body" sz="quarter" idx="12" hasCustomPrompt="1"/>
          </p:nvPr>
        </p:nvSpPr>
        <p:spPr>
          <a:xfrm>
            <a:off x="269169" y="3877278"/>
            <a:ext cx="8065712" cy="1793881"/>
          </a:xfrm>
          <a:noFill/>
        </p:spPr>
        <p:txBody>
          <a:bodyPr lIns="182880" tIns="146304" rIns="182880" bIns="146304">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smtClean="0"/>
              <a:t>Speaker Name</a:t>
            </a:r>
          </a:p>
        </p:txBody>
      </p:sp>
    </p:spTree>
    <p:extLst>
      <p:ext uri="{BB962C8B-B14F-4D97-AF65-F5344CB8AC3E}">
        <p14:creationId xmlns:p14="http://schemas.microsoft.com/office/powerpoint/2010/main" val="21524535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spTree>
      <p:nvGrpSpPr>
        <p:cNvPr id="1" name=""/>
        <p:cNvGrpSpPr/>
        <p:nvPr/>
      </p:nvGrpSpPr>
      <p:grpSpPr>
        <a:xfrm>
          <a:off x="0" y="0"/>
          <a:ext cx="0" cy="0"/>
          <a:chOff x="0" y="0"/>
          <a:chExt cx="0" cy="0"/>
        </a:xfrm>
      </p:grpSpPr>
      <p:sp>
        <p:nvSpPr>
          <p:cNvPr id="4" name="Rectangle 3"/>
          <p:cNvSpPr/>
          <p:nvPr userDrawn="1"/>
        </p:nvSpPr>
        <p:spPr bwMode="auto">
          <a:xfrm>
            <a:off x="269232" y="1187644"/>
            <a:ext cx="806566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828"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171" y="1186356"/>
            <a:ext cx="8065721" cy="2697988"/>
          </a:xfrm>
          <a:noFill/>
        </p:spPr>
        <p:txBody>
          <a:bodyPr tIns="91440" bIns="91440" anchor="t" anchorCtr="0"/>
          <a:lstStyle>
            <a:lvl1pPr>
              <a:defRPr sz="7056" spc="-98" baseline="0">
                <a:gradFill>
                  <a:gsLst>
                    <a:gs pos="5833">
                      <a:srgbClr val="FFFFFF"/>
                    </a:gs>
                    <a:gs pos="18000">
                      <a:srgbClr val="FFFFFF"/>
                    </a:gs>
                  </a:gsLst>
                  <a:lin ang="5400000" scaled="0"/>
                </a:gradFill>
              </a:defRPr>
            </a:lvl1pPr>
          </a:lstStyle>
          <a:p>
            <a:r>
              <a:rPr lang="en-US" dirty="0" smtClean="0"/>
              <a:t>Video title</a:t>
            </a:r>
            <a:endParaRPr lang="en-US" dirty="0"/>
          </a:p>
        </p:txBody>
      </p:sp>
    </p:spTree>
    <p:extLst>
      <p:ext uri="{BB962C8B-B14F-4D97-AF65-F5344CB8AC3E}">
        <p14:creationId xmlns:p14="http://schemas.microsoft.com/office/powerpoint/2010/main" val="25831025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919849880"/>
      </p:ext>
    </p:extLst>
  </p:cSld>
  <p:clrMapOvr>
    <a:masterClrMapping/>
  </p:clrMapOvr>
  <p:transition>
    <p:fade/>
  </p:transition>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defRPr sz="8624" spc="-98" baseline="0">
                <a:gradFill>
                  <a:gsLst>
                    <a:gs pos="87586">
                      <a:srgbClr val="FFFFFF"/>
                    </a:gs>
                    <a:gs pos="52000">
                      <a:srgbClr val="FFFFFF"/>
                    </a:gs>
                  </a:gsLst>
                  <a:lin ang="5400000" scaled="0"/>
                </a:gradFill>
              </a:defRPr>
            </a:lvl1pPr>
          </a:lstStyle>
          <a:p>
            <a:r>
              <a:rPr lang="en-US" dirty="0" smtClean="0"/>
              <a:t>Section title</a:t>
            </a:r>
            <a:endParaRPr lang="en-US" dirty="0"/>
          </a:p>
        </p:txBody>
      </p:sp>
    </p:spTree>
    <p:extLst>
      <p:ext uri="{BB962C8B-B14F-4D97-AF65-F5344CB8AC3E}">
        <p14:creationId xmlns:p14="http://schemas.microsoft.com/office/powerpoint/2010/main" val="2729710257"/>
      </p:ext>
    </p:extLst>
  </p:cSld>
  <p:clrMapOvr>
    <a:masterClrMapping/>
  </p:clrMapOvr>
  <p:transition>
    <p:fade/>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895511632"/>
      </p:ext>
    </p:extLst>
  </p:cSld>
  <p:clrMapOvr>
    <a:masterClrMapping/>
  </p:clrMapOvr>
  <p:transition>
    <p:fade/>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ection Title Accent Color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169" y="2084173"/>
            <a:ext cx="11650488" cy="1796217"/>
          </a:xfrm>
          <a:noFill/>
        </p:spPr>
        <p:txBody>
          <a:bodyPr tIns="91440" bIns="91440" anchor="t" anchorCtr="0"/>
          <a:lstStyle>
            <a:lvl1pPr algn="l" defTabSz="914093" rtl="0" eaLnBrk="1" latinLnBrk="0" hangingPunct="1">
              <a:lnSpc>
                <a:spcPct val="90000"/>
              </a:lnSpc>
              <a:spcBef>
                <a:spcPct val="0"/>
              </a:spcBef>
              <a:buNone/>
              <a:defRPr lang="en-US" sz="8624" b="0" kern="1200" cap="none" spc="-98"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smtClean="0"/>
              <a:t>Section title</a:t>
            </a:r>
            <a:endParaRPr lang="en-US" dirty="0"/>
          </a:p>
        </p:txBody>
      </p:sp>
    </p:spTree>
    <p:extLst>
      <p:ext uri="{BB962C8B-B14F-4D97-AF65-F5344CB8AC3E}">
        <p14:creationId xmlns:p14="http://schemas.microsoft.com/office/powerpoint/2010/main" val="3058312421"/>
      </p:ext>
    </p:extLst>
  </p:cSld>
  <p:clrMapOvr>
    <a:masterClrMapping/>
  </p:clrMapOvr>
  <p:transition>
    <p:fade/>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6237906"/>
      </p:ext>
    </p:extLst>
  </p:cSld>
  <p:clrMapOvr>
    <a:masterClrMapping/>
  </p:clrMapOvr>
  <p:transition>
    <p:fade/>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1"/>
          </p:nvPr>
        </p:nvSpPr>
        <p:spPr>
          <a:xfrm>
            <a:off x="269170" y="1189177"/>
            <a:ext cx="11652805" cy="2018835"/>
          </a:xfrm>
        </p:spPr>
        <p:txBody>
          <a:bodyPr/>
          <a:lstStyle>
            <a:lvl1pPr marL="0" indent="0">
              <a:buNone/>
              <a:defRPr>
                <a:gradFill>
                  <a:gsLst>
                    <a:gs pos="2920">
                      <a:schemeClr val="tx1"/>
                    </a:gs>
                    <a:gs pos="100000">
                      <a:schemeClr val="tx1"/>
                    </a:gs>
                  </a:gsLst>
                  <a:lin ang="5400000" scaled="0"/>
                </a:gradFill>
              </a:defRPr>
            </a:lvl1pPr>
            <a:lvl2pPr marL="28004" indent="0">
              <a:buNone/>
              <a:defRPr sz="1960"/>
            </a:lvl2pPr>
            <a:lvl3pPr marL="219362" indent="0">
              <a:buNone/>
              <a:defRPr sz="1960"/>
            </a:lvl3pPr>
            <a:lvl4pPr marL="466728" indent="0">
              <a:buNone/>
              <a:defRPr sz="1764"/>
            </a:lvl4pPr>
            <a:lvl5pPr marL="724983" indent="0">
              <a:buNone/>
              <a:defRPr sz="1764"/>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2978656"/>
      </p:ext>
    </p:extLst>
  </p:cSld>
  <p:clrMapOvr>
    <a:masterClrMapping/>
  </p:clrMapOvr>
  <p:transition>
    <p:fade/>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8365119"/>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2" y="1447799"/>
            <a:ext cx="11149013" cy="1975926"/>
          </a:xfrm>
          <a:prstGeom prst="rect">
            <a:avLst/>
          </a:prstGeom>
        </p:spPr>
        <p:txBody>
          <a:bodyPr/>
          <a:lstStyle>
            <a:lvl1pPr marL="0" indent="0">
              <a:spcBef>
                <a:spcPts val="2400"/>
              </a:spcBef>
              <a:buNone/>
              <a:defRPr sz="4000">
                <a:gradFill>
                  <a:gsLst>
                    <a:gs pos="100000">
                      <a:schemeClr val="bg2"/>
                    </a:gs>
                    <a:gs pos="0">
                      <a:schemeClr val="bg2"/>
                    </a:gs>
                  </a:gsLst>
                  <a:lin ang="5400000" scaled="0"/>
                </a:gradFill>
                <a:latin typeface="+mj-lt"/>
              </a:defRPr>
            </a:lvl1pPr>
            <a:lvl2pPr marL="0" indent="0">
              <a:buNone/>
              <a:defRPr sz="2000">
                <a:gradFill>
                  <a:gsLst>
                    <a:gs pos="100000">
                      <a:schemeClr val="bg2"/>
                    </a:gs>
                    <a:gs pos="0">
                      <a:schemeClr val="bg2"/>
                    </a:gs>
                  </a:gsLst>
                  <a:lin ang="5400000" scaled="0"/>
                </a:gradFill>
              </a:defRPr>
            </a:lvl2pPr>
            <a:lvl3pPr marL="231775" indent="0">
              <a:buNone/>
              <a:defRPr sz="2000">
                <a:gradFill>
                  <a:gsLst>
                    <a:gs pos="100000">
                      <a:schemeClr val="bg2"/>
                    </a:gs>
                    <a:gs pos="0">
                      <a:schemeClr val="bg2"/>
                    </a:gs>
                  </a:gsLst>
                  <a:lin ang="5400000" scaled="0"/>
                </a:gradFill>
              </a:defRPr>
            </a:lvl3pPr>
            <a:lvl4pPr marL="457200" indent="0">
              <a:buNone/>
              <a:defRPr sz="2000">
                <a:gradFill>
                  <a:gsLst>
                    <a:gs pos="100000">
                      <a:schemeClr val="bg2"/>
                    </a:gs>
                    <a:gs pos="0">
                      <a:schemeClr val="bg2"/>
                    </a:gs>
                  </a:gsLst>
                  <a:lin ang="5400000" scaled="0"/>
                </a:gradFill>
              </a:defRPr>
            </a:lvl4pPr>
            <a:lvl5pPr marL="693738" indent="0">
              <a:buNone/>
              <a:defRPr sz="2000">
                <a:gradFill>
                  <a:gsLst>
                    <a:gs pos="100000">
                      <a:schemeClr val="bg2"/>
                    </a:gs>
                    <a:gs pos="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414694883"/>
      </p:ext>
    </p:extLst>
  </p:cSld>
  <p:clrMapOvr>
    <a:masterClrMapping/>
  </p:clrMapOvr>
  <p:transition>
    <p:fade/>
  </p:transition>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169" y="1189177"/>
            <a:ext cx="11650488" cy="2184808"/>
          </a:xfrm>
        </p:spPr>
        <p:txBody>
          <a:bodyPr>
            <a:spAutoFit/>
          </a:bodyPr>
          <a:lstStyle>
            <a:lvl1pPr>
              <a:buClr>
                <a:schemeClr val="tx2"/>
              </a:buClr>
              <a:defRPr>
                <a:gradFill>
                  <a:gsLst>
                    <a:gs pos="0">
                      <a:schemeClr val="tx1"/>
                    </a:gs>
                    <a:gs pos="100000">
                      <a:schemeClr val="tx1"/>
                    </a:gs>
                  </a:gsLst>
                  <a:lin ang="5400000" scaled="0"/>
                </a:gradFill>
              </a:defRPr>
            </a:lvl1pPr>
            <a:lvl3pPr>
              <a:defRPr sz="2352"/>
            </a:lvl3pPr>
            <a:lvl4pPr>
              <a:defRPr sz="1960"/>
            </a:lvl4pPr>
            <a:lvl5pPr>
              <a:defRPr sz="196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Title 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64270275"/>
      </p:ext>
    </p:extLst>
  </p:cSld>
  <p:clrMapOvr>
    <a:masterClrMapping/>
  </p:clrMapOvr>
  <p:transition>
    <p:fade/>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9784"/>
          </a:xfrm>
        </p:spPr>
        <p:txBody>
          <a:bodyPr wrap="square">
            <a:spAutoFit/>
          </a:bodyPr>
          <a:lstStyle>
            <a:lvl1pPr marL="0" indent="0">
              <a:spcBef>
                <a:spcPts val="1200"/>
              </a:spcBef>
              <a:buClr>
                <a:schemeClr val="tx1"/>
              </a:buClr>
              <a:buFont typeface="Wingdings" pitchFamily="2" charset="2"/>
              <a:buNone/>
              <a:defRPr sz="3528"/>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0662693"/>
      </p:ext>
    </p:extLst>
  </p:cSld>
  <p:clrMapOvr>
    <a:masterClrMapping/>
  </p:clrMapOvr>
  <p:transition>
    <p:fade/>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6"/>
            <a:ext cx="5377147" cy="2486578"/>
          </a:xfrm>
        </p:spPr>
        <p:txBody>
          <a:bodyPr wrap="square">
            <a:spAutoFit/>
          </a:bodyPr>
          <a:lstStyle>
            <a:lvl1pPr marL="0" indent="0">
              <a:spcBef>
                <a:spcPts val="1200"/>
              </a:spcBef>
              <a:buClr>
                <a:schemeClr val="tx1"/>
              </a:buClr>
              <a:buFont typeface="Wingdings" pitchFamily="2" charset="2"/>
              <a:buNone/>
              <a:defRPr sz="3528">
                <a:solidFill>
                  <a:schemeClr val="tx1"/>
                </a:solidFill>
              </a:defRPr>
            </a:lvl1pPr>
            <a:lvl2pPr marL="0" indent="0">
              <a:buNone/>
              <a:defRPr sz="1960"/>
            </a:lvl2pPr>
            <a:lvl3pPr marL="227141" indent="0">
              <a:buNone/>
              <a:tabLst/>
              <a:defRPr sz="1960"/>
            </a:lvl3pPr>
            <a:lvl4pPr marL="451171" indent="0">
              <a:buNone/>
              <a:defRPr/>
            </a:lvl4pPr>
            <a:lvl5pPr marL="672088" indent="0">
              <a:buNone/>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949218"/>
      </p:ext>
    </p:extLst>
  </p:cSld>
  <p:clrMapOvr>
    <a:masterClrMapping/>
  </p:clrMapOvr>
  <p:transition>
    <p:fade/>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1"/>
              </a:buClr>
              <a:buFontTx/>
              <a:buBlip>
                <a:blip r:embed="rId2"/>
              </a:buBlip>
              <a:defRPr sz="3528"/>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485078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Text Placeholder 3"/>
          <p:cNvSpPr>
            <a:spLocks noGrp="1"/>
          </p:cNvSpPr>
          <p:nvPr>
            <p:ph type="body" sz="quarter" idx="10"/>
          </p:nvPr>
        </p:nvSpPr>
        <p:spPr>
          <a:xfrm>
            <a:off x="269171"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3"/>
          <p:cNvSpPr>
            <a:spLocks noGrp="1"/>
          </p:cNvSpPr>
          <p:nvPr>
            <p:ph type="body" sz="quarter" idx="11"/>
          </p:nvPr>
        </p:nvSpPr>
        <p:spPr>
          <a:xfrm>
            <a:off x="6542510" y="1189177"/>
            <a:ext cx="5377147" cy="2552967"/>
          </a:xfrm>
        </p:spPr>
        <p:txBody>
          <a:bodyPr wrap="square">
            <a:spAutoFit/>
          </a:bodyPr>
          <a:lstStyle>
            <a:lvl1pPr marL="281592" indent="-281592">
              <a:spcBef>
                <a:spcPts val="1200"/>
              </a:spcBef>
              <a:buClr>
                <a:schemeClr val="tx2"/>
              </a:buClr>
              <a:buFontTx/>
              <a:buBlip>
                <a:blip r:embed="rId2"/>
              </a:buBlip>
              <a:defRPr sz="3528">
                <a:solidFill>
                  <a:schemeClr val="tx1"/>
                </a:solidFill>
              </a:defRPr>
            </a:lvl1pPr>
            <a:lvl2pPr marL="520546" indent="-228532">
              <a:defRPr sz="2352"/>
            </a:lvl2pPr>
            <a:lvl3pPr marL="685597" indent="-165051">
              <a:tabLst/>
              <a:defRPr sz="1960"/>
            </a:lvl3pPr>
            <a:lvl4pPr marL="863344" indent="-177748">
              <a:defRPr/>
            </a:lvl4pPr>
            <a:lvl5pPr marL="1028395" indent="-165051">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833127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9319396"/>
      </p:ext>
    </p:extLst>
  </p:cSld>
  <p:clrMapOvr>
    <a:masterClrMapping/>
  </p:clrMapOvr>
  <p:transition>
    <p:fade/>
  </p:transition>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g Idea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6949" y="1187622"/>
            <a:ext cx="11652805" cy="899665"/>
          </a:xfrm>
        </p:spPr>
        <p:txBody>
          <a:bodyPr/>
          <a:lstStyle>
            <a:lvl1pPr>
              <a:defRPr sz="7056" baseline="0"/>
            </a:lvl1pPr>
          </a:lstStyle>
          <a:p>
            <a:r>
              <a:rPr lang="en-US" smtClean="0"/>
              <a:t>Click to edit Master title style</a:t>
            </a:r>
            <a:endParaRPr lang="en-US" dirty="0"/>
          </a:p>
        </p:txBody>
      </p:sp>
    </p:spTree>
    <p:extLst>
      <p:ext uri="{BB962C8B-B14F-4D97-AF65-F5344CB8AC3E}">
        <p14:creationId xmlns:p14="http://schemas.microsoft.com/office/powerpoint/2010/main" val="1331568928"/>
      </p:ext>
    </p:extLst>
  </p:cSld>
  <p:clrMapOvr>
    <a:masterClrMapping/>
  </p:clrMapOvr>
  <p:transition>
    <p:fade/>
  </p:transition>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act Layou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4252579660"/>
      </p:ext>
    </p:extLst>
  </p:cSld>
  <p:clrMapOvr>
    <a:masterClrMapping/>
  </p:clrMapOvr>
  <p:transition>
    <p:fade/>
  </p:transition>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71145" y="2084173"/>
            <a:ext cx="8056131" cy="1793104"/>
          </a:xfrm>
        </p:spPr>
        <p:txBody>
          <a:bodyPr/>
          <a:lstStyle>
            <a:lvl1pPr>
              <a:defRPr sz="5880" baseline="0"/>
            </a:lvl1pPr>
          </a:lstStyle>
          <a:p>
            <a:r>
              <a:rPr lang="en-US" smtClean="0"/>
              <a:t>Click to edit Master title style</a:t>
            </a:r>
            <a:endParaRPr lang="en-US" dirty="0"/>
          </a:p>
        </p:txBody>
      </p:sp>
    </p:spTree>
    <p:extLst>
      <p:ext uri="{BB962C8B-B14F-4D97-AF65-F5344CB8AC3E}">
        <p14:creationId xmlns:p14="http://schemas.microsoft.com/office/powerpoint/2010/main" val="3732566973"/>
      </p:ext>
    </p:extLst>
  </p:cSld>
  <p:clrMapOvr>
    <a:masterClrMapping/>
  </p:clrMapOvr>
  <p:transition>
    <p:fade/>
  </p:transition>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Layout">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1178350"/>
            <a:ext cx="9858104" cy="899665"/>
          </a:xfrm>
        </p:spPr>
        <p:txBody>
          <a:bodyPr/>
          <a:lstStyle>
            <a:lvl1pPr marL="228697" indent="-228697">
              <a:defRPr sz="5880" baseline="0"/>
            </a:lvl1pPr>
          </a:lstStyle>
          <a:p>
            <a:r>
              <a:rPr lang="en-US" dirty="0" smtClean="0"/>
              <a:t>“Sample quote goes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5025984"/>
            <a:ext cx="5377148" cy="1050156"/>
          </a:xfrm>
        </p:spPr>
        <p:txBody>
          <a:bodyPr/>
          <a:lstStyle>
            <a:lvl1pPr marL="0" indent="0">
              <a:spcBef>
                <a:spcPts val="0"/>
              </a:spcBef>
              <a:buNone/>
              <a:defRPr sz="3136" baseline="0">
                <a:latin typeface="+mj-lt"/>
              </a:defRPr>
            </a:lvl1pPr>
          </a:lstStyle>
          <a:p>
            <a:pPr lvl="0"/>
            <a:r>
              <a:rPr lang="en-US" dirty="0" smtClean="0"/>
              <a:t>Author Name</a:t>
            </a:r>
          </a:p>
          <a:p>
            <a:pPr lvl="0"/>
            <a:r>
              <a:rPr lang="en-US" dirty="0" smtClean="0"/>
              <a:t>Title</a:t>
            </a:r>
          </a:p>
        </p:txBody>
      </p:sp>
    </p:spTree>
    <p:extLst>
      <p:ext uri="{BB962C8B-B14F-4D97-AF65-F5344CB8AC3E}">
        <p14:creationId xmlns:p14="http://schemas.microsoft.com/office/powerpoint/2010/main" val="212172128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Content w/Bullets">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747897"/>
          </a:xfrm>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2043636"/>
          </a:xfrm>
          <a:prstGeom prst="rect">
            <a:avLst/>
          </a:prstGeom>
        </p:spPr>
        <p:txBody>
          <a:bodyPr/>
          <a:lstStyle>
            <a:lvl1pPr marL="284163" indent="-284163">
              <a:buFont typeface="Wingdings" pitchFamily="2" charset="2"/>
              <a:buChar char=""/>
              <a:defRPr sz="4000"/>
            </a:lvl1pPr>
            <a:lvl2pPr marL="517525" indent="-233363">
              <a:buFont typeface="Wingdings" pitchFamily="2" charset="2"/>
              <a:buChar char=""/>
              <a:defRPr>
                <a:latin typeface="+mn-lt"/>
              </a:defRPr>
            </a:lvl2pPr>
            <a:lvl3pPr marL="741363" indent="-223838">
              <a:buFont typeface="Wingdings" pitchFamily="2" charset="2"/>
              <a:buChar char=""/>
              <a:tabLst/>
              <a:defRPr>
                <a:latin typeface="+mn-lt"/>
              </a:defRPr>
            </a:lvl3pPr>
            <a:lvl4pPr marL="914400" indent="-173038">
              <a:buFont typeface="Wingdings" pitchFamily="2" charset="2"/>
              <a:buChar char=""/>
              <a:defRPr>
                <a:latin typeface="+mn-lt"/>
              </a:defRPr>
            </a:lvl4pPr>
            <a:lvl5pPr marL="1087438" indent="-173038">
              <a:buFont typeface="Wingdings" pitchFamily="2" charset="2"/>
              <a:buChar char=""/>
              <a:tabLst/>
              <a:defRPr>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553196831"/>
      </p:ext>
    </p:extLst>
  </p:cSld>
  <p:clrMapOvr>
    <a:masterClrMapping/>
  </p:clrMapOvr>
  <p:transition>
    <p:fade/>
  </p:transition>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tx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65361" y="2084174"/>
            <a:ext cx="9858104" cy="899665"/>
          </a:xfrm>
        </p:spPr>
        <p:txBody>
          <a:bodyPr/>
          <a:lstStyle>
            <a:lvl1pPr marL="276925" indent="-276925">
              <a:tabLst>
                <a:tab pos="276925" algn="l"/>
              </a:tabLst>
              <a:defRPr sz="5880" baseline="0"/>
            </a:lvl1pPr>
          </a:lstStyle>
          <a:p>
            <a:r>
              <a:rPr lang="en-US" dirty="0" smtClean="0"/>
              <a:t>“	Add a quote here. Design is easier than it looks, and more important than it seems.”</a:t>
            </a:r>
            <a:endParaRPr lang="en-US" dirty="0"/>
          </a:p>
        </p:txBody>
      </p:sp>
      <p:sp>
        <p:nvSpPr>
          <p:cNvPr id="4" name="Text Placeholder 3"/>
          <p:cNvSpPr>
            <a:spLocks noGrp="1"/>
          </p:cNvSpPr>
          <p:nvPr>
            <p:ph type="body" sz="quarter" idx="10" hasCustomPrompt="1"/>
          </p:nvPr>
        </p:nvSpPr>
        <p:spPr>
          <a:xfrm>
            <a:off x="5646318" y="4773813"/>
            <a:ext cx="5377148" cy="1050156"/>
          </a:xfrm>
        </p:spPr>
        <p:txBody>
          <a:bodyPr/>
          <a:lstStyle>
            <a:lvl1pPr marL="0" indent="0">
              <a:spcBef>
                <a:spcPts val="0"/>
              </a:spcBef>
              <a:buNone/>
              <a:defRPr sz="3136" baseline="0">
                <a:latin typeface="+mj-lt"/>
              </a:defRPr>
            </a:lvl1pPr>
          </a:lstStyle>
          <a:p>
            <a:pPr lvl="0"/>
            <a:r>
              <a:rPr lang="en-US" dirty="0" smtClean="0"/>
              <a:t>Author’s Name</a:t>
            </a:r>
          </a:p>
          <a:p>
            <a:pPr lvl="0"/>
            <a:r>
              <a:rPr lang="en-US" dirty="0" smtClean="0"/>
              <a:t>Title</a:t>
            </a:r>
          </a:p>
        </p:txBody>
      </p:sp>
    </p:spTree>
    <p:extLst>
      <p:ext uri="{BB962C8B-B14F-4D97-AF65-F5344CB8AC3E}">
        <p14:creationId xmlns:p14="http://schemas.microsoft.com/office/powerpoint/2010/main" val="3667533142"/>
      </p:ext>
    </p:extLst>
  </p:cSld>
  <p:clrMapOvr>
    <a:masterClrMapping/>
  </p:clrMapOvr>
  <p:transition>
    <p:fade/>
  </p:transition>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g Idea &amp; 3 Points">
    <p:bg>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6949" y="2383023"/>
            <a:ext cx="11650488" cy="914360"/>
          </a:xfrm>
        </p:spPr>
        <p:txBody>
          <a:bodyPr/>
          <a:lstStyle>
            <a:lvl1pPr marL="0" indent="0">
              <a:buNone/>
              <a:defRPr sz="5292">
                <a:gradFill>
                  <a:gsLst>
                    <a:gs pos="3333">
                      <a:schemeClr val="tx1"/>
                    </a:gs>
                    <a:gs pos="39000">
                      <a:schemeClr val="tx1"/>
                    </a:gs>
                  </a:gsLst>
                  <a:lin ang="5400000" scaled="0"/>
                </a:gradFill>
              </a:defRPr>
            </a:lvl1pPr>
            <a:lvl2pPr marL="0" indent="0">
              <a:buFontTx/>
              <a:buNone/>
              <a:defRPr sz="1960"/>
            </a:lvl2pPr>
            <a:lvl3pPr marL="224030" indent="0">
              <a:buNone/>
              <a:defRPr/>
            </a:lvl3pPr>
            <a:lvl4pPr marL="448059" indent="0">
              <a:buNone/>
              <a:defRPr/>
            </a:lvl4pPr>
            <a:lvl5pPr marL="672088" indent="0">
              <a:buNone/>
              <a:defRPr/>
            </a:lvl5pPr>
          </a:lstStyle>
          <a:p>
            <a:pPr lvl="0"/>
            <a:r>
              <a:rPr lang="en-US" smtClean="0"/>
              <a:t>Click to edit Master text styles</a:t>
            </a:r>
          </a:p>
        </p:txBody>
      </p:sp>
      <p:sp>
        <p:nvSpPr>
          <p:cNvPr id="4" name="Title 1"/>
          <p:cNvSpPr>
            <a:spLocks noGrp="1"/>
          </p:cNvSpPr>
          <p:nvPr>
            <p:ph type="title"/>
          </p:nvPr>
        </p:nvSpPr>
        <p:spPr>
          <a:xfrm>
            <a:off x="276949" y="1187622"/>
            <a:ext cx="11652805" cy="899665"/>
          </a:xfrm>
        </p:spPr>
        <p:txBody>
          <a:bodyPr/>
          <a:lstStyle>
            <a:lvl1pPr>
              <a:defRPr sz="7056" baseline="0">
                <a:gradFill>
                  <a:gsLst>
                    <a:gs pos="1250">
                      <a:schemeClr val="tx1"/>
                    </a:gs>
                    <a:gs pos="100000">
                      <a:schemeClr val="tx1"/>
                    </a:gs>
                  </a:gsLst>
                  <a:lin ang="5400000" scaled="0"/>
                </a:gradFill>
              </a:defRPr>
            </a:lvl1pPr>
          </a:lstStyle>
          <a:p>
            <a:r>
              <a:rPr lang="en-US" smtClean="0"/>
              <a:t>Click to edit Master title style</a:t>
            </a:r>
            <a:endParaRPr lang="en-US" dirty="0"/>
          </a:p>
        </p:txBody>
      </p:sp>
    </p:spTree>
    <p:extLst>
      <p:ext uri="{BB962C8B-B14F-4D97-AF65-F5344CB8AC3E}">
        <p14:creationId xmlns:p14="http://schemas.microsoft.com/office/powerpoint/2010/main" val="267908131"/>
      </p:ext>
    </p:extLst>
  </p:cSld>
  <p:clrMapOvr>
    <a:masterClrMapping/>
  </p:clrMapOvr>
  <p:transition>
    <p:fade/>
  </p:transition>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50-50 Right Photo Layout_02">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23279" r="17893"/>
          <a:stretch/>
        </p:blipFill>
        <p:spPr>
          <a:xfrm>
            <a:off x="6169094" y="0"/>
            <a:ext cx="6049292" cy="6858000"/>
          </a:xfrm>
          <a:prstGeom prst="rect">
            <a:avLst/>
          </a:prstGeom>
        </p:spPr>
      </p:pic>
      <p:pic>
        <p:nvPicPr>
          <p:cNvPr id="9" name="Picture Placeholder 4"/>
          <p:cNvPicPr>
            <a:picLocks noChangeAspect="1"/>
          </p:cNvPicPr>
          <p:nvPr userDrawn="1"/>
        </p:nvPicPr>
        <p:blipFill rotWithShape="1">
          <a:blip r:embed="rId3">
            <a:extLst>
              <a:ext uri="{28A0092B-C50C-407E-A947-70E740481C1C}">
                <a14:useLocalDpi xmlns:a14="http://schemas.microsoft.com/office/drawing/2010/main" val="0"/>
              </a:ext>
            </a:extLst>
          </a:blip>
          <a:srcRect l="-503" t="26090" r="67" b="-1"/>
          <a:stretch/>
        </p:blipFill>
        <p:spPr>
          <a:xfrm>
            <a:off x="6145398" y="-7783"/>
            <a:ext cx="6072988" cy="6873565"/>
          </a:xfrm>
          <a:prstGeom prst="rect">
            <a:avLst/>
          </a:prstGeom>
        </p:spPr>
      </p:pic>
    </p:spTree>
    <p:extLst>
      <p:ext uri="{BB962C8B-B14F-4D97-AF65-F5344CB8AC3E}">
        <p14:creationId xmlns:p14="http://schemas.microsoft.com/office/powerpoint/2010/main" val="2547607587"/>
      </p:ext>
    </p:extLst>
  </p:cSld>
  <p:clrMapOvr>
    <a:masterClrMapping/>
  </p:clrMapOvr>
  <p:transition>
    <p:fade/>
  </p:transition>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50-50 Right Photo Layout_03">
    <p:bg bwMode="auto">
      <p:bgPr>
        <a:solidFill>
          <a:schemeClr val="tx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bwMode="invGray">
          <a:xfrm>
            <a:off x="269171" y="2095971"/>
            <a:ext cx="5377148" cy="2677859"/>
          </a:xfrm>
          <a:noFill/>
        </p:spPr>
        <p:txBody>
          <a:bodyPr vert="horz" wrap="square" lIns="146304" tIns="91440" rIns="146304" bIns="91440" rtlCol="0" anchor="t" anchorCtr="0">
            <a:noAutofit/>
          </a:bodyPr>
          <a:lstStyle>
            <a:lvl1pPr>
              <a:defRPr lang="en-US" sz="5880" spc="-98" baseline="0" dirty="0">
                <a:solidFill>
                  <a:schemeClr val="bg1"/>
                </a:solidFill>
              </a:defRPr>
            </a:lvl1pPr>
          </a:lstStyle>
          <a:p>
            <a:pPr lvl="0"/>
            <a:r>
              <a:rPr lang="en-US" dirty="0" smtClean="0"/>
              <a:t>Section title</a:t>
            </a:r>
            <a:endParaRPr lang="en-US" dirty="0"/>
          </a:p>
        </p:txBody>
      </p:sp>
      <p:sp>
        <p:nvSpPr>
          <p:cNvPr id="6" name="Text Placeholder 2"/>
          <p:cNvSpPr>
            <a:spLocks noGrp="1"/>
          </p:cNvSpPr>
          <p:nvPr>
            <p:ph type="body" sz="quarter" idx="14" hasCustomPrompt="1"/>
          </p:nvPr>
        </p:nvSpPr>
        <p:spPr bwMode="invGray">
          <a:xfrm>
            <a:off x="270771" y="4773830"/>
            <a:ext cx="5375815" cy="896551"/>
          </a:xfrm>
        </p:spPr>
        <p:txBody>
          <a:bodyPr tIns="109728" bIns="109728">
            <a:noAutofit/>
          </a:bodyPr>
          <a:lstStyle>
            <a:lvl1pPr marL="0" indent="0">
              <a:spcBef>
                <a:spcPts val="0"/>
              </a:spcBef>
              <a:buNone/>
              <a:defRPr sz="3136">
                <a:solidFill>
                  <a:schemeClr val="bg1"/>
                </a:solidFill>
              </a:defRPr>
            </a:lvl1pPr>
          </a:lstStyle>
          <a:p>
            <a:pPr lvl="0"/>
            <a:r>
              <a:rPr lang="en-US" dirty="0" smtClean="0"/>
              <a:t>Speaker Name</a:t>
            </a:r>
            <a:endParaRPr lang="en-US" dirty="0"/>
          </a:p>
        </p:txBody>
      </p:sp>
      <p:pic>
        <p:nvPicPr>
          <p:cNvPr id="8" name="Picture Placeholder 4"/>
          <p:cNvPicPr>
            <a:picLocks noChangeAspect="1"/>
          </p:cNvPicPr>
          <p:nvPr userDrawn="1"/>
        </p:nvPicPr>
        <p:blipFill rotWithShape="1">
          <a:blip r:embed="rId2">
            <a:extLst>
              <a:ext uri="{28A0092B-C50C-407E-A947-70E740481C1C}">
                <a14:useLocalDpi xmlns:a14="http://schemas.microsoft.com/office/drawing/2010/main" val="0"/>
              </a:ext>
            </a:extLst>
          </a:blip>
          <a:srcRect l="1536" t="114" r="36245" b="-114"/>
          <a:stretch/>
        </p:blipFill>
        <p:spPr>
          <a:xfrm>
            <a:off x="6169094" y="2"/>
            <a:ext cx="6049292" cy="6857999"/>
          </a:xfrm>
          <a:prstGeom prst="rect">
            <a:avLst/>
          </a:prstGeom>
        </p:spPr>
      </p:pic>
    </p:spTree>
    <p:extLst>
      <p:ext uri="{BB962C8B-B14F-4D97-AF65-F5344CB8AC3E}">
        <p14:creationId xmlns:p14="http://schemas.microsoft.com/office/powerpoint/2010/main" val="2219675535"/>
      </p:ext>
    </p:extLst>
  </p:cSld>
  <p:clrMapOvr>
    <a:masterClrMapping/>
  </p:clrMapOvr>
  <p:transition>
    <p:fade/>
  </p:transition>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4984590"/>
      </p:ext>
    </p:extLst>
  </p:cSld>
  <p:clrMapOvr>
    <a:masterClrMapping/>
  </p:clrMapOvr>
  <p:transition>
    <p:fade/>
  </p:transition>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0301757"/>
      </p:ext>
    </p:extLst>
  </p:cSld>
  <p:clrMapOvr>
    <a:masterClrMapping/>
  </p:clrMapOvr>
  <p:transition>
    <p:fade/>
  </p:transition>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809943"/>
      </p:ext>
    </p:extLst>
  </p:cSld>
  <p:clrMapOvr>
    <a:masterClrMapping/>
  </p:clrMapOvr>
  <p:transition>
    <p:fade/>
  </p:transition>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889256"/>
      </p:ext>
    </p:extLst>
  </p:cSld>
  <p:clrMapOvr>
    <a:masterClrMapping/>
  </p:clrMapOvr>
  <p:transition>
    <p:fade/>
  </p:transition>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solidFill>
                  <a:schemeClr val="bg1"/>
                </a:soli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solidFill>
                  <a:schemeClr val="bg1"/>
                </a:soli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solidFill>
                  <a:schemeClr val="bg1"/>
                </a:soli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solidFill>
                  <a:schemeClr val="bg1"/>
                </a:soli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solidFill>
                  <a:schemeClr val="bg1"/>
                </a:soli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6"/>
          <p:cNvSpPr>
            <a:spLocks noGrp="1"/>
          </p:cNvSpPr>
          <p:nvPr>
            <p:ph type="body" sz="quarter" idx="11" hasCustomPrompt="1"/>
          </p:nvPr>
        </p:nvSpPr>
        <p:spPr>
          <a:xfrm>
            <a:off x="1" y="6238877"/>
            <a:ext cx="12188826" cy="619125"/>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626"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smtClean="0"/>
              <a:t>Next:</a:t>
            </a:r>
          </a:p>
        </p:txBody>
      </p:sp>
      <p:sp>
        <p:nvSpPr>
          <p:cNvPr id="3" name="Title 2"/>
          <p:cNvSpPr>
            <a:spLocks noGrp="1"/>
          </p:cNvSpPr>
          <p:nvPr>
            <p:ph type="title"/>
          </p:nvPr>
        </p:nvSpPr>
        <p:spPr bwMode="white"/>
        <p:txBody>
          <a:bodyPr/>
          <a:lstStyle>
            <a:lvl1pPr>
              <a:defRPr>
                <a:solidFill>
                  <a:schemeClr val="bg1"/>
                </a:solidFill>
                <a:latin typeface="Segoe UI" pitchFamily="34" charset="0"/>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442186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chemeClr val="tx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169" y="1189178"/>
            <a:ext cx="11650488" cy="2396047"/>
          </a:xfrm>
          <a:prstGeom prst="rect">
            <a:avLst/>
          </a:prstGeom>
        </p:spPr>
        <p:txBody>
          <a:bodyPr/>
          <a:lstStyle>
            <a:lvl1pPr marL="284705" indent="-284705">
              <a:buClr>
                <a:schemeClr val="tx1"/>
              </a:buClr>
              <a:buSzPct val="90000"/>
              <a:buFont typeface="Wingdings" panose="05000000000000000000" pitchFamily="2" charset="2"/>
              <a:buChar char="§"/>
              <a:defRPr sz="3528">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073" indent="-275370">
              <a:buClr>
                <a:schemeClr val="tx1"/>
              </a:buClr>
              <a:buSzPct val="90000"/>
              <a:buFont typeface="Wingdings" panose="05000000000000000000" pitchFamily="2" charset="2"/>
              <a:buChar char="§"/>
              <a:defRPr sz="3136">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4777" indent="-284705">
              <a:buClr>
                <a:schemeClr val="tx1"/>
              </a:buClr>
              <a:buSzPct val="90000"/>
              <a:buFont typeface="Wingdings" panose="05000000000000000000" pitchFamily="2" charset="2"/>
              <a:buChar char="§"/>
              <a:defRPr sz="2744">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8807" indent="-224030">
              <a:buClr>
                <a:schemeClr val="tx1"/>
              </a:buClr>
              <a:buSzPct val="90000"/>
              <a:buFont typeface="Wingdings" panose="05000000000000000000" pitchFamily="2" charset="2"/>
              <a:buChar char="§"/>
              <a:defRPr sz="2352">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2837" indent="-224030">
              <a:buClr>
                <a:schemeClr val="tx1"/>
              </a:buClr>
              <a:buSzPct val="90000"/>
              <a:buFont typeface="Wingdings" panose="05000000000000000000" pitchFamily="2" charset="2"/>
              <a:buChar char="§"/>
              <a:defRPr sz="196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smtClean="0"/>
              <a:t>Use this Layout for Speaker Notes slides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380333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2-Content, 2-color,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00">
                      <a:schemeClr val="tx2"/>
                    </a:gs>
                    <a:gs pos="0">
                      <a:schemeClr val="tx2"/>
                    </a:gs>
                  </a:gsLst>
                  <a:lin ang="5400000" scaled="0"/>
                </a:gradFill>
                <a:latin typeface="+mj-lt"/>
              </a:defRPr>
            </a:lvl1pPr>
            <a:lvl2pPr marL="0" indent="0">
              <a:buNone/>
              <a:defRPr sz="2000"/>
            </a:lvl2pPr>
            <a:lvl3pPr marL="233363" indent="0">
              <a:buNone/>
              <a:defRPr sz="2000"/>
            </a:lvl3pPr>
            <a:lvl4pPr marL="457200" indent="0">
              <a:buNone/>
              <a:defRPr sz="2000"/>
            </a:lvl4pPr>
            <a:lvl5pPr marL="693738" indent="0">
              <a:buNone/>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00">
                      <a:schemeClr val="tx2"/>
                    </a:gs>
                    <a:gs pos="0">
                      <a:schemeClr val="tx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250">
                      <a:schemeClr val="bg2"/>
                    </a:gs>
                    <a:gs pos="100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250">
                      <a:schemeClr val="bg2"/>
                    </a:gs>
                    <a:gs pos="100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1567823360"/>
      </p:ext>
    </p:extLst>
  </p:cSld>
  <p:clrMapOvr>
    <a:masterClrMapping/>
  </p:clrMapOvr>
  <p:transition>
    <p:fade/>
  </p:transition>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rue Blank">
    <p:spTree>
      <p:nvGrpSpPr>
        <p:cNvPr id="1" name=""/>
        <p:cNvGrpSpPr/>
        <p:nvPr/>
      </p:nvGrpSpPr>
      <p:grpSpPr>
        <a:xfrm>
          <a:off x="0" y="0"/>
          <a:ext cx="0" cy="0"/>
          <a:chOff x="0" y="0"/>
          <a:chExt cx="0" cy="0"/>
        </a:xfrm>
      </p:grpSpPr>
      <p:pic>
        <p:nvPicPr>
          <p:cNvPr id="15" name="Picture 2" descr="C:\Users\pwujcik.REDMOND\Desktop\Toolkit_Grid\trans-grid.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 y="0"/>
            <a:ext cx="12225021" cy="685800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userDrawn="1"/>
        </p:nvSpPr>
        <p:spPr>
          <a:xfrm>
            <a:off x="-796" y="0"/>
            <a:ext cx="121888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626" tIns="45312" rIns="90626" bIns="45312" rtlCol="0" anchor="ctr"/>
          <a:lstStyle/>
          <a:p>
            <a:pPr algn="ctr" defTabSz="913951"/>
            <a:endParaRPr lang="en-US" sz="1687">
              <a:solidFill>
                <a:prstClr val="white"/>
              </a:solidFill>
            </a:endParaRPr>
          </a:p>
        </p:txBody>
      </p:sp>
    </p:spTree>
    <p:extLst>
      <p:ext uri="{BB962C8B-B14F-4D97-AF65-F5344CB8AC3E}">
        <p14:creationId xmlns:p14="http://schemas.microsoft.com/office/powerpoint/2010/main" val="1556741133"/>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858" y="291103"/>
            <a:ext cx="11650799" cy="896518"/>
          </a:xfrm>
        </p:spPr>
        <p:txBody>
          <a:bodyPr/>
          <a:lstStyle>
            <a:lvl1pPr>
              <a:defRPr sz="5684">
                <a:solidFill>
                  <a:schemeClr val="bg1"/>
                </a:solidFill>
              </a:defRPr>
            </a:lvl1pPr>
          </a:lstStyle>
          <a:p>
            <a:r>
              <a:rPr lang="en-US" smtClean="0"/>
              <a:t>Click to edit Master title style</a:t>
            </a:r>
            <a:endParaRPr lang="en-US" dirty="0"/>
          </a:p>
        </p:txBody>
      </p:sp>
      <p:sp>
        <p:nvSpPr>
          <p:cNvPr id="4" name="Content Placeholder 3"/>
          <p:cNvSpPr>
            <a:spLocks noGrp="1"/>
          </p:cNvSpPr>
          <p:nvPr>
            <p:ph sz="quarter" idx="10"/>
          </p:nvPr>
        </p:nvSpPr>
        <p:spPr>
          <a:xfrm>
            <a:off x="269169" y="1663939"/>
            <a:ext cx="10754297" cy="1865319"/>
          </a:xfrm>
        </p:spPr>
        <p:txBody>
          <a:bodyPr/>
          <a:lstStyle>
            <a:lvl1pPr>
              <a:defRPr sz="2548">
                <a:solidFill>
                  <a:schemeClr val="bg1"/>
                </a:solidFill>
                <a:latin typeface="+mn-lt"/>
              </a:defRPr>
            </a:lvl1pPr>
            <a:lvl2pPr>
              <a:defRPr sz="2352">
                <a:solidFill>
                  <a:schemeClr val="bg1"/>
                </a:solidFill>
              </a:defRPr>
            </a:lvl2pPr>
            <a:lvl3pPr>
              <a:defRPr sz="1960">
                <a:solidFill>
                  <a:schemeClr val="bg1"/>
                </a:solidFill>
              </a:defRPr>
            </a:lvl3pPr>
            <a:lvl4pPr>
              <a:defRPr sz="1764">
                <a:solidFill>
                  <a:schemeClr val="bg1"/>
                </a:solidFill>
              </a:defRPr>
            </a:lvl4pPr>
            <a:lvl5pPr>
              <a:defRPr sz="1764">
                <a:solidFill>
                  <a:schemeClr val="bg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982618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mp; 2-Content, no 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1"/>
          </p:nvPr>
        </p:nvSpPr>
        <p:spPr>
          <a:xfrm>
            <a:off x="520700" y="1447800"/>
            <a:ext cx="5394960" cy="2462213"/>
          </a:xfrm>
        </p:spPr>
        <p:txBody>
          <a:bodyPr/>
          <a:lstStyle>
            <a:lvl1pPr marL="0" indent="0">
              <a:spcBef>
                <a:spcPts val="1200"/>
              </a:spcBef>
              <a:buNone/>
              <a:defRPr sz="4000">
                <a:gradFill>
                  <a:gsLst>
                    <a:gs pos="1000">
                      <a:schemeClr val="bg2"/>
                    </a:gs>
                    <a:gs pos="98000">
                      <a:schemeClr val="bg2"/>
                    </a:gs>
                  </a:gsLst>
                  <a:lin ang="5400000" scaled="0"/>
                </a:gradFill>
                <a:latin typeface="+mj-lt"/>
              </a:defRPr>
            </a:lvl1pPr>
            <a:lvl2pPr marL="0" indent="0">
              <a:buNone/>
              <a:defRPr sz="2000">
                <a:gradFill>
                  <a:gsLst>
                    <a:gs pos="1000">
                      <a:schemeClr val="bg2"/>
                    </a:gs>
                    <a:gs pos="98000">
                      <a:schemeClr val="bg2"/>
                    </a:gs>
                  </a:gsLst>
                  <a:lin ang="5400000" scaled="0"/>
                </a:gradFill>
              </a:defRPr>
            </a:lvl2pPr>
            <a:lvl3pPr marL="233363" indent="0">
              <a:buNone/>
              <a:defRPr sz="2000">
                <a:gradFill>
                  <a:gsLst>
                    <a:gs pos="1000">
                      <a:schemeClr val="bg2"/>
                    </a:gs>
                    <a:gs pos="98000">
                      <a:schemeClr val="bg2"/>
                    </a:gs>
                  </a:gsLst>
                  <a:lin ang="5400000" scaled="0"/>
                </a:gradFill>
              </a:defRPr>
            </a:lvl3pPr>
            <a:lvl4pPr marL="457200" indent="0">
              <a:buNone/>
              <a:defRPr sz="2000">
                <a:gradFill>
                  <a:gsLst>
                    <a:gs pos="1000">
                      <a:schemeClr val="bg2"/>
                    </a:gs>
                    <a:gs pos="98000">
                      <a:schemeClr val="bg2"/>
                    </a:gs>
                  </a:gsLst>
                  <a:lin ang="5400000" scaled="0"/>
                </a:gradFill>
              </a:defRPr>
            </a:lvl4pPr>
            <a:lvl5pPr marL="693738" indent="0">
              <a:buNone/>
              <a:defRPr sz="2000">
                <a:gradFill>
                  <a:gsLst>
                    <a:gs pos="1000">
                      <a:schemeClr val="bg2"/>
                    </a:gs>
                    <a:gs pos="98000">
                      <a:schemeClr val="bg2"/>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Text Placeholder 8"/>
          <p:cNvSpPr>
            <a:spLocks noGrp="1"/>
          </p:cNvSpPr>
          <p:nvPr>
            <p:ph type="body" sz="quarter" idx="12"/>
          </p:nvPr>
        </p:nvSpPr>
        <p:spPr>
          <a:xfrm>
            <a:off x="6277928" y="1447800"/>
            <a:ext cx="5394960" cy="2462213"/>
          </a:xfrm>
        </p:spPr>
        <p:txBody>
          <a:bodyPr/>
          <a:lstStyle>
            <a:lvl1pPr marL="0" indent="0">
              <a:spcBef>
                <a:spcPts val="1200"/>
              </a:spcBef>
              <a:buNone/>
              <a:defRPr lang="en-US" sz="4000" kern="1200" spc="-70" baseline="0" dirty="0" smtClean="0">
                <a:gradFill>
                  <a:gsLst>
                    <a:gs pos="1000">
                      <a:schemeClr val="bg2"/>
                    </a:gs>
                    <a:gs pos="98000">
                      <a:schemeClr val="bg2"/>
                    </a:gs>
                  </a:gsLst>
                  <a:lin ang="5400000" scaled="0"/>
                </a:gradFill>
                <a:latin typeface="+mj-lt"/>
                <a:ea typeface="+mn-ea"/>
                <a:cs typeface="+mn-cs"/>
              </a:defRPr>
            </a:lvl1pPr>
            <a:lvl2pPr marL="31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2pPr>
            <a:lvl3pPr marL="233363"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3pPr>
            <a:lvl4pPr marL="460375"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smtClean="0">
                <a:gradFill>
                  <a:gsLst>
                    <a:gs pos="1000">
                      <a:schemeClr val="bg2"/>
                    </a:gs>
                    <a:gs pos="98000">
                      <a:schemeClr val="bg2"/>
                    </a:gs>
                  </a:gsLst>
                  <a:lin ang="5400000" scaled="0"/>
                </a:gradFill>
                <a:latin typeface="+mn-lt"/>
                <a:ea typeface="+mn-ea"/>
                <a:cs typeface="+mn-cs"/>
              </a:defRPr>
            </a:lvl4pPr>
            <a:lvl5pPr marL="687388" marR="0" indent="0" algn="l" defTabSz="914363" rtl="0" eaLnBrk="1" fontAlgn="auto" latinLnBrk="0" hangingPunct="1">
              <a:lnSpc>
                <a:spcPct val="90000"/>
              </a:lnSpc>
              <a:spcBef>
                <a:spcPct val="20000"/>
              </a:spcBef>
              <a:spcAft>
                <a:spcPts val="0"/>
              </a:spcAft>
              <a:buClrTx/>
              <a:buSzPct val="90000"/>
              <a:buFont typeface="Arial" pitchFamily="34" charset="0"/>
              <a:buNone/>
              <a:tabLst/>
              <a:defRPr lang="en-US" sz="2000" kern="1200" spc="-70" baseline="0" dirty="0">
                <a:gradFill>
                  <a:gsLst>
                    <a:gs pos="1000">
                      <a:schemeClr val="bg2"/>
                    </a:gs>
                    <a:gs pos="98000">
                      <a:schemeClr val="bg2"/>
                    </a:gs>
                  </a:gsLst>
                  <a:lin ang="5400000" scaled="0"/>
                </a:gradFill>
                <a:latin typeface="+mn-lt"/>
                <a:ea typeface="+mn-ea"/>
                <a:cs typeface="+mn-cs"/>
              </a:defRPr>
            </a:lvl5pPr>
          </a:lstStyle>
          <a:p>
            <a:pPr marL="0" marR="0" lvl="0"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Click to edit Master text styles</a:t>
            </a:r>
          </a:p>
          <a:p>
            <a:pPr marL="0" marR="0" lvl="1"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Second level</a:t>
            </a:r>
          </a:p>
          <a:p>
            <a:pPr marL="0" marR="0" lvl="2"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Third level</a:t>
            </a:r>
          </a:p>
          <a:p>
            <a:pPr marL="0" marR="0" lvl="3"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Fourth level</a:t>
            </a:r>
          </a:p>
          <a:p>
            <a:pPr marL="0" marR="0" lvl="4" indent="0" algn="l" defTabSz="914363" rtl="0" eaLnBrk="1" fontAlgn="auto" latinLnBrk="0" hangingPunct="1">
              <a:lnSpc>
                <a:spcPct val="90000"/>
              </a:lnSpc>
              <a:spcBef>
                <a:spcPct val="20000"/>
              </a:spcBef>
              <a:spcAft>
                <a:spcPts val="0"/>
              </a:spcAft>
              <a:buClrTx/>
              <a:buSzPct val="90000"/>
              <a:buFont typeface="Arial" pitchFamily="34" charset="0"/>
              <a:buNone/>
              <a:tabLst/>
            </a:pPr>
            <a:r>
              <a:rPr lang="en-US" smtClean="0"/>
              <a:t>Fifth level</a:t>
            </a:r>
            <a:endParaRPr lang="en-US" dirty="0"/>
          </a:p>
        </p:txBody>
      </p:sp>
      <p:sp>
        <p:nvSpPr>
          <p:cNvPr id="7" name="Slide Number Placeholder 9"/>
          <p:cNvSpPr>
            <a:spLocks noGrp="1"/>
          </p:cNvSpPr>
          <p:nvPr>
            <p:ph type="sldNum" sz="quarter" idx="13"/>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266684351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2-Content w/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smtClean="0"/>
              <a:t>Click to edit Master title style</a:t>
            </a:r>
            <a:endParaRPr lang="en-US" dirty="0"/>
          </a:p>
        </p:txBody>
      </p:sp>
      <p:sp>
        <p:nvSpPr>
          <p:cNvPr id="4" name="Text Placeholder 3"/>
          <p:cNvSpPr>
            <a:spLocks noGrp="1"/>
          </p:cNvSpPr>
          <p:nvPr>
            <p:ph type="body" sz="quarter" idx="10"/>
          </p:nvPr>
        </p:nvSpPr>
        <p:spPr>
          <a:xfrm>
            <a:off x="520700" y="1447800"/>
            <a:ext cx="5394960" cy="2351413"/>
          </a:xfrm>
        </p:spPr>
        <p:txBody>
          <a:bodyPr>
            <a:spAutoFit/>
          </a:bodyPr>
          <a:lstStyle>
            <a:lvl1pPr marL="292100" indent="-292100">
              <a:spcBef>
                <a:spcPts val="1200"/>
              </a:spcBef>
              <a:buClr>
                <a:schemeClr val="bg2"/>
              </a:buClr>
              <a:buSzPct val="100000"/>
              <a:buFont typeface="Wingdings" pitchFamily="2" charset="2"/>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520700" indent="-228600">
              <a:defRPr sz="2000"/>
            </a:lvl2pPr>
            <a:lvl3pPr marL="685800" indent="-165100">
              <a:tabLst/>
              <a:defRPr sz="2000"/>
            </a:lvl3pPr>
            <a:lvl4pPr marL="863600" indent="-177800">
              <a:defRPr/>
            </a:lvl4pPr>
            <a:lvl5pPr marL="1028700" indent="-165100">
              <a:tabLs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ext Placeholder 6"/>
          <p:cNvSpPr>
            <a:spLocks noGrp="1"/>
          </p:cNvSpPr>
          <p:nvPr>
            <p:ph type="body" sz="quarter" idx="11"/>
          </p:nvPr>
        </p:nvSpPr>
        <p:spPr>
          <a:xfrm>
            <a:off x="6277928" y="1447800"/>
            <a:ext cx="5394960" cy="2351413"/>
          </a:xfrm>
        </p:spPr>
        <p:txBody>
          <a:bodyPr>
            <a:spAutoFit/>
          </a:bodyPr>
          <a:lstStyle>
            <a:lvl1pPr marL="339725" indent="-339725">
              <a:spcBef>
                <a:spcPts val="1200"/>
              </a:spcBef>
              <a:buClr>
                <a:schemeClr val="bg2"/>
              </a:buClr>
              <a:buFont typeface="Arial" pitchFamily="34" charset="0"/>
              <a:buChar char="•"/>
              <a:defRPr lang="en-US" sz="3600" kern="1200" spc="-70" baseline="0" dirty="0" smtClean="0">
                <a:gradFill>
                  <a:gsLst>
                    <a:gs pos="1250">
                      <a:schemeClr val="bg2"/>
                    </a:gs>
                    <a:gs pos="100000">
                      <a:schemeClr val="bg2"/>
                    </a:gs>
                  </a:gsLst>
                  <a:lin ang="5400000" scaled="0"/>
                </a:gradFill>
                <a:latin typeface="+mj-lt"/>
                <a:ea typeface="+mn-ea"/>
                <a:cs typeface="+mn-cs"/>
              </a:defRPr>
            </a:lvl1pPr>
            <a:lvl2pPr marL="635000" indent="-342900">
              <a:defRPr lang="en-US" sz="2000" kern="1200" spc="0" baseline="0" dirty="0" smtClean="0">
                <a:gradFill>
                  <a:gsLst>
                    <a:gs pos="1250">
                      <a:schemeClr val="bg2"/>
                    </a:gs>
                    <a:gs pos="100000">
                      <a:schemeClr val="bg2"/>
                    </a:gs>
                  </a:gsLst>
                  <a:lin ang="5400000" scaled="0"/>
                </a:gradFill>
                <a:latin typeface="+mn-lt"/>
                <a:ea typeface="+mn-ea"/>
                <a:cs typeface="+mn-cs"/>
              </a:defRPr>
            </a:lvl2pPr>
            <a:lvl3pPr marL="863600" indent="-342900">
              <a:defRPr lang="en-US" sz="2000" kern="1200" spc="0" baseline="0" dirty="0" smtClean="0">
                <a:gradFill>
                  <a:gsLst>
                    <a:gs pos="1250">
                      <a:schemeClr val="bg2"/>
                    </a:gs>
                    <a:gs pos="100000">
                      <a:schemeClr val="bg2"/>
                    </a:gs>
                  </a:gsLst>
                  <a:lin ang="5400000" scaled="0"/>
                </a:gradFill>
                <a:latin typeface="+mn-lt"/>
                <a:ea typeface="+mn-ea"/>
                <a:cs typeface="+mn-cs"/>
              </a:defRPr>
            </a:lvl3pPr>
            <a:lvl4pPr marL="1028700" indent="-342900">
              <a:defRPr lang="en-US" sz="2000" kern="1200" spc="0" baseline="0" dirty="0" smtClean="0">
                <a:gradFill>
                  <a:gsLst>
                    <a:gs pos="1250">
                      <a:schemeClr val="bg2"/>
                    </a:gs>
                    <a:gs pos="100000">
                      <a:schemeClr val="bg2"/>
                    </a:gs>
                  </a:gsLst>
                  <a:lin ang="5400000" scaled="0"/>
                </a:gradFill>
                <a:latin typeface="+mn-lt"/>
                <a:ea typeface="+mn-ea"/>
                <a:cs typeface="+mn-cs"/>
              </a:defRPr>
            </a:lvl4pPr>
            <a:lvl5pPr marL="1206500" indent="-342900">
              <a:defRPr lang="en-US" sz="2000" kern="1200" spc="0" baseline="0" dirty="0">
                <a:gradFill>
                  <a:gsLst>
                    <a:gs pos="1250">
                      <a:schemeClr val="bg2"/>
                    </a:gs>
                    <a:gs pos="100000">
                      <a:schemeClr val="bg2"/>
                    </a:gs>
                  </a:gsLst>
                  <a:lin ang="5400000" scaled="0"/>
                </a:gradFill>
                <a:latin typeface="+mn-lt"/>
                <a:ea typeface="+mn-ea"/>
                <a:cs typeface="+mn-cs"/>
              </a:defRPr>
            </a:lvl5pPr>
          </a:lstStyle>
          <a:p>
            <a:pPr marL="292100" marR="0" lvl="0"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Click to edit Master text styles</a:t>
            </a:r>
          </a:p>
          <a:p>
            <a:pPr marL="292100" marR="0" lvl="1"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Second level</a:t>
            </a:r>
          </a:p>
          <a:p>
            <a:pPr marL="292100" marR="0" lvl="2"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Third level</a:t>
            </a:r>
          </a:p>
          <a:p>
            <a:pPr marL="292100" marR="0" lvl="3"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Fourth level</a:t>
            </a:r>
          </a:p>
          <a:p>
            <a:pPr marL="292100" marR="0" lvl="4" indent="-292100" algn="l" defTabSz="914363" rtl="0" eaLnBrk="1" fontAlgn="auto" latinLnBrk="0" hangingPunct="1">
              <a:lnSpc>
                <a:spcPct val="90000"/>
              </a:lnSpc>
              <a:spcBef>
                <a:spcPts val="1200"/>
              </a:spcBef>
              <a:spcAft>
                <a:spcPts val="0"/>
              </a:spcAft>
              <a:buClr>
                <a:schemeClr val="bg2"/>
              </a:buClr>
              <a:buSzPct val="100000"/>
              <a:buFont typeface="Wingdings" pitchFamily="2" charset="2"/>
              <a:buChar char=""/>
              <a:tabLst/>
            </a:pPr>
            <a:r>
              <a:rPr lang="en-US" smtClean="0"/>
              <a:t>Fifth level</a:t>
            </a:r>
            <a:endParaRPr lang="en-US" dirty="0"/>
          </a:p>
        </p:txBody>
      </p:sp>
      <p:sp>
        <p:nvSpPr>
          <p:cNvPr id="6" name="Slide Number Placeholder 9"/>
          <p:cNvSpPr>
            <a:spLocks noGrp="1"/>
          </p:cNvSpPr>
          <p:nvPr>
            <p:ph type="sldNum" sz="quarter" idx="12"/>
          </p:nvPr>
        </p:nvSpPr>
        <p:spPr>
          <a:xfrm>
            <a:off x="520700" y="6399557"/>
            <a:ext cx="560686" cy="219456"/>
          </a:xfrm>
          <a:prstGeom prst="rect">
            <a:avLst/>
          </a:prstGeom>
        </p:spPr>
        <p:txBody>
          <a:bodyPr lIns="121899" tIns="60949" rIns="121899" bIns="60949" anchor="ctr"/>
          <a:lstStyle>
            <a:lvl1pPr algn="l">
              <a:defRPr sz="1600">
                <a:gradFill>
                  <a:gsLst>
                    <a:gs pos="100000">
                      <a:schemeClr val="bg2"/>
                    </a:gs>
                    <a:gs pos="0">
                      <a:schemeClr val="bg2"/>
                    </a:gs>
                  </a:gsLst>
                  <a:lin ang="5400000" scaled="0"/>
                </a:gradFill>
              </a:defRPr>
            </a:lvl1pPr>
          </a:lstStyle>
          <a:p>
            <a:fld id="{727B4C2D-45E2-4621-8491-2995EB46A674}" type="slidenum">
              <a:rPr lang="en-US" smtClean="0"/>
              <a:pPr/>
              <a:t>‹#›</a:t>
            </a:fld>
            <a:endParaRPr lang="en-US" dirty="0"/>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80263" y="6021143"/>
            <a:ext cx="1763268" cy="813816"/>
          </a:xfrm>
          <a:prstGeom prst="rect">
            <a:avLst/>
          </a:prstGeom>
        </p:spPr>
      </p:pic>
    </p:spTree>
    <p:extLst>
      <p:ext uri="{BB962C8B-B14F-4D97-AF65-F5344CB8AC3E}">
        <p14:creationId xmlns:p14="http://schemas.microsoft.com/office/powerpoint/2010/main" val="42936257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2.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 Type="http://schemas.openxmlformats.org/officeDocument/2006/relationships/slideLayout" Target="../slideLayouts/slideLayout40.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image" Target="../media/image5.png"/><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image" Target="../media/image4.png"/><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747897"/>
          </a:xfrm>
          <a:prstGeom prst="rect">
            <a:avLst/>
          </a:prstGeom>
        </p:spPr>
        <p:txBody>
          <a:bodyPr vert="horz" wrap="square" lIns="0" tIns="0" rIns="0" bIns="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520700" y="1447800"/>
            <a:ext cx="11152188" cy="2055947"/>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7" r:id="rId4"/>
    <p:sldLayoutId id="2147484088" r:id="rId5"/>
    <p:sldLayoutId id="2147484086" r:id="rId6"/>
    <p:sldLayoutId id="2147484090" r:id="rId7"/>
    <p:sldLayoutId id="2147484091" r:id="rId8"/>
    <p:sldLayoutId id="2147484089" r:id="rId9"/>
    <p:sldLayoutId id="2147484119" r:id="rId10"/>
    <p:sldLayoutId id="2147484116" r:id="rId11"/>
    <p:sldLayoutId id="2147484117" r:id="rId12"/>
    <p:sldLayoutId id="2147484140" r:id="rId13"/>
    <p:sldLayoutId id="2147484141" r:id="rId14"/>
    <p:sldLayoutId id="2147484142" r:id="rId15"/>
    <p:sldLayoutId id="2147484143" r:id="rId16"/>
    <p:sldLayoutId id="2147484092" r:id="rId17"/>
    <p:sldLayoutId id="2147484093" r:id="rId18"/>
    <p:sldLayoutId id="2147484094" r:id="rId19"/>
    <p:sldLayoutId id="2147484096" r:id="rId20"/>
    <p:sldLayoutId id="2147484155" r:id="rId21"/>
    <p:sldLayoutId id="2147484156" r:id="rId22"/>
    <p:sldLayoutId id="2147484159" r:id="rId23"/>
    <p:sldLayoutId id="2147484160" r:id="rId24"/>
    <p:sldLayoutId id="2147484196" r:id="rId25"/>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2"/>
              </a:gs>
              <a:gs pos="100000">
                <a:schemeClr val="tx2"/>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80000"/>
        <a:buFont typeface="Arial" pitchFamily="34" charset="0"/>
        <a:buChar char="•"/>
        <a:tabLst/>
        <a:defRPr sz="3600" kern="1200" spc="-70" baseline="0">
          <a:gradFill>
            <a:gsLst>
              <a:gs pos="1250">
                <a:schemeClr val="bg2"/>
              </a:gs>
              <a:gs pos="100000">
                <a:schemeClr val="bg2"/>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bg2"/>
              </a:gs>
              <a:gs pos="100000">
                <a:schemeClr val="bg2"/>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bg2"/>
              </a:gs>
              <a:gs pos="100000">
                <a:schemeClr val="bg2"/>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bg2"/>
              </a:gs>
              <a:gs pos="100000">
                <a:schemeClr val="bg2"/>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bg2"/>
              </a:gs>
              <a:gs pos="100000">
                <a:schemeClr val="bg2"/>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0702324"/>
      </p:ext>
    </p:extLst>
  </p:cSld>
  <p:clrMap bg1="dk1" tx1="lt1" bg2="dk2" tx2="lt2" accent1="accent1" accent2="accent2" accent3="accent3" accent4="accent4" accent5="accent5" accent6="accent6" hlink="hlink" folHlink="folHlink"/>
  <p:sldLayoutIdLst>
    <p:sldLayoutId id="2147484058" r:id="rId1"/>
    <p:sldLayoutId id="2147484099" r:id="rId2"/>
    <p:sldLayoutId id="2147484100" r:id="rId3"/>
    <p:sldLayoutId id="2147484101" r:id="rId4"/>
    <p:sldLayoutId id="2147484048" r:id="rId5"/>
    <p:sldLayoutId id="2147484061" r:id="rId6"/>
    <p:sldLayoutId id="2147484062" r:id="rId7"/>
    <p:sldLayoutId id="2147484097" r:id="rId8"/>
    <p:sldLayoutId id="2147484057" r:id="rId9"/>
    <p:sldLayoutId id="2147484065" r:id="rId10"/>
    <p:sldLayoutId id="2147484066" r:id="rId11"/>
    <p:sldLayoutId id="2147484098" r:id="rId12"/>
  </p:sldLayoutIdLst>
  <p:transition>
    <p:fade/>
  </p:transition>
  <p:timing>
    <p:tnLst>
      <p:par>
        <p:cTn id="1" dur="indefinite" restart="never" nodeType="tmRoot"/>
      </p:par>
    </p:tnLst>
  </p:timing>
  <p:hf hdr="0" ftr="0" dt="0"/>
  <p:txStyles>
    <p:titleStyle>
      <a:lvl1pPr algn="l" defTabSz="914363" rtl="0" eaLnBrk="1" latinLnBrk="0" hangingPunct="1">
        <a:lnSpc>
          <a:spcPct val="90000"/>
        </a:lnSpc>
        <a:spcBef>
          <a:spcPct val="0"/>
        </a:spcBef>
        <a:buNone/>
        <a:defRPr lang="en-US" sz="5400" b="0" kern="1200" cap="none" spc="-100" baseline="0" dirty="0" smtClean="0">
          <a:ln w="3175">
            <a:noFill/>
          </a:ln>
          <a:gradFill>
            <a:gsLst>
              <a:gs pos="1250">
                <a:schemeClr val="tx1"/>
              </a:gs>
              <a:gs pos="100000">
                <a:schemeClr val="tx1"/>
              </a:gs>
            </a:gsLst>
            <a:lin ang="5400000" scaled="0"/>
          </a:gradFill>
          <a:effectLst/>
          <a:latin typeface="+mj-lt"/>
          <a:ea typeface="+mn-ea"/>
          <a:cs typeface="Arial" charset="0"/>
        </a:defRPr>
      </a:lvl1pPr>
    </p:titleStyle>
    <p:bodyStyle>
      <a:lvl1pPr marL="339725" marR="0" indent="-339725" algn="l" defTabSz="914363" rtl="0" eaLnBrk="1" fontAlgn="auto" latinLnBrk="0" hangingPunct="1">
        <a:lnSpc>
          <a:spcPct val="90000"/>
        </a:lnSpc>
        <a:spcBef>
          <a:spcPct val="20000"/>
        </a:spcBef>
        <a:spcAft>
          <a:spcPts val="0"/>
        </a:spcAft>
        <a:buClrTx/>
        <a:buSzPct val="90000"/>
        <a:buFont typeface="Arial" pitchFamily="34" charset="0"/>
        <a:buChar char="•"/>
        <a:tabLst/>
        <a:defRPr sz="3600" kern="1200" spc="-70" baseline="0">
          <a:gradFill>
            <a:gsLst>
              <a:gs pos="1250">
                <a:schemeClr val="tx1"/>
              </a:gs>
              <a:gs pos="100000">
                <a:schemeClr val="tx1"/>
              </a:gs>
            </a:gsLst>
            <a:lin ang="5400000" scaled="0"/>
          </a:gradFill>
          <a:latin typeface="+mj-lt"/>
          <a:ea typeface="+mn-ea"/>
          <a:cs typeface="+mn-cs"/>
        </a:defRPr>
      </a:lvl1pPr>
      <a:lvl2pPr marL="573088" marR="0" indent="-233363" algn="l" defTabSz="914363" rtl="0" eaLnBrk="1" fontAlgn="auto" latinLnBrk="0" hangingPunct="1">
        <a:lnSpc>
          <a:spcPct val="90000"/>
        </a:lnSpc>
        <a:spcBef>
          <a:spcPct val="20000"/>
        </a:spcBef>
        <a:spcAft>
          <a:spcPts val="0"/>
        </a:spcAft>
        <a:buClrTx/>
        <a:buSzPct val="90000"/>
        <a:buFont typeface="Wingdings" pitchFamily="2" charset="2"/>
        <a:buChar char=""/>
        <a:tabLst/>
        <a:defRPr sz="2400" kern="1200" spc="0" baseline="0">
          <a:gradFill>
            <a:gsLst>
              <a:gs pos="1250">
                <a:schemeClr val="tx1"/>
              </a:gs>
              <a:gs pos="100000">
                <a:schemeClr val="tx1"/>
              </a:gs>
            </a:gsLst>
            <a:lin ang="5400000" scaled="0"/>
          </a:gradFill>
          <a:latin typeface="+mn-lt"/>
          <a:ea typeface="+mn-ea"/>
          <a:cs typeface="+mn-cs"/>
        </a:defRPr>
      </a:lvl2pPr>
      <a:lvl3pPr marL="7985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798513" algn="l"/>
        </a:tabLst>
        <a:defRPr sz="2400" kern="1200" spc="0" baseline="0">
          <a:gradFill>
            <a:gsLst>
              <a:gs pos="1250">
                <a:schemeClr val="tx1"/>
              </a:gs>
              <a:gs pos="100000">
                <a:schemeClr val="tx1"/>
              </a:gs>
            </a:gsLst>
            <a:lin ang="5400000" scaled="0"/>
          </a:gradFill>
          <a:latin typeface="+mn-lt"/>
          <a:ea typeface="+mn-ea"/>
          <a:cs typeface="+mn-cs"/>
        </a:defRPr>
      </a:lvl3pPr>
      <a:lvl4pPr marL="1030288" marR="0" indent="-231775" algn="l" defTabSz="914363" rtl="0" eaLnBrk="1" fontAlgn="auto" latinLnBrk="0" hangingPunct="1">
        <a:lnSpc>
          <a:spcPct val="90000"/>
        </a:lnSpc>
        <a:spcBef>
          <a:spcPct val="20000"/>
        </a:spcBef>
        <a:spcAft>
          <a:spcPts val="0"/>
        </a:spcAft>
        <a:buClrTx/>
        <a:buSzPct val="90000"/>
        <a:buFont typeface="Wingdings" pitchFamily="2" charset="2"/>
        <a:buChar char=""/>
        <a:tabLst/>
        <a:defRPr sz="2000" kern="1200" spc="0" baseline="0">
          <a:gradFill>
            <a:gsLst>
              <a:gs pos="1250">
                <a:schemeClr val="tx1"/>
              </a:gs>
              <a:gs pos="100000">
                <a:schemeClr val="tx1"/>
              </a:gs>
            </a:gsLst>
            <a:lin ang="5400000" scaled="0"/>
          </a:gradFill>
          <a:latin typeface="+mn-lt"/>
          <a:ea typeface="+mn-ea"/>
          <a:cs typeface="+mn-cs"/>
        </a:defRPr>
      </a:lvl4pPr>
      <a:lvl5pPr marL="1255713" marR="0" indent="-225425" algn="l" defTabSz="914363" rtl="0" eaLnBrk="1" fontAlgn="auto" latinLnBrk="0" hangingPunct="1">
        <a:lnSpc>
          <a:spcPct val="90000"/>
        </a:lnSpc>
        <a:spcBef>
          <a:spcPct val="20000"/>
        </a:spcBef>
        <a:spcAft>
          <a:spcPts val="0"/>
        </a:spcAft>
        <a:buClrTx/>
        <a:buSzPct val="90000"/>
        <a:buFont typeface="Wingdings" pitchFamily="2" charset="2"/>
        <a:buChar char=""/>
        <a:tabLst>
          <a:tab pos="1255713" algn="l"/>
        </a:tabLst>
        <a:defRPr sz="2000" kern="1200" spc="0" baseline="0">
          <a:gradFill>
            <a:gsLst>
              <a:gs pos="1250">
                <a:schemeClr val="tx1"/>
              </a:gs>
              <a:gs pos="100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170" y="289512"/>
            <a:ext cx="11652805" cy="899665"/>
          </a:xfrm>
          <a:prstGeom prst="rect">
            <a:avLst/>
          </a:prstGeom>
        </p:spPr>
        <p:txBody>
          <a:bodyPr vert="horz" wrap="square" lIns="146304" tIns="91440" rIns="146304" bIns="91440" rtlCol="0" anchor="t">
            <a:noAutofit/>
          </a:bodyPr>
          <a:lstStyle/>
          <a:p>
            <a:r>
              <a:rPr lang="en-US" smtClean="0"/>
              <a:t>Click to edit Master title style</a:t>
            </a:r>
            <a:endParaRPr lang="en-US" dirty="0"/>
          </a:p>
        </p:txBody>
      </p:sp>
      <p:sp>
        <p:nvSpPr>
          <p:cNvPr id="4" name="Text Placeholder 3"/>
          <p:cNvSpPr>
            <a:spLocks noGrp="1"/>
          </p:cNvSpPr>
          <p:nvPr>
            <p:ph type="body" idx="1"/>
          </p:nvPr>
        </p:nvSpPr>
        <p:spPr>
          <a:xfrm>
            <a:off x="269171" y="1189178"/>
            <a:ext cx="11650486" cy="2184808"/>
          </a:xfrm>
          <a:prstGeom prst="rect">
            <a:avLst/>
          </a:prstGeom>
        </p:spPr>
        <p:txBody>
          <a:bodyPr vert="horz" wrap="square" lIns="146304" tIns="91440" rIns="146304" bIns="9144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4"/>
          <p:cNvPicPr>
            <a:picLocks noChangeAspect="1"/>
          </p:cNvPicPr>
          <p:nvPr/>
        </p:nvPicPr>
        <p:blipFill>
          <a:blip r:embed="rId36" cstate="email">
            <a:extLst>
              <a:ext uri="{28A0092B-C50C-407E-A947-70E740481C1C}">
                <a14:useLocalDpi xmlns:a14="http://schemas.microsoft.com/office/drawing/2010/main" val="0"/>
              </a:ext>
            </a:extLst>
          </a:blip>
          <a:stretch>
            <a:fillRect/>
          </a:stretch>
        </p:blipFill>
        <p:spPr>
          <a:xfrm rot="5400000">
            <a:off x="10321814" y="1906466"/>
            <a:ext cx="4214127" cy="401199"/>
          </a:xfrm>
          <a:prstGeom prst="rect">
            <a:avLst/>
          </a:prstGeom>
        </p:spPr>
      </p:pic>
    </p:spTree>
    <p:extLst>
      <p:ext uri="{BB962C8B-B14F-4D97-AF65-F5344CB8AC3E}">
        <p14:creationId xmlns:p14="http://schemas.microsoft.com/office/powerpoint/2010/main" val="4062194233"/>
      </p:ext>
    </p:extLst>
  </p:cSld>
  <p:clrMap bg1="dk1" tx1="lt1" bg2="dk2" tx2="lt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 id="2147484173" r:id="rId12"/>
    <p:sldLayoutId id="2147484174" r:id="rId13"/>
    <p:sldLayoutId id="2147484175" r:id="rId14"/>
    <p:sldLayoutId id="2147484176" r:id="rId15"/>
    <p:sldLayoutId id="2147484177" r:id="rId16"/>
    <p:sldLayoutId id="2147484178" r:id="rId17"/>
    <p:sldLayoutId id="2147484179" r:id="rId18"/>
    <p:sldLayoutId id="2147484180" r:id="rId19"/>
    <p:sldLayoutId id="2147484181" r:id="rId20"/>
    <p:sldLayoutId id="2147484182" r:id="rId21"/>
    <p:sldLayoutId id="2147484183" r:id="rId22"/>
    <p:sldLayoutId id="2147484184" r:id="rId23"/>
    <p:sldLayoutId id="2147484185" r:id="rId24"/>
    <p:sldLayoutId id="2147484186" r:id="rId25"/>
    <p:sldLayoutId id="2147484187" r:id="rId26"/>
    <p:sldLayoutId id="2147484188" r:id="rId27"/>
    <p:sldLayoutId id="2147484189" r:id="rId28"/>
    <p:sldLayoutId id="2147484190" r:id="rId29"/>
    <p:sldLayoutId id="2147484191" r:id="rId30"/>
    <p:sldLayoutId id="2147484192" r:id="rId31"/>
    <p:sldLayoutId id="2147484193" r:id="rId32"/>
    <p:sldLayoutId id="2147484194" r:id="rId33"/>
    <p:sldLayoutId id="2147484195" r:id="rId34"/>
  </p:sldLayoutIdLst>
  <p:transition>
    <p:fade/>
  </p:transition>
  <p:timing>
    <p:tnLst>
      <p:par>
        <p:cTn id="1" dur="indefinite" restart="never" nodeType="tmRoot"/>
      </p:par>
    </p:tnLst>
  </p:timing>
  <p:txStyles>
    <p:titleStyle>
      <a:lvl1pPr algn="l" defTabSz="914093" rtl="0" eaLnBrk="1" latinLnBrk="0" hangingPunct="1">
        <a:lnSpc>
          <a:spcPct val="90000"/>
        </a:lnSpc>
        <a:spcBef>
          <a:spcPct val="0"/>
        </a:spcBef>
        <a:buNone/>
        <a:defRPr lang="en-US" sz="5292" b="0" kern="1200" cap="none" spc="-100" baseline="0" dirty="0" smtClean="0">
          <a:ln w="3175">
            <a:noFill/>
          </a:ln>
          <a:solidFill>
            <a:schemeClr val="bg1">
              <a:lumMod val="75000"/>
            </a:schemeClr>
          </a:solidFill>
          <a:effectLst/>
          <a:latin typeface="+mj-lt"/>
          <a:ea typeface="+mn-ea"/>
          <a:cs typeface="Segoe UI" pitchFamily="34" charset="0"/>
        </a:defRPr>
      </a:lvl1pPr>
    </p:titleStyle>
    <p:bodyStyle>
      <a:lvl1pPr marL="336044" marR="0" indent="-336044"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3920" kern="1200" spc="0" baseline="0">
          <a:solidFill>
            <a:schemeClr val="bg1">
              <a:lumMod val="75000"/>
            </a:schemeClr>
          </a:solidFill>
          <a:latin typeface="+mj-lt"/>
          <a:ea typeface="+mn-ea"/>
          <a:cs typeface="+mn-cs"/>
        </a:defRPr>
      </a:lvl1pPr>
      <a:lvl2pPr marL="572519" marR="0" indent="-236475"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2pPr>
      <a:lvl3pPr marL="784103"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2352" kern="1200" spc="0" baseline="0">
          <a:solidFill>
            <a:schemeClr val="bg1">
              <a:lumMod val="75000"/>
            </a:schemeClr>
          </a:solidFill>
          <a:latin typeface="+mn-lt"/>
          <a:ea typeface="+mn-ea"/>
          <a:cs typeface="+mn-cs"/>
        </a:defRPr>
      </a:lvl3pPr>
      <a:lvl4pPr marL="1008132"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4pPr>
      <a:lvl5pPr marL="1232161" marR="0" indent="-224030" algn="l" defTabSz="914093" rtl="0" eaLnBrk="1" fontAlgn="auto" latinLnBrk="0" hangingPunct="1">
        <a:lnSpc>
          <a:spcPct val="90000"/>
        </a:lnSpc>
        <a:spcBef>
          <a:spcPct val="20000"/>
        </a:spcBef>
        <a:spcAft>
          <a:spcPts val="0"/>
        </a:spcAft>
        <a:buClr>
          <a:schemeClr val="tx1"/>
        </a:buClr>
        <a:buSzPct val="100000"/>
        <a:buFontTx/>
        <a:buBlip>
          <a:blip r:embed="rId37"/>
        </a:buBlip>
        <a:tabLst/>
        <a:defRPr sz="1960" kern="1200" spc="0" baseline="0">
          <a:solidFill>
            <a:schemeClr val="bg1">
              <a:lumMod val="75000"/>
            </a:schemeClr>
          </a:solidFill>
          <a:latin typeface="+mn-lt"/>
          <a:ea typeface="+mn-ea"/>
          <a:cs typeface="+mn-cs"/>
        </a:defRPr>
      </a:lvl5pPr>
      <a:lvl6pPr marL="251375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0801"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7848"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4895" indent="-228523" algn="l" defTabSz="914093"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093" rtl="0" eaLnBrk="1" latinLnBrk="0" hangingPunct="1">
        <a:defRPr sz="1764" kern="1200">
          <a:solidFill>
            <a:schemeClr val="tx1"/>
          </a:solidFill>
          <a:latin typeface="+mn-lt"/>
          <a:ea typeface="+mn-ea"/>
          <a:cs typeface="+mn-cs"/>
        </a:defRPr>
      </a:lvl1pPr>
      <a:lvl2pPr marL="457046" algn="l" defTabSz="914093" rtl="0" eaLnBrk="1" latinLnBrk="0" hangingPunct="1">
        <a:defRPr sz="1764" kern="1200">
          <a:solidFill>
            <a:schemeClr val="tx1"/>
          </a:solidFill>
          <a:latin typeface="+mn-lt"/>
          <a:ea typeface="+mn-ea"/>
          <a:cs typeface="+mn-cs"/>
        </a:defRPr>
      </a:lvl2pPr>
      <a:lvl3pPr marL="914093" algn="l" defTabSz="914093" rtl="0" eaLnBrk="1" latinLnBrk="0" hangingPunct="1">
        <a:defRPr sz="1764" kern="1200">
          <a:solidFill>
            <a:schemeClr val="tx1"/>
          </a:solidFill>
          <a:latin typeface="+mn-lt"/>
          <a:ea typeface="+mn-ea"/>
          <a:cs typeface="+mn-cs"/>
        </a:defRPr>
      </a:lvl3pPr>
      <a:lvl4pPr marL="1371139" algn="l" defTabSz="914093" rtl="0" eaLnBrk="1" latinLnBrk="0" hangingPunct="1">
        <a:defRPr sz="1764" kern="1200">
          <a:solidFill>
            <a:schemeClr val="tx1"/>
          </a:solidFill>
          <a:latin typeface="+mn-lt"/>
          <a:ea typeface="+mn-ea"/>
          <a:cs typeface="+mn-cs"/>
        </a:defRPr>
      </a:lvl4pPr>
      <a:lvl5pPr marL="1828185" algn="l" defTabSz="914093" rtl="0" eaLnBrk="1" latinLnBrk="0" hangingPunct="1">
        <a:defRPr sz="1764" kern="1200">
          <a:solidFill>
            <a:schemeClr val="tx1"/>
          </a:solidFill>
          <a:latin typeface="+mn-lt"/>
          <a:ea typeface="+mn-ea"/>
          <a:cs typeface="+mn-cs"/>
        </a:defRPr>
      </a:lvl5pPr>
      <a:lvl6pPr marL="2285232" algn="l" defTabSz="914093" rtl="0" eaLnBrk="1" latinLnBrk="0" hangingPunct="1">
        <a:defRPr sz="1764" kern="1200">
          <a:solidFill>
            <a:schemeClr val="tx1"/>
          </a:solidFill>
          <a:latin typeface="+mn-lt"/>
          <a:ea typeface="+mn-ea"/>
          <a:cs typeface="+mn-cs"/>
        </a:defRPr>
      </a:lvl6pPr>
      <a:lvl7pPr marL="2742278" algn="l" defTabSz="914093" rtl="0" eaLnBrk="1" latinLnBrk="0" hangingPunct="1">
        <a:defRPr sz="1764" kern="1200">
          <a:solidFill>
            <a:schemeClr val="tx1"/>
          </a:solidFill>
          <a:latin typeface="+mn-lt"/>
          <a:ea typeface="+mn-ea"/>
          <a:cs typeface="+mn-cs"/>
        </a:defRPr>
      </a:lvl7pPr>
      <a:lvl8pPr marL="3199324" algn="l" defTabSz="914093" rtl="0" eaLnBrk="1" latinLnBrk="0" hangingPunct="1">
        <a:defRPr sz="1764" kern="1200">
          <a:solidFill>
            <a:schemeClr val="tx1"/>
          </a:solidFill>
          <a:latin typeface="+mn-lt"/>
          <a:ea typeface="+mn-ea"/>
          <a:cs typeface="+mn-cs"/>
        </a:defRPr>
      </a:lvl8pPr>
      <a:lvl9pPr marL="3656372" algn="l" defTabSz="914093" rtl="0" eaLnBrk="1" latinLnBrk="0" hangingPunct="1">
        <a:defRPr sz="1764"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9">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29">
          <p15:clr>
            <a:srgbClr val="5ACBF0"/>
          </p15:clr>
        </p15:guide>
        <p15:guide id="11" pos="4205">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3">
          <p15:clr>
            <a:srgbClr val="5ACBF0"/>
          </p15:clr>
        </p15:guide>
        <p15:guide id="18" orient="horz" pos="1339">
          <p15:clr>
            <a:srgbClr val="5ACBF0"/>
          </p15:clr>
        </p15:guide>
        <p15:guide id="19" orient="horz" pos="1915">
          <p15:clr>
            <a:srgbClr val="5ACBF0"/>
          </p15:clr>
        </p15:guide>
        <p15:guide id="20" orient="horz" pos="2491">
          <p15:clr>
            <a:srgbClr val="5ACBF0"/>
          </p15:clr>
        </p15:guide>
        <p15:guide id="21" orient="horz" pos="3067">
          <p15:clr>
            <a:srgbClr val="5ACBF0"/>
          </p15:clr>
        </p15:guide>
        <p15:guide id="22" orient="horz" pos="3643">
          <p15:clr>
            <a:srgbClr val="5ACBF0"/>
          </p15:clr>
        </p15:guide>
        <p15:guide id="23" pos="288">
          <p15:clr>
            <a:srgbClr val="C35EA4"/>
          </p15:clr>
        </p15:guide>
        <p15:guide id="24" pos="7546">
          <p15:clr>
            <a:srgbClr val="C35EA4"/>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defTabSz="896167">
              <a:lnSpc>
                <a:spcPct val="100000"/>
              </a:lnSpc>
              <a:spcBef>
                <a:spcPts val="0"/>
              </a:spcBef>
              <a:defRPr/>
            </a:pPr>
            <a:r>
              <a:rPr lang="en-US" sz="5293" dirty="0" smtClean="0"/>
              <a:t>MVC Overview</a:t>
            </a:r>
            <a:endParaRPr lang="en-US" sz="5293" dirty="0"/>
          </a:p>
        </p:txBody>
      </p:sp>
      <p:sp>
        <p:nvSpPr>
          <p:cNvPr id="5" name="Subtitle 4"/>
          <p:cNvSpPr>
            <a:spLocks noGrp="1"/>
          </p:cNvSpPr>
          <p:nvPr>
            <p:ph type="subTitle" idx="1"/>
          </p:nvPr>
        </p:nvSpPr>
        <p:spPr>
          <a:xfrm>
            <a:off x="532265" y="4735249"/>
            <a:ext cx="7640611" cy="1878025"/>
          </a:xfrm>
        </p:spPr>
        <p:txBody>
          <a:bodyPr/>
          <a:lstStyle/>
          <a:p>
            <a:endParaRPr lang="en-US" dirty="0"/>
          </a:p>
        </p:txBody>
      </p:sp>
    </p:spTree>
    <p:extLst>
      <p:ext uri="{BB962C8B-B14F-4D97-AF65-F5344CB8AC3E}">
        <p14:creationId xmlns:p14="http://schemas.microsoft.com/office/powerpoint/2010/main" val="2567374766"/>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Models, Views, and Controllers</a:t>
            </a:r>
            <a:endParaRPr lang="en-US"/>
          </a:p>
        </p:txBody>
      </p:sp>
      <p:sp>
        <p:nvSpPr>
          <p:cNvPr id="60" name="Content Placeholder 1"/>
          <p:cNvSpPr txBox="1">
            <a:spLocks/>
          </p:cNvSpPr>
          <p:nvPr/>
        </p:nvSpPr>
        <p:spPr>
          <a:xfrm>
            <a:off x="2050517" y="1122522"/>
            <a:ext cx="7232833" cy="409061"/>
          </a:xfrm>
          <a:prstGeom prst="rect">
            <a:avLst/>
          </a:prstGeom>
        </p:spPr>
        <p:txBody>
          <a:bodyPr vert="horz" wrap="square" lIns="0" tIns="0" rIns="0" bIns="0" rtlCol="0" anchor="ctr">
            <a:noAutofit/>
          </a:bodyPr>
          <a:lstStyle>
            <a:lvl1pPr indent="0" defTabSz="685864">
              <a:lnSpc>
                <a:spcPct val="90000"/>
              </a:lnSpc>
              <a:spcBef>
                <a:spcPts val="1200"/>
              </a:spcBef>
              <a:buSzPct val="80000"/>
              <a:buFont typeface="Arial" pitchFamily="34" charset="0"/>
              <a:buNone/>
              <a:defRPr sz="2800">
                <a:solidFill>
                  <a:schemeClr val="accent2"/>
                </a:solidFill>
              </a:defRPr>
            </a:lvl1pPr>
            <a:lvl2pPr marL="259591" lvl="1" indent="0" defTabSz="685864">
              <a:lnSpc>
                <a:spcPct val="90000"/>
              </a:lnSpc>
              <a:spcBef>
                <a:spcPts val="1200"/>
              </a:spcBef>
              <a:buSzPct val="80000"/>
              <a:buFont typeface="Arial" pitchFamily="34" charset="0"/>
              <a:buNone/>
              <a:defRPr>
                <a:gradFill>
                  <a:gsLst>
                    <a:gs pos="0">
                      <a:srgbClr val="595959"/>
                    </a:gs>
                    <a:gs pos="86000">
                      <a:srgbClr val="595959"/>
                    </a:gs>
                  </a:gsLst>
                  <a:lin ang="5400000" scaled="0"/>
                </a:gradFill>
              </a:defRPr>
            </a:lvl2pPr>
            <a:lvl3pPr marL="1258888" indent="-403225" defTabSz="914363">
              <a:lnSpc>
                <a:spcPct val="90000"/>
              </a:lnSpc>
              <a:spcBef>
                <a:spcPct val="20000"/>
              </a:spcBef>
              <a:buSzPct val="80000"/>
              <a:buFont typeface="Arial" pitchFamily="34" charset="0"/>
              <a:buChar char="•"/>
              <a:defRPr>
                <a:gradFill>
                  <a:gsLst>
                    <a:gs pos="0">
                      <a:srgbClr val="595959"/>
                    </a:gs>
                    <a:gs pos="86000">
                      <a:srgbClr val="595959"/>
                    </a:gs>
                  </a:gsLst>
                  <a:lin ang="5400000" scaled="0"/>
                </a:gradFill>
              </a:defRPr>
            </a:lvl3pPr>
            <a:lvl4pPr marL="1604963" indent="-346075"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4pPr>
            <a:lvl5pPr marL="1941513" indent="-336550" defTabSz="914363">
              <a:lnSpc>
                <a:spcPct val="90000"/>
              </a:lnSpc>
              <a:spcBef>
                <a:spcPct val="20000"/>
              </a:spcBef>
              <a:buSzPct val="80000"/>
              <a:buFont typeface="Arial" pitchFamily="34" charset="0"/>
              <a:buChar char="•"/>
              <a:defRPr sz="2000">
                <a:gradFill>
                  <a:gsLst>
                    <a:gs pos="0">
                      <a:srgbClr val="595959"/>
                    </a:gs>
                    <a:gs pos="86000">
                      <a:srgbClr val="595959"/>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2799" dirty="0">
                <a:solidFill>
                  <a:srgbClr val="00AEEF">
                    <a:alpha val="99000"/>
                  </a:srgbClr>
                </a:solidFill>
                <a:latin typeface="Segoe UI Light" pitchFamily="34" charset="0"/>
              </a:rPr>
              <a:t>What does MVC look like?</a:t>
            </a:r>
          </a:p>
        </p:txBody>
      </p:sp>
      <p:grpSp>
        <p:nvGrpSpPr>
          <p:cNvPr id="61" name="Group 60"/>
          <p:cNvGrpSpPr/>
          <p:nvPr/>
        </p:nvGrpSpPr>
        <p:grpSpPr>
          <a:xfrm>
            <a:off x="5861442" y="3008146"/>
            <a:ext cx="685621" cy="1293291"/>
            <a:chOff x="5751512" y="2676655"/>
            <a:chExt cx="685800" cy="1293628"/>
          </a:xfrm>
        </p:grpSpPr>
        <p:sp>
          <p:nvSpPr>
            <p:cNvPr id="62" name="Left Arrow 61"/>
            <p:cNvSpPr/>
            <p:nvPr/>
          </p:nvSpPr>
          <p:spPr bwMode="auto">
            <a:xfrm rot="16200000">
              <a:off x="5447598" y="3161581"/>
              <a:ext cx="1293628" cy="323775"/>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sp>
          <p:nvSpPr>
            <p:cNvPr id="63" name="Freeform 62"/>
            <p:cNvSpPr>
              <a:spLocks noEditPoints="1"/>
            </p:cNvSpPr>
            <p:nvPr/>
          </p:nvSpPr>
          <p:spPr bwMode="black">
            <a:xfrm>
              <a:off x="5751512" y="3065048"/>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grpSp>
      <p:grpSp>
        <p:nvGrpSpPr>
          <p:cNvPr id="65" name="Group 64"/>
          <p:cNvGrpSpPr/>
          <p:nvPr/>
        </p:nvGrpSpPr>
        <p:grpSpPr>
          <a:xfrm>
            <a:off x="5061550" y="5711412"/>
            <a:ext cx="1353999" cy="530087"/>
            <a:chOff x="4951412" y="5380624"/>
            <a:chExt cx="1354352" cy="530225"/>
          </a:xfrm>
        </p:grpSpPr>
        <p:sp>
          <p:nvSpPr>
            <p:cNvPr id="66" name="Freeform 65"/>
            <p:cNvSpPr>
              <a:spLocks noEditPoints="1"/>
            </p:cNvSpPr>
            <p:nvPr/>
          </p:nvSpPr>
          <p:spPr bwMode="black">
            <a:xfrm>
              <a:off x="4951412" y="5380624"/>
              <a:ext cx="685800" cy="530225"/>
            </a:xfrm>
            <a:custGeom>
              <a:avLst/>
              <a:gdLst>
                <a:gd name="T0" fmla="*/ 874 w 1429"/>
                <a:gd name="T1" fmla="*/ 611 h 1104"/>
                <a:gd name="T2" fmla="*/ 874 w 1429"/>
                <a:gd name="T3" fmla="*/ 611 h 1104"/>
                <a:gd name="T4" fmla="*/ 874 w 1429"/>
                <a:gd name="T5" fmla="*/ 572 h 1104"/>
                <a:gd name="T6" fmla="*/ 1429 w 1429"/>
                <a:gd name="T7" fmla="*/ 572 h 1104"/>
                <a:gd name="T8" fmla="*/ 1429 w 1429"/>
                <a:gd name="T9" fmla="*/ 1017 h 1104"/>
                <a:gd name="T10" fmla="*/ 1341 w 1429"/>
                <a:gd name="T11" fmla="*/ 1104 h 1104"/>
                <a:gd name="T12" fmla="*/ 88 w 1429"/>
                <a:gd name="T13" fmla="*/ 1104 h 1104"/>
                <a:gd name="T14" fmla="*/ 0 w 1429"/>
                <a:gd name="T15" fmla="*/ 1017 h 1104"/>
                <a:gd name="T16" fmla="*/ 0 w 1429"/>
                <a:gd name="T17" fmla="*/ 572 h 1104"/>
                <a:gd name="T18" fmla="*/ 577 w 1429"/>
                <a:gd name="T19" fmla="*/ 572 h 1104"/>
                <a:gd name="T20" fmla="*/ 577 w 1429"/>
                <a:gd name="T21" fmla="*/ 611 h 1104"/>
                <a:gd name="T22" fmla="*/ 665 w 1429"/>
                <a:gd name="T23" fmla="*/ 698 h 1104"/>
                <a:gd name="T24" fmla="*/ 786 w 1429"/>
                <a:gd name="T25" fmla="*/ 698 h 1104"/>
                <a:gd name="T26" fmla="*/ 874 w 1429"/>
                <a:gd name="T27" fmla="*/ 611 h 1104"/>
                <a:gd name="T28" fmla="*/ 1341 w 1429"/>
                <a:gd name="T29" fmla="*/ 214 h 1104"/>
                <a:gd name="T30" fmla="*/ 1429 w 1429"/>
                <a:gd name="T31" fmla="*/ 297 h 1104"/>
                <a:gd name="T32" fmla="*/ 1429 w 1429"/>
                <a:gd name="T33" fmla="*/ 528 h 1104"/>
                <a:gd name="T34" fmla="*/ 874 w 1429"/>
                <a:gd name="T35" fmla="*/ 528 h 1104"/>
                <a:gd name="T36" fmla="*/ 874 w 1429"/>
                <a:gd name="T37" fmla="*/ 489 h 1104"/>
                <a:gd name="T38" fmla="*/ 786 w 1429"/>
                <a:gd name="T39" fmla="*/ 407 h 1104"/>
                <a:gd name="T40" fmla="*/ 665 w 1429"/>
                <a:gd name="T41" fmla="*/ 407 h 1104"/>
                <a:gd name="T42" fmla="*/ 577 w 1429"/>
                <a:gd name="T43" fmla="*/ 489 h 1104"/>
                <a:gd name="T44" fmla="*/ 577 w 1429"/>
                <a:gd name="T45" fmla="*/ 528 h 1104"/>
                <a:gd name="T46" fmla="*/ 0 w 1429"/>
                <a:gd name="T47" fmla="*/ 528 h 1104"/>
                <a:gd name="T48" fmla="*/ 0 w 1429"/>
                <a:gd name="T49" fmla="*/ 297 h 1104"/>
                <a:gd name="T50" fmla="*/ 88 w 1429"/>
                <a:gd name="T51" fmla="*/ 214 h 1104"/>
                <a:gd name="T52" fmla="*/ 258 w 1429"/>
                <a:gd name="T53" fmla="*/ 214 h 1104"/>
                <a:gd name="T54" fmla="*/ 258 w 1429"/>
                <a:gd name="T55" fmla="*/ 104 h 1104"/>
                <a:gd name="T56" fmla="*/ 384 w 1429"/>
                <a:gd name="T57" fmla="*/ 0 h 1104"/>
                <a:gd name="T58" fmla="*/ 1039 w 1429"/>
                <a:gd name="T59" fmla="*/ 0 h 1104"/>
                <a:gd name="T60" fmla="*/ 1165 w 1429"/>
                <a:gd name="T61" fmla="*/ 104 h 1104"/>
                <a:gd name="T62" fmla="*/ 1165 w 1429"/>
                <a:gd name="T63" fmla="*/ 214 h 1104"/>
                <a:gd name="T64" fmla="*/ 1341 w 1429"/>
                <a:gd name="T65" fmla="*/ 214 h 1104"/>
                <a:gd name="T66" fmla="*/ 1082 w 1429"/>
                <a:gd name="T67" fmla="*/ 214 h 1104"/>
                <a:gd name="T68" fmla="*/ 1082 w 1429"/>
                <a:gd name="T69" fmla="*/ 214 h 1104"/>
                <a:gd name="T70" fmla="*/ 1082 w 1429"/>
                <a:gd name="T71" fmla="*/ 104 h 1104"/>
                <a:gd name="T72" fmla="*/ 1039 w 1429"/>
                <a:gd name="T73" fmla="*/ 77 h 1104"/>
                <a:gd name="T74" fmla="*/ 384 w 1429"/>
                <a:gd name="T75" fmla="*/ 77 h 1104"/>
                <a:gd name="T76" fmla="*/ 335 w 1429"/>
                <a:gd name="T77" fmla="*/ 104 h 1104"/>
                <a:gd name="T78" fmla="*/ 335 w 1429"/>
                <a:gd name="T79" fmla="*/ 214 h 1104"/>
                <a:gd name="T80" fmla="*/ 1082 w 1429"/>
                <a:gd name="T81" fmla="*/ 214 h 1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29" h="1104">
                  <a:moveTo>
                    <a:pt x="874" y="611"/>
                  </a:moveTo>
                  <a:cubicBezTo>
                    <a:pt x="874" y="611"/>
                    <a:pt x="874" y="611"/>
                    <a:pt x="874" y="611"/>
                  </a:cubicBezTo>
                  <a:cubicBezTo>
                    <a:pt x="874" y="572"/>
                    <a:pt x="874" y="572"/>
                    <a:pt x="874" y="572"/>
                  </a:cubicBezTo>
                  <a:cubicBezTo>
                    <a:pt x="874" y="572"/>
                    <a:pt x="874" y="572"/>
                    <a:pt x="1429" y="572"/>
                  </a:cubicBezTo>
                  <a:cubicBezTo>
                    <a:pt x="1429" y="572"/>
                    <a:pt x="1429" y="572"/>
                    <a:pt x="1429" y="1017"/>
                  </a:cubicBezTo>
                  <a:cubicBezTo>
                    <a:pt x="1429" y="1066"/>
                    <a:pt x="1390" y="1104"/>
                    <a:pt x="1341" y="1104"/>
                  </a:cubicBezTo>
                  <a:cubicBezTo>
                    <a:pt x="1341" y="1104"/>
                    <a:pt x="1341" y="1104"/>
                    <a:pt x="88" y="1104"/>
                  </a:cubicBezTo>
                  <a:cubicBezTo>
                    <a:pt x="44" y="1104"/>
                    <a:pt x="0" y="1066"/>
                    <a:pt x="0" y="1017"/>
                  </a:cubicBezTo>
                  <a:cubicBezTo>
                    <a:pt x="0" y="1017"/>
                    <a:pt x="0" y="1017"/>
                    <a:pt x="0" y="572"/>
                  </a:cubicBezTo>
                  <a:cubicBezTo>
                    <a:pt x="0" y="572"/>
                    <a:pt x="0" y="572"/>
                    <a:pt x="577" y="572"/>
                  </a:cubicBezTo>
                  <a:cubicBezTo>
                    <a:pt x="577" y="572"/>
                    <a:pt x="577" y="572"/>
                    <a:pt x="577" y="611"/>
                  </a:cubicBezTo>
                  <a:cubicBezTo>
                    <a:pt x="577" y="660"/>
                    <a:pt x="615" y="698"/>
                    <a:pt x="665" y="698"/>
                  </a:cubicBezTo>
                  <a:cubicBezTo>
                    <a:pt x="665" y="698"/>
                    <a:pt x="665" y="698"/>
                    <a:pt x="786" y="698"/>
                  </a:cubicBezTo>
                  <a:cubicBezTo>
                    <a:pt x="835" y="698"/>
                    <a:pt x="874" y="660"/>
                    <a:pt x="874" y="611"/>
                  </a:cubicBezTo>
                  <a:close/>
                  <a:moveTo>
                    <a:pt x="1341" y="214"/>
                  </a:moveTo>
                  <a:cubicBezTo>
                    <a:pt x="1390" y="214"/>
                    <a:pt x="1429" y="253"/>
                    <a:pt x="1429" y="297"/>
                  </a:cubicBezTo>
                  <a:cubicBezTo>
                    <a:pt x="1429" y="297"/>
                    <a:pt x="1429" y="297"/>
                    <a:pt x="1429" y="528"/>
                  </a:cubicBezTo>
                  <a:cubicBezTo>
                    <a:pt x="1429" y="528"/>
                    <a:pt x="1429" y="528"/>
                    <a:pt x="874" y="528"/>
                  </a:cubicBezTo>
                  <a:cubicBezTo>
                    <a:pt x="874" y="528"/>
                    <a:pt x="874" y="528"/>
                    <a:pt x="874" y="489"/>
                  </a:cubicBezTo>
                  <a:cubicBezTo>
                    <a:pt x="874" y="445"/>
                    <a:pt x="835" y="407"/>
                    <a:pt x="786" y="407"/>
                  </a:cubicBezTo>
                  <a:cubicBezTo>
                    <a:pt x="786" y="407"/>
                    <a:pt x="786" y="407"/>
                    <a:pt x="665" y="407"/>
                  </a:cubicBezTo>
                  <a:cubicBezTo>
                    <a:pt x="615" y="407"/>
                    <a:pt x="577" y="445"/>
                    <a:pt x="577" y="489"/>
                  </a:cubicBezTo>
                  <a:cubicBezTo>
                    <a:pt x="577" y="489"/>
                    <a:pt x="577" y="489"/>
                    <a:pt x="577" y="528"/>
                  </a:cubicBezTo>
                  <a:cubicBezTo>
                    <a:pt x="577" y="528"/>
                    <a:pt x="577" y="528"/>
                    <a:pt x="0" y="528"/>
                  </a:cubicBezTo>
                  <a:cubicBezTo>
                    <a:pt x="0" y="528"/>
                    <a:pt x="0" y="528"/>
                    <a:pt x="0" y="297"/>
                  </a:cubicBezTo>
                  <a:cubicBezTo>
                    <a:pt x="0" y="253"/>
                    <a:pt x="44" y="214"/>
                    <a:pt x="88" y="214"/>
                  </a:cubicBezTo>
                  <a:cubicBezTo>
                    <a:pt x="88" y="214"/>
                    <a:pt x="88" y="214"/>
                    <a:pt x="258" y="214"/>
                  </a:cubicBezTo>
                  <a:cubicBezTo>
                    <a:pt x="258" y="214"/>
                    <a:pt x="258" y="214"/>
                    <a:pt x="258" y="104"/>
                  </a:cubicBezTo>
                  <a:cubicBezTo>
                    <a:pt x="258" y="44"/>
                    <a:pt x="313" y="0"/>
                    <a:pt x="384" y="0"/>
                  </a:cubicBezTo>
                  <a:cubicBezTo>
                    <a:pt x="384" y="0"/>
                    <a:pt x="384" y="0"/>
                    <a:pt x="1039" y="0"/>
                  </a:cubicBezTo>
                  <a:cubicBezTo>
                    <a:pt x="1110" y="0"/>
                    <a:pt x="1165" y="44"/>
                    <a:pt x="1165" y="104"/>
                  </a:cubicBezTo>
                  <a:cubicBezTo>
                    <a:pt x="1165" y="104"/>
                    <a:pt x="1165" y="104"/>
                    <a:pt x="1165" y="214"/>
                  </a:cubicBezTo>
                  <a:cubicBezTo>
                    <a:pt x="1165" y="214"/>
                    <a:pt x="1165" y="214"/>
                    <a:pt x="1341" y="214"/>
                  </a:cubicBezTo>
                  <a:close/>
                  <a:moveTo>
                    <a:pt x="1082" y="214"/>
                  </a:moveTo>
                  <a:cubicBezTo>
                    <a:pt x="1082" y="214"/>
                    <a:pt x="1082" y="214"/>
                    <a:pt x="1082" y="214"/>
                  </a:cubicBezTo>
                  <a:cubicBezTo>
                    <a:pt x="1082" y="104"/>
                    <a:pt x="1082" y="104"/>
                    <a:pt x="1082" y="104"/>
                  </a:cubicBezTo>
                  <a:cubicBezTo>
                    <a:pt x="1082" y="93"/>
                    <a:pt x="1066" y="77"/>
                    <a:pt x="1039" y="77"/>
                  </a:cubicBezTo>
                  <a:cubicBezTo>
                    <a:pt x="1039" y="77"/>
                    <a:pt x="1039" y="77"/>
                    <a:pt x="384" y="77"/>
                  </a:cubicBezTo>
                  <a:cubicBezTo>
                    <a:pt x="352" y="77"/>
                    <a:pt x="335" y="93"/>
                    <a:pt x="335" y="104"/>
                  </a:cubicBezTo>
                  <a:cubicBezTo>
                    <a:pt x="335" y="104"/>
                    <a:pt x="335" y="104"/>
                    <a:pt x="335" y="214"/>
                  </a:cubicBezTo>
                  <a:cubicBezTo>
                    <a:pt x="335" y="214"/>
                    <a:pt x="335" y="214"/>
                    <a:pt x="1082" y="214"/>
                  </a:cubicBezTo>
                  <a:close/>
                </a:path>
              </a:pathLst>
            </a:custGeom>
            <a:solidFill>
              <a:srgbClr val="8CC600"/>
            </a:solidFill>
            <a:ln>
              <a:noFill/>
            </a:ln>
            <a:extLst/>
          </p:spPr>
          <p:txBody>
            <a:bodyPr vert="horz" wrap="square" lIns="91416" tIns="45708" rIns="91416" bIns="45708" numCol="1" anchor="t" anchorCtr="0" compatLnSpc="1">
              <a:prstTxWarp prst="textNoShape">
                <a:avLst/>
              </a:prstTxWarp>
            </a:bodyPr>
            <a:lstStyle/>
            <a:p>
              <a:pPr defTabSz="1218621">
                <a:defRPr/>
              </a:pPr>
              <a:endParaRPr lang="en-US" sz="2399" kern="0">
                <a:solidFill>
                  <a:srgbClr val="292929"/>
                </a:solidFill>
                <a:latin typeface="Segoe UI"/>
              </a:endParaRPr>
            </a:p>
          </p:txBody>
        </p:sp>
        <p:sp>
          <p:nvSpPr>
            <p:cNvPr id="67" name="Right Arrow 66"/>
            <p:cNvSpPr/>
            <p:nvPr/>
          </p:nvSpPr>
          <p:spPr bwMode="auto">
            <a:xfrm>
              <a:off x="5804678" y="5447189"/>
              <a:ext cx="501086" cy="397095"/>
            </a:xfrm>
            <a:prstGeom prst="rightArrow">
              <a:avLst/>
            </a:prstGeom>
            <a:solidFill>
              <a:srgbClr val="DDDDDD">
                <a:lumMod val="50000"/>
              </a:srgbClr>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endParaRPr lang="en-US" sz="2799" kern="0" dirty="0">
                <a:gradFill>
                  <a:gsLst>
                    <a:gs pos="0">
                      <a:srgbClr val="FFFFFF"/>
                    </a:gs>
                    <a:gs pos="100000">
                      <a:srgbClr val="FFFFFF"/>
                    </a:gs>
                  </a:gsLst>
                  <a:lin ang="5400000" scaled="0"/>
                </a:gradFill>
                <a:latin typeface="Segoe UI"/>
              </a:endParaRPr>
            </a:p>
          </p:txBody>
        </p:sp>
      </p:grpSp>
      <p:grpSp>
        <p:nvGrpSpPr>
          <p:cNvPr id="68" name="Group 67"/>
          <p:cNvGrpSpPr/>
          <p:nvPr/>
        </p:nvGrpSpPr>
        <p:grpSpPr>
          <a:xfrm>
            <a:off x="5061552" y="2022327"/>
            <a:ext cx="6115488" cy="999201"/>
            <a:chOff x="4951412" y="1690578"/>
            <a:chExt cx="6117081" cy="999461"/>
          </a:xfrm>
        </p:grpSpPr>
        <p:sp>
          <p:nvSpPr>
            <p:cNvPr id="69" name="Rectangle 68"/>
            <p:cNvSpPr/>
            <p:nvPr/>
          </p:nvSpPr>
          <p:spPr bwMode="auto">
            <a:xfrm>
              <a:off x="4951412" y="1690578"/>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Controller</a:t>
              </a:r>
            </a:p>
          </p:txBody>
        </p:sp>
        <p:sp>
          <p:nvSpPr>
            <p:cNvPr id="70" name="Content Placeholder 2"/>
            <p:cNvSpPr txBox="1">
              <a:spLocks/>
            </p:cNvSpPr>
            <p:nvPr/>
          </p:nvSpPr>
          <p:spPr>
            <a:xfrm>
              <a:off x="7356143" y="1690579"/>
              <a:ext cx="3712350"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Controller</a:t>
              </a:r>
            </a:p>
            <a:p>
              <a:pPr marL="0" lvl="1" indent="0" defTabSz="685658">
                <a:spcBef>
                  <a:spcPts val="600"/>
                </a:spcBef>
                <a:buNone/>
                <a:defRPr/>
              </a:pPr>
              <a:r>
                <a:rPr lang="en-US" sz="1999" dirty="0">
                  <a:latin typeface="Segoe UI"/>
                </a:rPr>
                <a:t>Retrieves Model</a:t>
              </a:r>
            </a:p>
            <a:p>
              <a:pPr marL="0" lvl="1" indent="0" defTabSz="685658">
                <a:spcBef>
                  <a:spcPts val="600"/>
                </a:spcBef>
                <a:buNone/>
                <a:defRPr/>
              </a:pPr>
              <a:r>
                <a:rPr lang="en-US" sz="1999" dirty="0">
                  <a:latin typeface="Segoe UI"/>
                </a:rPr>
                <a:t>“Does Stuff”</a:t>
              </a:r>
            </a:p>
          </p:txBody>
        </p:sp>
      </p:grpSp>
      <p:grpSp>
        <p:nvGrpSpPr>
          <p:cNvPr id="71" name="Group 70"/>
          <p:cNvGrpSpPr/>
          <p:nvPr/>
        </p:nvGrpSpPr>
        <p:grpSpPr>
          <a:xfrm>
            <a:off x="5061552" y="4294353"/>
            <a:ext cx="6115488" cy="1006285"/>
            <a:chOff x="4951412" y="3963196"/>
            <a:chExt cx="6117081" cy="1006547"/>
          </a:xfrm>
        </p:grpSpPr>
        <p:sp>
          <p:nvSpPr>
            <p:cNvPr id="72" name="Rectangle 71"/>
            <p:cNvSpPr/>
            <p:nvPr/>
          </p:nvSpPr>
          <p:spPr bwMode="auto">
            <a:xfrm>
              <a:off x="4951412" y="3970283"/>
              <a:ext cx="2286000" cy="999460"/>
            </a:xfrm>
            <a:prstGeom prst="rect">
              <a:avLst/>
            </a:prstGeom>
            <a:solidFill>
              <a:srgbClr val="00AEE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View</a:t>
              </a:r>
            </a:p>
          </p:txBody>
        </p:sp>
        <p:sp>
          <p:nvSpPr>
            <p:cNvPr id="73" name="Content Placeholder 2"/>
            <p:cNvSpPr txBox="1">
              <a:spLocks/>
            </p:cNvSpPr>
            <p:nvPr/>
          </p:nvSpPr>
          <p:spPr>
            <a:xfrm>
              <a:off x="7418424" y="3963196"/>
              <a:ext cx="3650069" cy="999460"/>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View</a:t>
              </a:r>
            </a:p>
            <a:p>
              <a:pPr marL="0" lvl="1" indent="0" defTabSz="685658">
                <a:spcBef>
                  <a:spcPts val="600"/>
                </a:spcBef>
                <a:buNone/>
                <a:defRPr/>
              </a:pPr>
              <a:r>
                <a:rPr lang="en-US" sz="1999" dirty="0">
                  <a:latin typeface="Segoe UI"/>
                </a:rPr>
                <a:t>Visually represents</a:t>
              </a:r>
            </a:p>
            <a:p>
              <a:pPr marL="0" lvl="1" indent="0" defTabSz="685658">
                <a:spcBef>
                  <a:spcPts val="600"/>
                </a:spcBef>
                <a:buNone/>
                <a:defRPr/>
              </a:pPr>
              <a:r>
                <a:rPr lang="en-US" sz="1999" dirty="0">
                  <a:latin typeface="Segoe UI"/>
                </a:rPr>
                <a:t>the model</a:t>
              </a:r>
            </a:p>
          </p:txBody>
        </p:sp>
      </p:grpSp>
      <p:sp>
        <p:nvSpPr>
          <p:cNvPr id="74" name="Right Arrow 73"/>
          <p:cNvSpPr/>
          <p:nvPr/>
        </p:nvSpPr>
        <p:spPr bwMode="auto">
          <a:xfrm>
            <a:off x="2056864" y="2022328"/>
            <a:ext cx="2285405" cy="999199"/>
          </a:xfrm>
          <a:prstGeom prst="righ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Request</a:t>
            </a:r>
          </a:p>
        </p:txBody>
      </p:sp>
      <p:sp>
        <p:nvSpPr>
          <p:cNvPr id="76" name="Left Arrow 75"/>
          <p:cNvSpPr/>
          <p:nvPr/>
        </p:nvSpPr>
        <p:spPr bwMode="auto">
          <a:xfrm>
            <a:off x="2056864" y="4294353"/>
            <a:ext cx="2285405" cy="999199"/>
          </a:xfrm>
          <a:prstGeom prst="leftArrow">
            <a:avLst/>
          </a:prstGeom>
          <a:solidFill>
            <a:srgbClr val="5F5F5F"/>
          </a:solidFill>
          <a:ln w="9525" cap="flat" cmpd="sng" algn="ctr">
            <a:noFill/>
            <a:prstDash val="solid"/>
            <a:headEnd type="none" w="med" len="med"/>
            <a:tailEnd type="none" w="med" len="med"/>
          </a:ln>
          <a:effectLst/>
        </p:spPr>
        <p:txBody>
          <a:bodyPr vert="horz" wrap="square" lIns="91412" tIns="45706" rIns="91412" bIns="45706" numCol="1" rtlCol="0" anchor="ctr" anchorCtr="0" compatLnSpc="1">
            <a:prstTxWarp prst="textNoShape">
              <a:avLst/>
            </a:prstTxWarp>
          </a:bodyPr>
          <a:lstStyle/>
          <a:p>
            <a:pPr algn="ctr" defTabSz="913825" fontAlgn="base">
              <a:spcBef>
                <a:spcPct val="0"/>
              </a:spcBef>
              <a:spcAft>
                <a:spcPct val="0"/>
              </a:spcAft>
              <a:defRPr/>
            </a:pPr>
            <a:r>
              <a:rPr lang="en-US" sz="2799" kern="0" dirty="0">
                <a:gradFill>
                  <a:gsLst>
                    <a:gs pos="0">
                      <a:srgbClr val="FFFFFF"/>
                    </a:gs>
                    <a:gs pos="100000">
                      <a:srgbClr val="FFFFFF"/>
                    </a:gs>
                  </a:gsLst>
                  <a:lin ang="5400000" scaled="0"/>
                </a:gradFill>
                <a:latin typeface="Segoe UI"/>
              </a:rPr>
              <a:t>Response</a:t>
            </a:r>
          </a:p>
        </p:txBody>
      </p:sp>
      <p:sp>
        <p:nvSpPr>
          <p:cNvPr id="78" name="Content Placeholder 2"/>
          <p:cNvSpPr txBox="1">
            <a:spLocks/>
          </p:cNvSpPr>
          <p:nvPr/>
        </p:nvSpPr>
        <p:spPr>
          <a:xfrm>
            <a:off x="6734754" y="3543030"/>
            <a:ext cx="1142702" cy="396848"/>
          </a:xfrm>
          <a:prstGeom prst="rect">
            <a:avLst/>
          </a:prstGeom>
        </p:spPr>
        <p:txBody>
          <a:bodyPr vert="horz" wrap="square" lIns="0" tIns="0" rIns="0" bIns="0" rtlCol="0">
            <a:noAutofit/>
          </a:bodyPr>
          <a:lstStyle>
            <a:lvl1pPr marL="460375" indent="-460375" algn="l" defTabSz="914363" rtl="0" eaLnBrk="1" latinLnBrk="0" hangingPunct="1">
              <a:lnSpc>
                <a:spcPct val="90000"/>
              </a:lnSpc>
              <a:spcBef>
                <a:spcPct val="20000"/>
              </a:spcBef>
              <a:buSzPct val="80000"/>
              <a:buFont typeface="Arial" pitchFamily="34" charset="0"/>
              <a:buChar char="•"/>
              <a:defRPr sz="3200" kern="1200">
                <a:gradFill>
                  <a:gsLst>
                    <a:gs pos="0">
                      <a:srgbClr val="595959"/>
                    </a:gs>
                    <a:gs pos="86000">
                      <a:srgbClr val="595959"/>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0000"/>
              <a:buFont typeface="Arial" pitchFamily="34" charset="0"/>
              <a:buChar char="•"/>
              <a:defRPr sz="2800" kern="1200">
                <a:gradFill>
                  <a:gsLst>
                    <a:gs pos="0">
                      <a:srgbClr val="595959"/>
                    </a:gs>
                    <a:gs pos="86000">
                      <a:srgbClr val="595959"/>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0000"/>
              <a:buFont typeface="Arial" pitchFamily="34" charset="0"/>
              <a:buChar char="•"/>
              <a:defRPr sz="2400" kern="1200">
                <a:gradFill>
                  <a:gsLst>
                    <a:gs pos="0">
                      <a:srgbClr val="595959"/>
                    </a:gs>
                    <a:gs pos="86000">
                      <a:srgbClr val="595959"/>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0000"/>
              <a:buFont typeface="Arial" pitchFamily="34" charset="0"/>
              <a:buChar char="•"/>
              <a:defRPr sz="2000" kern="1200">
                <a:gradFill>
                  <a:gsLst>
                    <a:gs pos="0">
                      <a:srgbClr val="595959"/>
                    </a:gs>
                    <a:gs pos="86000">
                      <a:srgbClr val="595959"/>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685658">
              <a:spcBef>
                <a:spcPts val="1200"/>
              </a:spcBef>
              <a:buNone/>
              <a:defRPr/>
            </a:pPr>
            <a:r>
              <a:rPr lang="en-US" sz="2399" dirty="0">
                <a:solidFill>
                  <a:srgbClr val="00AEEF"/>
                </a:solidFill>
                <a:latin typeface="Segoe UI"/>
              </a:rPr>
              <a:t>Model</a:t>
            </a:r>
          </a:p>
        </p:txBody>
      </p:sp>
      <p:sp>
        <p:nvSpPr>
          <p:cNvPr id="3" name="TextBox 2"/>
          <p:cNvSpPr txBox="1"/>
          <p:nvPr/>
        </p:nvSpPr>
        <p:spPr>
          <a:xfrm>
            <a:off x="6415550" y="5468755"/>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80" name="TextBox 79"/>
          <p:cNvSpPr txBox="1"/>
          <p:nvPr/>
        </p:nvSpPr>
        <p:spPr>
          <a:xfrm>
            <a:off x="2758249" y="3480125"/>
            <a:ext cx="1126938" cy="1015399"/>
          </a:xfrm>
          <a:prstGeom prst="rect">
            <a:avLst/>
          </a:prstGeom>
          <a:noFill/>
        </p:spPr>
        <p:txBody>
          <a:bodyPr wrap="none" rtlCol="0">
            <a:spAutoFit/>
          </a:bodyPr>
          <a:lstStyle/>
          <a:p>
            <a:r>
              <a:rPr lang="en-US" sz="5998" dirty="0">
                <a:solidFill>
                  <a:srgbClr val="8CC600"/>
                </a:solidFill>
                <a:latin typeface="Segoe UI Symbol" panose="020B0502040204020203" pitchFamily="34" charset="0"/>
                <a:ea typeface="Segoe UI Symbol" panose="020B0502040204020203" pitchFamily="34" charset="0"/>
              </a:rPr>
              <a:t></a:t>
            </a:r>
            <a:endParaRPr lang="en-US" sz="2399" dirty="0">
              <a:solidFill>
                <a:srgbClr val="8CC600"/>
              </a:solidFill>
              <a:latin typeface="Segoe UI Symbol" panose="020B0502040204020203" pitchFamily="34" charset="0"/>
              <a:ea typeface="Segoe UI Symbol" panose="020B0502040204020203" pitchFamily="34" charset="0"/>
            </a:endParaRPr>
          </a:p>
        </p:txBody>
      </p:sp>
      <p:sp>
        <p:nvSpPr>
          <p:cNvPr id="79" name="TextBox 78"/>
          <p:cNvSpPr txBox="1"/>
          <p:nvPr/>
        </p:nvSpPr>
        <p:spPr>
          <a:xfrm>
            <a:off x="3163860" y="3741453"/>
            <a:ext cx="949717" cy="830781"/>
          </a:xfrm>
          <a:prstGeom prst="rect">
            <a:avLst/>
          </a:prstGeom>
          <a:noFill/>
        </p:spPr>
        <p:txBody>
          <a:bodyPr wrap="square" rtlCol="0">
            <a:spAutoFit/>
          </a:bodyPr>
          <a:lstStyle/>
          <a:p>
            <a:r>
              <a:rPr lang="en-US" sz="4799" dirty="0">
                <a:solidFill>
                  <a:srgbClr val="00AEEF"/>
                </a:solidFill>
                <a:latin typeface="Segoe UI Symbol" panose="020B0502040204020203" pitchFamily="34" charset="0"/>
                <a:ea typeface="Segoe UI Symbol" panose="020B0502040204020203" pitchFamily="34" charset="0"/>
              </a:rPr>
              <a:t></a:t>
            </a:r>
            <a:endParaRPr lang="en-US" sz="1799" dirty="0">
              <a:solidFill>
                <a:srgbClr val="00AEEF"/>
              </a:solidFill>
              <a:latin typeface="Segoe UI Symbol" panose="020B0502040204020203" pitchFamily="34" charset="0"/>
              <a:ea typeface="Segoe UI Symbol" panose="020B0502040204020203" pitchFamily="34" charset="0"/>
            </a:endParaRPr>
          </a:p>
        </p:txBody>
      </p:sp>
    </p:spTree>
    <p:extLst>
      <p:ext uri="{BB962C8B-B14F-4D97-AF65-F5344CB8AC3E}">
        <p14:creationId xmlns:p14="http://schemas.microsoft.com/office/powerpoint/2010/main" val="17438355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8" grpId="0"/>
      <p:bldP spid="3" grpId="0"/>
      <p:bldP spid="80" grpId="0"/>
      <p:bldP spid="7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Model Binding</a:t>
            </a:r>
            <a:endParaRPr lang="en-US" dirty="0"/>
          </a:p>
        </p:txBody>
      </p:sp>
      <p:sp>
        <p:nvSpPr>
          <p:cNvPr id="4" name="Content Placeholder 3"/>
          <p:cNvSpPr>
            <a:spLocks noGrp="1"/>
          </p:cNvSpPr>
          <p:nvPr>
            <p:ph sz="quarter" idx="10"/>
          </p:nvPr>
        </p:nvSpPr>
        <p:spPr/>
        <p:txBody>
          <a:bodyPr/>
          <a:lstStyle/>
          <a:p>
            <a:r>
              <a:rPr lang="en-US" dirty="0" smtClean="0"/>
              <a:t>Convert HTML form data to objects</a:t>
            </a:r>
            <a:endParaRPr lang="en-US" dirty="0" smtClean="0"/>
          </a:p>
          <a:p>
            <a:r>
              <a:rPr lang="en-US" dirty="0" smtClean="0"/>
              <a:t>Uses the name attribute of input elements</a:t>
            </a:r>
          </a:p>
          <a:p>
            <a:pPr lvl="1"/>
            <a:r>
              <a:rPr lang="en-US" dirty="0" smtClean="0"/>
              <a:t>Automatically matches parameter names for simple data </a:t>
            </a:r>
            <a:r>
              <a:rPr lang="en-US" dirty="0" smtClean="0"/>
              <a:t>types</a:t>
            </a:r>
            <a:br>
              <a:rPr lang="en-US" dirty="0" smtClean="0"/>
            </a:br>
            <a:r>
              <a:rPr lang="en-US" dirty="0" smtClean="0"/>
              <a:t>   </a:t>
            </a:r>
            <a:r>
              <a:rPr lang="en-US" sz="1600" dirty="0" smtClean="0"/>
              <a:t> </a:t>
            </a:r>
            <a:r>
              <a:rPr lang="en-US" spc="-70" dirty="0">
                <a:gradFill>
                  <a:gsLst>
                    <a:gs pos="1250">
                      <a:srgbClr val="797A7D"/>
                    </a:gs>
                    <a:gs pos="100000">
                      <a:srgbClr val="797A7D"/>
                    </a:gs>
                  </a:gsLst>
                  <a:lin ang="5400000" scaled="0"/>
                </a:gradFill>
                <a:latin typeface="Consolas" panose="020B0609020204030204" pitchFamily="49" charset="0"/>
                <a:cs typeface="Consolas" panose="020B0609020204030204" pitchFamily="49" charset="0"/>
              </a:rPr>
              <a:t>&lt;input type="text" name</a:t>
            </a:r>
            <a:r>
              <a:rPr lang="en-US" spc="-70" dirty="0" smtClean="0">
                <a:gradFill>
                  <a:gsLst>
                    <a:gs pos="1250">
                      <a:srgbClr val="797A7D"/>
                    </a:gs>
                    <a:gs pos="100000">
                      <a:srgbClr val="797A7D"/>
                    </a:gs>
                  </a:gsLst>
                  <a:lin ang="5400000" scaled="0"/>
                </a:gradFill>
                <a:latin typeface="Consolas" panose="020B0609020204030204" pitchFamily="49" charset="0"/>
                <a:cs typeface="Consolas" panose="020B0609020204030204" pitchFamily="49" charset="0"/>
              </a:rPr>
              <a:t>="Title" </a:t>
            </a:r>
            <a:r>
              <a:rPr lang="en-US" spc="-70" dirty="0">
                <a:gradFill>
                  <a:gsLst>
                    <a:gs pos="1250">
                      <a:srgbClr val="797A7D"/>
                    </a:gs>
                    <a:gs pos="100000">
                      <a:srgbClr val="797A7D"/>
                    </a:gs>
                  </a:gsLst>
                  <a:lin ang="5400000" scaled="0"/>
                </a:gradFill>
                <a:latin typeface="Consolas" panose="020B0609020204030204" pitchFamily="49" charset="0"/>
                <a:cs typeface="Consolas" panose="020B0609020204030204" pitchFamily="49" charset="0"/>
              </a:rPr>
              <a:t>/&gt;</a:t>
            </a:r>
            <a:endParaRPr lang="en-US" sz="1600" dirty="0" smtClean="0"/>
          </a:p>
          <a:p>
            <a:pPr lvl="1"/>
            <a:r>
              <a:rPr lang="en-US" dirty="0" smtClean="0"/>
              <a:t>Complex objects are mapped by property name</a:t>
            </a:r>
          </a:p>
          <a:p>
            <a:pPr lvl="2"/>
            <a:r>
              <a:rPr lang="en-US" dirty="0" smtClean="0"/>
              <a:t>Complex properties use dotted notation</a:t>
            </a:r>
          </a:p>
          <a:p>
            <a:pPr marL="913816" lvl="2" indent="0">
              <a:buNone/>
            </a:pPr>
            <a:r>
              <a:rPr lang="en-US" dirty="0" smtClean="0">
                <a:latin typeface="Consolas" panose="020B0609020204030204" pitchFamily="49" charset="0"/>
                <a:cs typeface="Consolas" panose="020B0609020204030204" pitchFamily="49" charset="0"/>
              </a:rPr>
              <a:t>&lt;</a:t>
            </a:r>
            <a:r>
              <a:rPr lang="en-US" dirty="0" smtClean="0">
                <a:latin typeface="Consolas" panose="020B0609020204030204" pitchFamily="49" charset="0"/>
                <a:cs typeface="Consolas" panose="020B0609020204030204" pitchFamily="49" charset="0"/>
              </a:rPr>
              <a:t>input type="text" name="</a:t>
            </a:r>
            <a:r>
              <a:rPr lang="en-US" dirty="0" err="1" smtClean="0">
                <a:latin typeface="Consolas" panose="020B0609020204030204" pitchFamily="49" charset="0"/>
                <a:cs typeface="Consolas" panose="020B0609020204030204" pitchFamily="49" charset="0"/>
              </a:rPr>
              <a:t>Album.LinerNotes</a:t>
            </a:r>
            <a:r>
              <a:rPr lang="en-US" dirty="0" smtClean="0">
                <a:latin typeface="Consolas" panose="020B0609020204030204" pitchFamily="49" charset="0"/>
                <a:cs typeface="Consolas" panose="020B0609020204030204" pitchFamily="49" charset="0"/>
              </a:rPr>
              <a:t>" /&gt;</a:t>
            </a:r>
            <a:endParaRPr lang="en-US" dirty="0">
              <a:latin typeface="Consolas" panose="020B0609020204030204" pitchFamily="49" charset="0"/>
              <a:cs typeface="Consolas" panose="020B0609020204030204" pitchFamily="49" charset="0"/>
            </a:endParaRPr>
          </a:p>
        </p:txBody>
      </p:sp>
      <p:sp>
        <p:nvSpPr>
          <p:cNvPr id="5" name="Rectangle 4"/>
          <p:cNvSpPr/>
          <p:nvPr/>
        </p:nvSpPr>
        <p:spPr>
          <a:xfrm>
            <a:off x="2055956" y="4944932"/>
            <a:ext cx="1909945" cy="144470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799" b="1" dirty="0"/>
              <a:t>Song</a:t>
            </a:r>
          </a:p>
          <a:p>
            <a:pPr algn="ctr"/>
            <a:r>
              <a:rPr lang="en-US" sz="1799" dirty="0" err="1"/>
              <a:t>SongID</a:t>
            </a:r>
            <a:endParaRPr lang="en-US" sz="1799" dirty="0"/>
          </a:p>
          <a:p>
            <a:pPr algn="ctr"/>
            <a:r>
              <a:rPr lang="en-US" sz="1799" dirty="0"/>
              <a:t>Title</a:t>
            </a:r>
          </a:p>
          <a:p>
            <a:pPr algn="ctr"/>
            <a:r>
              <a:rPr lang="en-US" sz="1799" dirty="0"/>
              <a:t>Length</a:t>
            </a:r>
          </a:p>
          <a:p>
            <a:pPr algn="ctr"/>
            <a:r>
              <a:rPr lang="en-US" sz="1799" dirty="0"/>
              <a:t>Lyrics</a:t>
            </a:r>
            <a:endParaRPr lang="en-US" sz="1799" dirty="0"/>
          </a:p>
        </p:txBody>
      </p:sp>
      <p:cxnSp>
        <p:nvCxnSpPr>
          <p:cNvPr id="6" name="Straight Connector 5"/>
          <p:cNvCxnSpPr/>
          <p:nvPr/>
        </p:nvCxnSpPr>
        <p:spPr>
          <a:xfrm>
            <a:off x="2055956" y="5271420"/>
            <a:ext cx="1909945" cy="0"/>
          </a:xfrm>
          <a:prstGeom prst="line">
            <a:avLst/>
          </a:prstGeom>
        </p:spPr>
        <p:style>
          <a:lnRef idx="3">
            <a:schemeClr val="accent1"/>
          </a:lnRef>
          <a:fillRef idx="0">
            <a:schemeClr val="accent1"/>
          </a:fillRef>
          <a:effectRef idx="2">
            <a:schemeClr val="accent1"/>
          </a:effectRef>
          <a:fontRef idx="minor">
            <a:schemeClr val="tx1"/>
          </a:fontRef>
        </p:style>
      </p:cxnSp>
      <p:sp>
        <p:nvSpPr>
          <p:cNvPr id="7" name="Rectangle 6"/>
          <p:cNvSpPr/>
          <p:nvPr/>
        </p:nvSpPr>
        <p:spPr>
          <a:xfrm>
            <a:off x="4750952" y="4944932"/>
            <a:ext cx="1909945" cy="144470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799" b="1" dirty="0"/>
              <a:t>Album</a:t>
            </a:r>
          </a:p>
          <a:p>
            <a:pPr algn="ctr"/>
            <a:r>
              <a:rPr lang="en-US" sz="1799" dirty="0" err="1"/>
              <a:t>AlbumID</a:t>
            </a:r>
            <a:endParaRPr lang="en-US" sz="1799" dirty="0"/>
          </a:p>
          <a:p>
            <a:pPr algn="ctr"/>
            <a:r>
              <a:rPr lang="en-US" sz="1799" dirty="0"/>
              <a:t>Title</a:t>
            </a:r>
          </a:p>
          <a:p>
            <a:pPr algn="ctr"/>
            <a:r>
              <a:rPr lang="en-US" sz="1799" dirty="0"/>
              <a:t>Label</a:t>
            </a:r>
          </a:p>
          <a:p>
            <a:pPr algn="ctr"/>
            <a:r>
              <a:rPr lang="en-US" sz="1799" dirty="0" err="1"/>
              <a:t>LinerNotes</a:t>
            </a:r>
            <a:endParaRPr lang="en-US" sz="1799" dirty="0"/>
          </a:p>
        </p:txBody>
      </p:sp>
      <p:cxnSp>
        <p:nvCxnSpPr>
          <p:cNvPr id="8" name="Straight Connector 7"/>
          <p:cNvCxnSpPr/>
          <p:nvPr/>
        </p:nvCxnSpPr>
        <p:spPr>
          <a:xfrm>
            <a:off x="4750952" y="5271420"/>
            <a:ext cx="190994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a:stCxn id="5" idx="3"/>
            <a:endCxn id="7" idx="1"/>
          </p:cNvCxnSpPr>
          <p:nvPr/>
        </p:nvCxnSpPr>
        <p:spPr>
          <a:xfrm>
            <a:off x="3965901" y="5667284"/>
            <a:ext cx="785051"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30694523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Demo</a:t>
            </a:r>
            <a:endParaRPr lang="en-US" dirty="0"/>
          </a:p>
        </p:txBody>
      </p:sp>
      <p:sp>
        <p:nvSpPr>
          <p:cNvPr id="7" name="Text Placeholder 6"/>
          <p:cNvSpPr>
            <a:spLocks noGrp="1"/>
          </p:cNvSpPr>
          <p:nvPr>
            <p:ph type="body" sz="quarter" idx="12"/>
          </p:nvPr>
        </p:nvSpPr>
        <p:spPr/>
        <p:txBody>
          <a:bodyPr/>
          <a:lstStyle/>
          <a:p>
            <a:r>
              <a:rPr lang="en-US" dirty="0" smtClean="0"/>
              <a:t>Hello, MVC</a:t>
            </a:r>
            <a:endParaRPr lang="en-US" dirty="0"/>
          </a:p>
        </p:txBody>
      </p:sp>
    </p:spTree>
    <p:extLst>
      <p:ext uri="{BB962C8B-B14F-4D97-AF65-F5344CB8AC3E}">
        <p14:creationId xmlns:p14="http://schemas.microsoft.com/office/powerpoint/2010/main" val="10711924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9537976"/>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5-30055_Office Template 2012 - 16x9 - White Background">
  <a:themeElements>
    <a:clrScheme name="Office light">
      <a:dk1>
        <a:srgbClr val="000000"/>
      </a:dk1>
      <a:lt1>
        <a:srgbClr val="FFFFFF"/>
      </a:lt1>
      <a:dk2>
        <a:srgbClr val="DC3C00"/>
      </a:dk2>
      <a:lt2>
        <a:srgbClr val="797A7D"/>
      </a:lt2>
      <a:accent1>
        <a:srgbClr val="DC3C00"/>
      </a:accent1>
      <a:accent2>
        <a:srgbClr val="FF8C00"/>
      </a:accent2>
      <a:accent3>
        <a:srgbClr val="FFB900"/>
      </a:accent3>
      <a:accent4>
        <a:srgbClr val="007233"/>
      </a:accent4>
      <a:accent5>
        <a:srgbClr val="00188F"/>
      </a:accent5>
      <a:accent6>
        <a:srgbClr val="68217A"/>
      </a:accent6>
      <a:hlink>
        <a:srgbClr val="FF8C00"/>
      </a:hlink>
      <a:folHlink>
        <a:srgbClr val="DC3C0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smtClean="0">
            <a:gradFill>
              <a:gsLst>
                <a:gs pos="2917">
                  <a:schemeClr val="bg2"/>
                </a:gs>
                <a:gs pos="95000">
                  <a:schemeClr val="bg2"/>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0B6ECECE-D832-4A6D-9382-4D4E764C03DC}"/>
    </a:ext>
  </a:extLst>
</a:theme>
</file>

<file path=ppt/theme/theme2.xml><?xml version="1.0" encoding="utf-8"?>
<a:theme xmlns:a="http://schemas.openxmlformats.org/drawingml/2006/main" name="5-30055_Office Template 2012 - 16x9 - Colored Accent Slides">
  <a:themeElements>
    <a:clrScheme name="Office dark 2">
      <a:dk1>
        <a:srgbClr val="000000"/>
      </a:dk1>
      <a:lt1>
        <a:srgbClr val="FFFFFF"/>
      </a:lt1>
      <a:dk2>
        <a:srgbClr val="000000"/>
      </a:dk2>
      <a:lt2>
        <a:srgbClr val="FFFFFF"/>
      </a:lt2>
      <a:accent1>
        <a:srgbClr val="0072C6"/>
      </a:accent1>
      <a:accent2>
        <a:srgbClr val="DC3C00"/>
      </a:accent2>
      <a:accent3>
        <a:srgbClr val="007233"/>
      </a:accent3>
      <a:accent4>
        <a:srgbClr val="00188F"/>
      </a:accent4>
      <a:accent5>
        <a:srgbClr val="68217A"/>
      </a:accent5>
      <a:accent6>
        <a:srgbClr val="505050"/>
      </a:accent6>
      <a:hlink>
        <a:srgbClr val="82CAFF"/>
      </a:hlink>
      <a:folHlink>
        <a:srgbClr val="C0E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defPPr algn="ctr" defTabSz="914099" fontAlgn="base">
          <a:spcBef>
            <a:spcPct val="0"/>
          </a:spcBef>
          <a:spcAft>
            <a:spcPct val="0"/>
          </a:spcAft>
          <a:defRPr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2400" spc="-7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_Template_16x9_WHITE.potx" id="{BAC85760-2BE3-4369-8D6A-792FA239637A}" vid="{A93E73D1-45C6-4FF9-A009-9C9E7F69F4DC}"/>
    </a:ext>
  </a:extLst>
</a:theme>
</file>

<file path=ppt/theme/theme3.xml><?xml version="1.0" encoding="utf-8"?>
<a:theme xmlns:a="http://schemas.openxmlformats.org/drawingml/2006/main" name="2_TEE14 Speaker PPT Template">
  <a:themeElements>
    <a:clrScheme name="Custom 1">
      <a:dk1>
        <a:srgbClr val="505050"/>
      </a:dk1>
      <a:lt1>
        <a:srgbClr val="FFFFFF"/>
      </a:lt1>
      <a:dk2>
        <a:srgbClr val="442359"/>
      </a:dk2>
      <a:lt2>
        <a:srgbClr val="68217A"/>
      </a:lt2>
      <a:accent1>
        <a:srgbClr val="7FBA00"/>
      </a:accent1>
      <a:accent2>
        <a:srgbClr val="DC3C00"/>
      </a:accent2>
      <a:accent3>
        <a:srgbClr val="002050"/>
      </a:accent3>
      <a:accent4>
        <a:srgbClr val="009E49"/>
      </a:accent4>
      <a:accent5>
        <a:srgbClr val="00B294"/>
      </a:accent5>
      <a:accent6>
        <a:srgbClr val="0072C6"/>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NA_Template_with_TechEd Europe_r03.potx" id="{D1757E1E-F62B-43A3-BA2B-231531828368}" vid="{DB3EECF5-125C-46BC-AC50-75EC4FF8233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E4C90AA7333249A7DBC8CC6F49919B" ma:contentTypeVersion="1" ma:contentTypeDescription="Create a new document." ma:contentTypeScope="" ma:versionID="e7b09f0f38d7ed30c7da14951e97abcc">
  <xsd:schema xmlns:xsd="http://www.w3.org/2001/XMLSchema" xmlns:xs="http://www.w3.org/2001/XMLSchema" xmlns:p="http://schemas.microsoft.com/office/2006/metadata/properties" xmlns:ns2="5fad15d0-477e-40da-a20d-40d4ca777cbd" targetNamespace="http://schemas.microsoft.com/office/2006/metadata/properties" ma:root="true" ma:fieldsID="0cee24db179c30c5ebec40b677cadf70" ns2:_="">
    <xsd:import namespace="5fad15d0-477e-40da-a20d-40d4ca777cbd"/>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ad15d0-477e-40da-a20d-40d4ca777cb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5fad15d0-477e-40da-a20d-40d4ca777cbd">
      <UserInfo>
        <DisplayName>Sine Rix</DisplayName>
        <AccountId>305</AccountId>
        <AccountType/>
      </UserInfo>
    </SharedWithUsers>
  </documentManagement>
</p:properties>
</file>

<file path=customXml/itemProps1.xml><?xml version="1.0" encoding="utf-8"?>
<ds:datastoreItem xmlns:ds="http://schemas.openxmlformats.org/officeDocument/2006/customXml" ds:itemID="{E24C5A93-C3E6-42E2-96C9-C8A2BD120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ad15d0-477e-40da-a20d-40d4ca777cb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1E0CE18-CA03-4891-9CD8-3448778E3D53}">
  <ds:schemaRefs>
    <ds:schemaRef ds:uri="http://schemas.microsoft.com/sharepoint/v3/contenttype/forms"/>
  </ds:schemaRefs>
</ds:datastoreItem>
</file>

<file path=customXml/itemProps3.xml><?xml version="1.0" encoding="utf-8"?>
<ds:datastoreItem xmlns:ds="http://schemas.openxmlformats.org/officeDocument/2006/customXml" ds:itemID="{DA593625-DB14-4FB0-B5A9-3269FA9C120B}">
  <ds:schemaRefs>
    <ds:schemaRef ds:uri="http://purl.org/dc/terms/"/>
    <ds:schemaRef ds:uri="http://schemas.microsoft.com/office/2006/documentManagement/types"/>
    <ds:schemaRef ds:uri="http://purl.org/dc/elements/1.1/"/>
    <ds:schemaRef ds:uri="http://schemas.microsoft.com/office/2006/metadata/properties"/>
    <ds:schemaRef ds:uri="5fad15d0-477e-40da-a20d-40d4ca777cbd"/>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Office_Template_16x9_WHITE</Template>
  <TotalTime>0</TotalTime>
  <Words>106</Words>
  <Application>Microsoft Office PowerPoint</Application>
  <PresentationFormat>Custom</PresentationFormat>
  <Paragraphs>41</Paragraphs>
  <Slides>5</Slides>
  <Notes>1</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vt:i4>
      </vt:variant>
    </vt:vector>
  </HeadingPairs>
  <TitlesOfParts>
    <vt:vector size="16" baseType="lpstr">
      <vt:lpstr>Arial</vt:lpstr>
      <vt:lpstr>Calibri</vt:lpstr>
      <vt:lpstr>Consolas</vt:lpstr>
      <vt:lpstr>Segoe UI</vt:lpstr>
      <vt:lpstr>Segoe UI Light</vt:lpstr>
      <vt:lpstr>Segoe UI Symbol</vt:lpstr>
      <vt:lpstr>Times New Roman</vt:lpstr>
      <vt:lpstr>Wingdings</vt:lpstr>
      <vt:lpstr>5-30055_Office Template 2012 - 16x9 - White Background</vt:lpstr>
      <vt:lpstr>5-30055_Office Template 2012 - 16x9 - Colored Accent Slides</vt:lpstr>
      <vt:lpstr>2_TEE14 Speaker PPT Template</vt:lpstr>
      <vt:lpstr>MVC Overview</vt:lpstr>
      <vt:lpstr>Models, Views, and Controllers</vt:lpstr>
      <vt:lpstr>Model Binding</vt:lpstr>
      <vt:lpstr>Demo</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2014-07-11T16:37:45Z</dcterms:created>
  <dcterms:modified xsi:type="dcterms:W3CDTF">2015-01-14T21:23:41Z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MyDocuments">
    <vt:bool>true</vt:bool>
  </property>
  <property fmtid="{D5CDD505-2E9C-101B-9397-08002B2CF9AE}" pid="3" name="ContentTypeId">
    <vt:lpwstr>0x010100A2E4C90AA7333249A7DBC8CC6F49919B</vt:lpwstr>
  </property>
  <property fmtid="{D5CDD505-2E9C-101B-9397-08002B2CF9AE}" pid="4" name="DocVizMetadataToken">
    <vt:lpwstr>300x187x1</vt:lpwstr>
  </property>
</Properties>
</file>