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2.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082" r:id="rId4"/>
    <p:sldMasterId id="2147484046" r:id="rId5"/>
    <p:sldMasterId id="2147484153" r:id="rId6"/>
  </p:sldMasterIdLst>
  <p:notesMasterIdLst>
    <p:notesMasterId r:id="rId14"/>
  </p:notesMasterIdLst>
  <p:handoutMasterIdLst>
    <p:handoutMasterId r:id="rId15"/>
  </p:handoutMasterIdLst>
  <p:sldIdLst>
    <p:sldId id="876" r:id="rId7"/>
    <p:sldId id="877" r:id="rId8"/>
    <p:sldId id="878" r:id="rId9"/>
    <p:sldId id="879" r:id="rId10"/>
    <p:sldId id="926" r:id="rId11"/>
    <p:sldId id="927" r:id="rId12"/>
    <p:sldId id="928" r:id="rId13"/>
  </p:sldIdLst>
  <p:sldSz cx="12188825" cy="6858000"/>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42">
          <p15:clr>
            <a:srgbClr val="A4A3A4"/>
          </p15:clr>
        </p15:guide>
        <p15:guide id="2" orient="horz" pos="4176">
          <p15:clr>
            <a:srgbClr val="A4A3A4"/>
          </p15:clr>
        </p15:guide>
        <p15:guide id="3" orient="horz" pos="912">
          <p15:clr>
            <a:srgbClr val="A4A3A4"/>
          </p15:clr>
        </p15:guide>
        <p15:guide id="4" orient="horz" pos="1197">
          <p15:clr>
            <a:srgbClr val="A4A3A4"/>
          </p15:clr>
        </p15:guide>
        <p15:guide id="5" orient="horz" pos="1957">
          <p15:clr>
            <a:srgbClr val="A4A3A4"/>
          </p15:clr>
        </p15:guide>
        <p15:guide id="6" orient="horz" pos="2723">
          <p15:clr>
            <a:srgbClr val="A4A3A4"/>
          </p15:clr>
        </p15:guide>
        <p15:guide id="7" orient="horz" pos="2159">
          <p15:clr>
            <a:srgbClr val="A4A3A4"/>
          </p15:clr>
        </p15:guide>
        <p15:guide id="8" orient="horz" pos="3869">
          <p15:clr>
            <a:srgbClr val="A4A3A4"/>
          </p15:clr>
        </p15:guide>
        <p15:guide id="9" orient="horz" pos="3572">
          <p15:clr>
            <a:srgbClr val="A4A3A4"/>
          </p15:clr>
        </p15:guide>
        <p15:guide id="10" pos="128">
          <p15:clr>
            <a:srgbClr val="A4A3A4"/>
          </p15:clr>
        </p15:guide>
        <p15:guide id="11" pos="1767">
          <p15:clr>
            <a:srgbClr val="A4A3A4"/>
          </p15:clr>
        </p15:guide>
        <p15:guide id="12" pos="7548">
          <p15:clr>
            <a:srgbClr val="A4A3A4"/>
          </p15:clr>
        </p15:guide>
        <p15:guide id="13" pos="328">
          <p15:clr>
            <a:srgbClr val="A4A3A4"/>
          </p15:clr>
        </p15:guide>
        <p15:guide id="14" pos="7353">
          <p15:clr>
            <a:srgbClr val="A4A3A4"/>
          </p15:clr>
        </p15:guide>
        <p15:guide id="15" pos="613">
          <p15:clr>
            <a:srgbClr val="A4A3A4"/>
          </p15:clr>
        </p15:guide>
        <p15:guide id="16" pos="7062">
          <p15:clr>
            <a:srgbClr val="A4A3A4"/>
          </p15:clr>
        </p15:guide>
        <p15:guide id="17" pos="3837">
          <p15:clr>
            <a:srgbClr val="A4A3A4"/>
          </p15:clr>
        </p15:guide>
        <p15:guide id="18" pos="2216">
          <p15:clr>
            <a:srgbClr val="A4A3A4"/>
          </p15:clr>
        </p15:guide>
        <p15:guide id="19" pos="377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B3C00"/>
    <a:srgbClr val="0042AC"/>
    <a:srgbClr val="68217A"/>
    <a:srgbClr val="0072C6"/>
    <a:srgbClr val="2D82FF"/>
    <a:srgbClr val="0088EE"/>
    <a:srgbClr val="D2D2D2"/>
    <a:srgbClr val="969696"/>
    <a:srgbClr val="505050"/>
    <a:srgbClr val="00188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73188" autoAdjust="0"/>
  </p:normalViewPr>
  <p:slideViewPr>
    <p:cSldViewPr snapToGrid="0">
      <p:cViewPr varScale="1">
        <p:scale>
          <a:sx n="58" d="100"/>
          <a:sy n="58" d="100"/>
        </p:scale>
        <p:origin x="1182" y="72"/>
      </p:cViewPr>
      <p:guideLst>
        <p:guide orient="horz" pos="142"/>
        <p:guide orient="horz" pos="4176"/>
        <p:guide orient="horz" pos="912"/>
        <p:guide orient="horz" pos="1197"/>
        <p:guide orient="horz" pos="1957"/>
        <p:guide orient="horz" pos="2723"/>
        <p:guide orient="horz" pos="2159"/>
        <p:guide orient="horz" pos="3869"/>
        <p:guide orient="horz" pos="3572"/>
        <p:guide pos="128"/>
        <p:guide pos="1767"/>
        <p:guide pos="7548"/>
        <p:guide pos="328"/>
        <p:guide pos="7353"/>
        <p:guide pos="613"/>
        <p:guide pos="7062"/>
        <p:guide pos="3837"/>
        <p:guide pos="2216"/>
        <p:guide pos="3771"/>
      </p:guideLst>
    </p:cSldViewPr>
  </p:slideViewPr>
  <p:notesTextViewPr>
    <p:cViewPr>
      <p:scale>
        <a:sx n="100" d="100"/>
        <a:sy n="100" d="100"/>
      </p:scale>
      <p:origin x="0" y="0"/>
    </p:cViewPr>
  </p:notesTextViewPr>
  <p:sorterViewPr>
    <p:cViewPr varScale="1">
      <p:scale>
        <a:sx n="1" d="1"/>
        <a:sy n="1" d="1"/>
      </p:scale>
      <p:origin x="0" y="0"/>
    </p:cViewPr>
  </p:sorterViewPr>
  <p:notesViewPr>
    <p:cSldViewPr snapToGrid="0" showGuides="1">
      <p:cViewPr varScale="1">
        <p:scale>
          <a:sx n="82" d="100"/>
          <a:sy n="82" d="100"/>
        </p:scale>
        <p:origin x="-313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5" Type="http://schemas.openxmlformats.org/officeDocument/2006/relationships/slideMaster" Target="slideMasters/slideMaster2.xml"/><Relationship Id="rId15" Type="http://schemas.openxmlformats.org/officeDocument/2006/relationships/handoutMaster" Target="handoutMasters/handoutMaster1.xml"/><Relationship Id="rId10" Type="http://schemas.openxmlformats.org/officeDocument/2006/relationships/slide" Target="slides/slide4.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t>Microsoft Office</a:t>
            </a:r>
            <a:endParaRPr lang="en-US" dirty="0"/>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E219B1A-AE41-483B-A766-69B9363DDA6A}" type="datetimeFigureOut">
              <a:rPr lang="en-US" smtClean="0"/>
              <a:t>4/2/2015</a:t>
            </a:fld>
            <a:endParaRPr lang="en-US"/>
          </a:p>
        </p:txBody>
      </p:sp>
      <p:sp>
        <p:nvSpPr>
          <p:cNvPr id="8" name="Footer Placeholder 7"/>
          <p:cNvSpPr>
            <a:spLocks noGrp="1"/>
          </p:cNvSpPr>
          <p:nvPr>
            <p:ph type="ftr" sz="quarter" idx="2"/>
          </p:nvPr>
        </p:nvSpPr>
        <p:spPr>
          <a:xfrm>
            <a:off x="0" y="8685212"/>
            <a:ext cx="5795010" cy="366191"/>
          </a:xfrm>
          <a:prstGeom prst="rect">
            <a:avLst/>
          </a:prstGeom>
        </p:spPr>
        <p:txBody>
          <a:bodyPr vert="horz" lIns="0" tIns="45720" rIns="91440" bIns="45720" rtlCol="0" anchor="b"/>
          <a:lstStyle>
            <a:lvl1pPr algn="l">
              <a:defRPr sz="1200"/>
            </a:lvl1p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Microsoft, and Microsoft cannot guarantee the accuracy of any information provided after the date of this presentation.  MICROSOFT MAKES NO WARRANTIES, EXPRESS, IMPLIED OR STATUTORY, AS TO THE INFORMATION IN THIS PRESENTATION</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t>‹#›</a:t>
            </a:fld>
            <a:endParaRPr lang="en-US"/>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Slide Image Placeholder 8"/>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51B1278-D92B-4AF3-A9C1-71DD298190CE}" type="datetimeFigureOut">
              <a:rPr lang="en-US" smtClean="0"/>
              <a:t>4/2/2015</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vl1pPr>
          </a:lstStyle>
          <a:p>
            <a:fld id="{B4008EB6-D09E-4580-8CD6-DDB14511944F}" type="slidenum">
              <a:rPr lang="en-US" smtClean="0"/>
              <a:t>‹#›</a:t>
            </a:fld>
            <a:endParaRPr lang="en-US" dirty="0"/>
          </a:p>
        </p:txBody>
      </p:sp>
      <p:sp>
        <p:nvSpPr>
          <p:cNvPr id="14"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t>Microsoft Office</a:t>
            </a:r>
            <a:endParaRPr lang="en-US" dirty="0"/>
          </a:p>
        </p:txBody>
      </p:sp>
      <p:sp>
        <p:nvSpPr>
          <p:cNvPr id="15" name="Footer Placeholder 7"/>
          <p:cNvSpPr>
            <a:spLocks noGrp="1"/>
          </p:cNvSpPr>
          <p:nvPr>
            <p:ph type="ftr" sz="quarter" idx="4"/>
          </p:nvPr>
        </p:nvSpPr>
        <p:spPr>
          <a:xfrm>
            <a:off x="0" y="8685212"/>
            <a:ext cx="5795010" cy="366191"/>
          </a:xfrm>
          <a:prstGeom prst="rect">
            <a:avLst/>
          </a:prstGeom>
        </p:spPr>
        <p:txBody>
          <a:bodyPr vert="horz" lIns="0" tIns="45720" rIns="91440" bIns="45720" rtlCol="0" anchor="b"/>
          <a:lstStyle>
            <a:lvl1pPr algn="l">
              <a:defRPr sz="1200"/>
            </a:lvl1p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Microsoft, and Microsoft cannot guarantee the accuracy of any information provided after the date of this presentation.  MICROSOFT MAKES NO WARRANTIES, EXPRESS, IMPLIED OR STATUTORY, AS TO THE INFORMATION IN THIS PRESENTATION</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3" rtl="0" eaLnBrk="1" latinLnBrk="0" hangingPunct="1">
      <a:lnSpc>
        <a:spcPct val="90000"/>
      </a:lnSpc>
      <a:spcAft>
        <a:spcPts val="333"/>
      </a:spcAft>
      <a:defRPr sz="900" kern="1200">
        <a:solidFill>
          <a:schemeClr val="tx1"/>
        </a:solidFill>
        <a:latin typeface="Segoe UI Light"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slide</a:t>
            </a:r>
            <a:r>
              <a:rPr lang="en-US" baseline="0" dirty="0" smtClean="0"/>
              <a:t> shows the initial structure of a task pane app created with the Visual Studio 2012.</a:t>
            </a:r>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F520EA6B-12B9-470C-8032-CF7B89111BB8}" type="datetime1">
              <a:rPr lang="en-US" smtClean="0"/>
              <a:t>4/2/2015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6434634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slide</a:t>
            </a:r>
            <a:r>
              <a:rPr lang="en-US" baseline="0" dirty="0" smtClean="0"/>
              <a:t> shows the Visual Studio designer for an app manifest in a task pane app. It will look different for other types of Apps for Office.</a:t>
            </a:r>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FC5F0E7A-DD5F-4903-B380-98FDBDD8F972}" type="datetime1">
              <a:rPr lang="en-US" smtClean="0"/>
              <a:t>4/2/2015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5436642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Each app has a source</a:t>
            </a:r>
            <a:r>
              <a:rPr lang="en-US" baseline="0" dirty="0" smtClean="0"/>
              <a:t> location which points to a entry point Web page somewhere on the Internet. Here is an example of a simple Web page that is used to load a task pane app. Note that this page must link to any required CSS files and JavaScript that will be adding styles or behavior behind the app. Visual Studio automatically adds the links for </a:t>
            </a:r>
            <a:r>
              <a:rPr lang="en-US" baseline="0" dirty="0" err="1" smtClean="0"/>
              <a:t>jQuery</a:t>
            </a:r>
            <a:r>
              <a:rPr lang="en-US" baseline="0" dirty="0" smtClean="0"/>
              <a:t> and ASP.NET AJAX. Also note that the page adds HTML elements which are often created with ids and/or classes.</a:t>
            </a:r>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511FAC3E-016E-4A5A-9DC2-EB9C8F821641}" type="slidenum">
              <a:rPr lang="en-US" smtClean="0"/>
              <a:t>3</a:t>
            </a:fld>
            <a:endParaRPr lang="en-US"/>
          </a:p>
        </p:txBody>
      </p:sp>
    </p:spTree>
    <p:extLst>
      <p:ext uri="{BB962C8B-B14F-4D97-AF65-F5344CB8AC3E}">
        <p14:creationId xmlns:p14="http://schemas.microsoft.com/office/powerpoint/2010/main" val="40114957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JavaScript</a:t>
            </a:r>
            <a:r>
              <a:rPr lang="en-US" baseline="0" dirty="0" smtClean="0"/>
              <a:t> is the language that is used to add executable code and behavior to a App for Office. The JavaScript you write for an app will typically take advantage of the various JavaScript APIs supplied for Office.js and other JavaScript library files for specific Office applications such as Word, Excel and Outlook. In addition to the Office JavaScript APIs, the JavaScript code you write for an app for Office can also take advantage of the ASP.NET AJAX library as well as jQuery.</a:t>
            </a:r>
          </a:p>
          <a:p>
            <a:endParaRPr lang="en-US" baseline="0" dirty="0" smtClean="0"/>
          </a:p>
          <a:p>
            <a:r>
              <a:rPr lang="en-US" baseline="0" dirty="0" smtClean="0"/>
              <a:t>The Office JavaScript API provide a top-level named Office which provides an initialize function. By overriding this function as shown in the code above, you can write code that will automatically execute as the end of the initialization process when an app is started. A common approach is to register a </a:t>
            </a:r>
            <a:r>
              <a:rPr lang="en-US" baseline="0" dirty="0" err="1" smtClean="0"/>
              <a:t>jQuery</a:t>
            </a:r>
            <a:r>
              <a:rPr lang="en-US" baseline="0" dirty="0" smtClean="0"/>
              <a:t> document ready event handler inside this function.</a:t>
            </a:r>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511FAC3E-016E-4A5A-9DC2-EB9C8F821641}" type="slidenum">
              <a:rPr lang="en-US" smtClean="0"/>
              <a:t>4</a:t>
            </a:fld>
            <a:endParaRPr lang="en-US"/>
          </a:p>
        </p:txBody>
      </p:sp>
    </p:spTree>
    <p:extLst>
      <p:ext uri="{BB962C8B-B14F-4D97-AF65-F5344CB8AC3E}">
        <p14:creationId xmlns:p14="http://schemas.microsoft.com/office/powerpoint/2010/main" val="27868212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slides discusses what</a:t>
            </a:r>
            <a:r>
              <a:rPr lang="en-US" baseline="0" dirty="0" smtClean="0"/>
              <a:t> to use and what to avoid when designing an app.</a:t>
            </a:r>
          </a:p>
          <a:p>
            <a:endParaRPr lang="en-US" baseline="0" dirty="0" smtClean="0"/>
          </a:p>
          <a:p>
            <a:r>
              <a:rPr lang="en-US" dirty="0" smtClean="0"/>
              <a:t>Do provide hyperlinks within an to open Web pages</a:t>
            </a:r>
            <a:r>
              <a:rPr lang="en-US" baseline="0" dirty="0" smtClean="0"/>
              <a:t> </a:t>
            </a:r>
            <a:r>
              <a:rPr lang="en-US" dirty="0" smtClean="0"/>
              <a:t>in a new browser window.</a:t>
            </a:r>
            <a:r>
              <a:rPr lang="en-US" baseline="0" dirty="0" smtClean="0"/>
              <a:t> This makes it easier to d</a:t>
            </a:r>
            <a:r>
              <a:rPr lang="en-US" dirty="0" smtClean="0"/>
              <a:t>esign an app that fits cleanly on a single host page. Within the host page</a:t>
            </a:r>
            <a:r>
              <a:rPr lang="en-US" baseline="0" dirty="0" smtClean="0"/>
              <a:t> you can also use </a:t>
            </a:r>
            <a:r>
              <a:rPr lang="en-US" dirty="0" smtClean="0"/>
              <a:t>an </a:t>
            </a:r>
            <a:r>
              <a:rPr lang="en-US" dirty="0" err="1" smtClean="0"/>
              <a:t>IFrame</a:t>
            </a:r>
            <a:r>
              <a:rPr lang="en-US" dirty="0" smtClean="0"/>
              <a:t> </a:t>
            </a:r>
            <a:r>
              <a:rPr lang="en-US" dirty="0" smtClean="0"/>
              <a:t>to host content and provide a navigation bar if needed to change the contents</a:t>
            </a:r>
            <a:r>
              <a:rPr lang="en-US" baseline="0" dirty="0" smtClean="0"/>
              <a:t> of the </a:t>
            </a:r>
            <a:r>
              <a:rPr lang="en-US" baseline="0" dirty="0" err="1" smtClean="0"/>
              <a:t>IFrame</a:t>
            </a:r>
            <a:r>
              <a:rPr lang="en-US" baseline="0" dirty="0" smtClean="0"/>
              <a:t> </a:t>
            </a:r>
            <a:r>
              <a:rPr lang="en-US" baseline="0" dirty="0" smtClean="0"/>
              <a:t>using JavaScript. Also consider how your app will provide informational messages to the user. Typically this is done by adding a HTML element such as a div to the host page and dynamically writing text inside using JavaScript.</a:t>
            </a:r>
            <a:endParaRPr lang="en-US" dirty="0" smtClean="0"/>
          </a:p>
          <a:p>
            <a:endParaRPr lang="en-US" dirty="0" smtClean="0"/>
          </a:p>
          <a:p>
            <a:r>
              <a:rPr lang="en-US" dirty="0" smtClean="0"/>
              <a:t>Here is a list of design issues to avoid. When creating hyperlinks, do not use &lt;a&gt; tags without</a:t>
            </a:r>
            <a:r>
              <a:rPr lang="en-US" baseline="0" dirty="0" smtClean="0"/>
              <a:t> a target attribute to open the link in a new window browser. You will find that such links are blocked by the Office UI if they attempt to take the user to a different domain. Also avoid links which navigate the user to pages which do not allow them to return to the start page as there is nothing similar to the back button inside the browser. Also, avoid interaction with the user using the poor man's technique of using the JavaScript alert function which has more restrictions inside an app than it does when used inside a  browser.</a:t>
            </a:r>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68584938-3506-4DA6-B670-23FF647A9E8B}" type="datetime1">
              <a:rPr lang="en-US" smtClean="0"/>
              <a:t>4/2/2015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5</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7932533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a:t>
            </a:r>
            <a:r>
              <a:rPr lang="en-US" baseline="0" dirty="0" smtClean="0"/>
              <a:t> you want an app to provide custom menus to the user, you should understand that you have </a:t>
            </a:r>
            <a:r>
              <a:rPr lang="en-US" dirty="0" smtClean="0"/>
              <a:t>control only</a:t>
            </a:r>
            <a:r>
              <a:rPr lang="en-US" baseline="0" dirty="0" smtClean="0"/>
              <a:t> of the users interface </a:t>
            </a:r>
            <a:r>
              <a:rPr lang="en-US" dirty="0" smtClean="0"/>
              <a:t>inside the app but not any UI elements outside. You can override the app context menu that appears</a:t>
            </a:r>
            <a:r>
              <a:rPr lang="en-US" baseline="0" dirty="0" smtClean="0"/>
              <a:t> at the upper right-hand corner of an app. </a:t>
            </a:r>
            <a:r>
              <a:rPr lang="en-US" dirty="0" smtClean="0"/>
              <a:t>However, when creating an app you have no control over</a:t>
            </a:r>
            <a:r>
              <a:rPr lang="en-US" baseline="0" dirty="0" smtClean="0"/>
              <a:t> </a:t>
            </a:r>
            <a:r>
              <a:rPr lang="en-US" dirty="0" smtClean="0"/>
              <a:t>customizing any other menus within Office apps. </a:t>
            </a:r>
          </a:p>
          <a:p>
            <a:endParaRPr lang="en-US" dirty="0" smtClean="0"/>
          </a:p>
          <a:p>
            <a:r>
              <a:rPr lang="en-US" dirty="0" smtClean="0"/>
              <a:t>Also remember that you have the ability to save custom properties as name values pairs using the settings API.</a:t>
            </a:r>
            <a:r>
              <a:rPr lang="en-US" baseline="0" dirty="0" smtClean="0"/>
              <a:t> These names value pairs are saved within the current document with task pane apps and with content apps. </a:t>
            </a:r>
            <a:r>
              <a:rPr lang="en-US" dirty="0" smtClean="0"/>
              <a:t>With mail apps these property values are saved within Exchange along with the</a:t>
            </a:r>
            <a:r>
              <a:rPr lang="en-US" baseline="0" dirty="0" smtClean="0"/>
              <a:t> host message or appointment.</a:t>
            </a:r>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05E1850F-7595-48D2-899E-D3C1304F8E26}" type="datetime1">
              <a:rPr lang="en-US" smtClean="0"/>
              <a:t>4/2/2015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6</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69518071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jpg"/><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p:spPr>
        <p:txBody>
          <a:bodyPr anchor="b" anchorCtr="0"/>
          <a:lstStyle>
            <a:lvl1pPr>
              <a:defRPr sz="7200" spc="-150"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p:spPr>
        <p:txBody>
          <a:bodyPr>
            <a:noAutofit/>
          </a:bodyPr>
          <a:lstStyle>
            <a:lvl1pPr marL="0" indent="0">
              <a:spcBef>
                <a:spcPts val="0"/>
              </a:spcBef>
              <a:buNone/>
              <a:defRPr spc="-70"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615004" y="4873973"/>
            <a:ext cx="4362138" cy="2046779"/>
          </a:xfrm>
          <a:prstGeom prst="rect">
            <a:avLst/>
          </a:prstGeom>
        </p:spPr>
      </p:pic>
    </p:spTree>
    <p:extLst>
      <p:ext uri="{BB962C8B-B14F-4D97-AF65-F5344CB8AC3E}">
        <p14:creationId xmlns:p14="http://schemas.microsoft.com/office/powerpoint/2010/main" val="77159496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699" y="1447800"/>
            <a:ext cx="5433533" cy="1661993"/>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967211698"/>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3857246188"/>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323755958"/>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5"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0"/>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235027995"/>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692672228"/>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5967413" y="0"/>
            <a:ext cx="622141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2795969827"/>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857250"/>
            <a:ext cx="12188825" cy="51244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520700" y="1358053"/>
            <a:ext cx="11152188" cy="2863073"/>
          </a:xfrm>
          <a:prstGeom prst="rect">
            <a:avLst/>
          </a:prstGeom>
        </p:spPr>
        <p:txBody>
          <a:bodyPr>
            <a:normAutofit/>
          </a:bodyPr>
          <a:lstStyle>
            <a:lvl1pPr marL="0" indent="0">
              <a:lnSpc>
                <a:spcPct val="90000"/>
              </a:lnSpc>
              <a:buNone/>
              <a:defRPr sz="64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dirty="0" smtClean="0"/>
              <a:t>“Click to edit Master text styles”</a:t>
            </a:r>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
        <p:nvSpPr>
          <p:cNvPr id="11" name="Content Placeholder 4"/>
          <p:cNvSpPr>
            <a:spLocks noGrp="1"/>
          </p:cNvSpPr>
          <p:nvPr>
            <p:ph sz="quarter" idx="13"/>
          </p:nvPr>
        </p:nvSpPr>
        <p:spPr>
          <a:xfrm>
            <a:off x="520700" y="4343400"/>
            <a:ext cx="11152188" cy="470747"/>
          </a:xfrm>
          <a:prstGeom prst="rect">
            <a:avLst/>
          </a:prstGeom>
        </p:spPr>
        <p:txBody>
          <a:bodyPr>
            <a:normAutofit/>
          </a:bodyPr>
          <a:lstStyle>
            <a:lvl1pPr marL="0" indent="0">
              <a:lnSpc>
                <a:spcPct val="90000"/>
              </a:lnSpc>
              <a:buNone/>
              <a:defRPr sz="36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smtClean="0"/>
              <a:t>Click to edit Master text styles</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5426154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0" y="1155940"/>
            <a:ext cx="12188825"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518318" y="1447800"/>
            <a:ext cx="11152188" cy="1988237"/>
          </a:xfrm>
        </p:spPr>
        <p:txBody>
          <a:bodyPr/>
          <a:lstStyle>
            <a:lvl1pPr marL="0" indent="0">
              <a:lnSpc>
                <a:spcPct val="95000"/>
              </a:lnSpc>
              <a:buNone/>
              <a:defRPr sz="3200">
                <a:gradFill>
                  <a:gsLst>
                    <a:gs pos="1250">
                      <a:srgbClr val="000000"/>
                    </a:gs>
                    <a:gs pos="100000">
                      <a:srgbClr val="000000"/>
                    </a:gs>
                  </a:gsLst>
                  <a:lin ang="5400000" scaled="0"/>
                </a:gradFill>
                <a:latin typeface="Consolas" pitchFamily="49" charset="0"/>
                <a:cs typeface="Consolas" pitchFamily="49" charset="0"/>
              </a:defRPr>
            </a:lvl1pPr>
            <a:lvl2pPr marL="339725"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730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798513"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302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p:spPr>
        <p:txBody>
          <a:bodyPr anchor="b" anchorCtr="0"/>
          <a:lstStyle>
            <a:lvl1pPr>
              <a:defRPr sz="8800" spc="-300" baseline="0">
                <a:gradFill>
                  <a:gsLst>
                    <a:gs pos="100000">
                      <a:schemeClr val="bg1"/>
                    </a:gs>
                    <a:gs pos="0">
                      <a:schemeClr val="bg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2065750825"/>
      </p:ext>
    </p:extLst>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700" y="228600"/>
            <a:ext cx="11152188" cy="664797"/>
          </a:xfrm>
        </p:spPr>
        <p:txBody>
          <a:bodyPr/>
          <a:lstStyle>
            <a:lvl1pPr>
              <a:defRPr sz="4800"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519112" y="1447799"/>
            <a:ext cx="11149013" cy="2043636"/>
          </a:xfrm>
          <a:prstGeom prst="rect">
            <a:avLst/>
          </a:prstGeom>
        </p:spPr>
        <p:txBody>
          <a:bodyPr/>
          <a:lstStyle>
            <a:lvl1pPr marL="342900" indent="-3429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865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440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30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716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88826"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3600"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3530996961"/>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1_Demo Slide">
    <p:bg>
      <p:bgPr>
        <a:solidFill>
          <a:srgbClr val="007233"/>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415636" y="4771506"/>
            <a:ext cx="10484896" cy="1604356"/>
          </a:xfrm>
          <a:prstGeom prst="rect">
            <a:avLst/>
          </a:prstGeom>
        </p:spPr>
        <p:txBody>
          <a:bodyPr anchor="ctr">
            <a:noAutofit/>
          </a:bodyPr>
          <a:lstStyle>
            <a:lvl1pPr marL="0" marR="0" indent="0" algn="l" defTabSz="914001" rtl="0" eaLnBrk="1" fontAlgn="auto" latinLnBrk="0" hangingPunct="1">
              <a:lnSpc>
                <a:spcPct val="90000"/>
              </a:lnSpc>
              <a:spcBef>
                <a:spcPts val="0"/>
              </a:spcBef>
              <a:spcAft>
                <a:spcPts val="0"/>
              </a:spcAft>
              <a:buClr>
                <a:srgbClr val="00DCFF"/>
              </a:buClr>
              <a:buSzPct val="90000"/>
              <a:buFont typeface="Arial" pitchFamily="34" charset="0"/>
              <a:buNone/>
              <a:tabLst/>
              <a:defRPr sz="2799" b="1" cap="all" baseline="0">
                <a:solidFill>
                  <a:schemeClr val="bg1">
                    <a:alpha val="99000"/>
                  </a:schemeClr>
                </a:solidFill>
              </a:defRPr>
            </a:lvl1pPr>
            <a:lvl2pPr marL="457001" indent="0" algn="ctr">
              <a:buNone/>
              <a:defRPr>
                <a:solidFill>
                  <a:schemeClr val="tx1">
                    <a:tint val="75000"/>
                  </a:schemeClr>
                </a:solidFill>
              </a:defRPr>
            </a:lvl2pPr>
            <a:lvl3pPr marL="914001" indent="0" algn="ctr">
              <a:buNone/>
              <a:defRPr>
                <a:solidFill>
                  <a:schemeClr val="tx1">
                    <a:tint val="75000"/>
                  </a:schemeClr>
                </a:solidFill>
              </a:defRPr>
            </a:lvl3pPr>
            <a:lvl4pPr marL="1371002" indent="0" algn="ctr">
              <a:buNone/>
              <a:defRPr>
                <a:solidFill>
                  <a:schemeClr val="tx1">
                    <a:tint val="75000"/>
                  </a:schemeClr>
                </a:solidFill>
              </a:defRPr>
            </a:lvl4pPr>
            <a:lvl5pPr marL="1828003" indent="0" algn="ctr">
              <a:buNone/>
              <a:defRPr>
                <a:solidFill>
                  <a:schemeClr val="tx1">
                    <a:tint val="75000"/>
                  </a:schemeClr>
                </a:solidFill>
              </a:defRPr>
            </a:lvl5pPr>
            <a:lvl6pPr marL="2285004" indent="0" algn="ctr">
              <a:buNone/>
              <a:defRPr>
                <a:solidFill>
                  <a:schemeClr val="tx1">
                    <a:tint val="75000"/>
                  </a:schemeClr>
                </a:solidFill>
              </a:defRPr>
            </a:lvl6pPr>
            <a:lvl7pPr marL="2742003" indent="0" algn="ctr">
              <a:buNone/>
              <a:defRPr>
                <a:solidFill>
                  <a:schemeClr val="tx1">
                    <a:tint val="75000"/>
                  </a:schemeClr>
                </a:solidFill>
              </a:defRPr>
            </a:lvl7pPr>
            <a:lvl8pPr marL="3199004" indent="0" algn="ctr">
              <a:buNone/>
              <a:defRPr>
                <a:solidFill>
                  <a:schemeClr val="tx1">
                    <a:tint val="75000"/>
                  </a:schemeClr>
                </a:solidFill>
              </a:defRPr>
            </a:lvl8pPr>
            <a:lvl9pPr marL="3656005" indent="0" algn="ctr">
              <a:buNone/>
              <a:defRPr>
                <a:solidFill>
                  <a:schemeClr val="tx1">
                    <a:tint val="75000"/>
                  </a:schemeClr>
                </a:solidFill>
              </a:defRPr>
            </a:lvl9pPr>
          </a:lstStyle>
          <a:p>
            <a:r>
              <a:rPr lang="en-US" b="0" dirty="0" smtClean="0"/>
              <a:t>{Sample Code Location e.g., Codeshow.codeplex.com} </a:t>
            </a:r>
          </a:p>
          <a:p>
            <a:r>
              <a:rPr lang="en-US" dirty="0" smtClean="0"/>
              <a:t>(</a:t>
            </a:r>
            <a:r>
              <a:rPr lang="en-US" dirty="0" err="1" smtClean="0"/>
              <a:t>dEMO</a:t>
            </a:r>
            <a:r>
              <a:rPr lang="en-US" dirty="0" smtClean="0"/>
              <a:t> NAME)</a:t>
            </a:r>
            <a:endParaRPr lang="en-US" dirty="0"/>
          </a:p>
        </p:txBody>
      </p:sp>
      <p:sp>
        <p:nvSpPr>
          <p:cNvPr id="10" name="Text Placeholder 9"/>
          <p:cNvSpPr>
            <a:spLocks noGrp="1"/>
          </p:cNvSpPr>
          <p:nvPr>
            <p:ph type="body" sz="quarter" idx="10" hasCustomPrompt="1"/>
          </p:nvPr>
        </p:nvSpPr>
        <p:spPr>
          <a:xfrm>
            <a:off x="415636" y="3117272"/>
            <a:ext cx="10720676" cy="1383983"/>
          </a:xfrm>
          <a:prstGeom prst="rect">
            <a:avLst/>
          </a:prstGeom>
        </p:spPr>
        <p:txBody>
          <a:bodyPr anchor="ctr"/>
          <a:lstStyle>
            <a:lvl1pPr algn="l">
              <a:defRPr sz="7197" baseline="0">
                <a:solidFill>
                  <a:schemeClr val="bg1">
                    <a:alpha val="99000"/>
                  </a:schemeClr>
                </a:solidFill>
                <a:latin typeface="Segoe UI Light" panose="020B0502040204020203" pitchFamily="34" charset="0"/>
                <a:cs typeface="Segoe UI Light" panose="020B0502040204020203" pitchFamily="34" charset="0"/>
              </a:defRPr>
            </a:lvl1pPr>
            <a:lvl2pPr>
              <a:defRPr sz="5997">
                <a:solidFill>
                  <a:schemeClr val="bg1">
                    <a:alpha val="99000"/>
                  </a:schemeClr>
                </a:solidFill>
                <a:latin typeface="+mj-lt"/>
              </a:defRPr>
            </a:lvl2pPr>
            <a:lvl3pPr>
              <a:defRPr sz="5997">
                <a:solidFill>
                  <a:schemeClr val="bg1">
                    <a:alpha val="99000"/>
                  </a:schemeClr>
                </a:solidFill>
                <a:latin typeface="+mj-lt"/>
              </a:defRPr>
            </a:lvl3pPr>
            <a:lvl4pPr>
              <a:defRPr sz="5997">
                <a:solidFill>
                  <a:schemeClr val="bg1">
                    <a:alpha val="99000"/>
                  </a:schemeClr>
                </a:solidFill>
                <a:latin typeface="+mj-lt"/>
              </a:defRPr>
            </a:lvl4pPr>
            <a:lvl5pPr>
              <a:defRPr sz="5997">
                <a:solidFill>
                  <a:schemeClr val="bg1">
                    <a:alpha val="99000"/>
                  </a:schemeClr>
                </a:solidFill>
                <a:latin typeface="+mj-lt"/>
              </a:defRPr>
            </a:lvl5pPr>
          </a:lstStyle>
          <a:p>
            <a:pPr lvl="0"/>
            <a:r>
              <a:rPr lang="en-US" dirty="0" smtClean="0"/>
              <a:t>demo</a:t>
            </a:r>
            <a:endParaRPr lang="en-US" dirty="0"/>
          </a:p>
        </p:txBody>
      </p:sp>
    </p:spTree>
    <p:extLst>
      <p:ext uri="{BB962C8B-B14F-4D97-AF65-F5344CB8AC3E}">
        <p14:creationId xmlns:p14="http://schemas.microsoft.com/office/powerpoint/2010/main" val="2337998546"/>
      </p:ext>
    </p:extLst>
  </p:cSld>
  <p:clrMapOvr>
    <a:masterClrMapping/>
  </p:clrMapOvr>
  <p:transition>
    <p:fad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ivider Slide Orang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2742735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ivider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125967830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Divider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58707608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Divider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216779482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Punchy Slide Orang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998230128"/>
      </p:ext>
    </p:extLst>
  </p:cSld>
  <p:clrMapOvr>
    <a:masterClrMapping/>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Punchy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74874795"/>
      </p:ext>
    </p:extLst>
  </p:cSld>
  <p:clrMapOvr>
    <a:masterClrMapping/>
  </p:clrMapOvr>
  <p:transition>
    <p:fade/>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Punchy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1071124730"/>
      </p:ext>
    </p:extLst>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Punchy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609594423"/>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3139" y="4343400"/>
            <a:ext cx="10237786" cy="461665"/>
          </a:xfrm>
        </p:spPr>
        <p:txBody>
          <a:bodyPr>
            <a:noAutofit/>
          </a:bodyPr>
          <a:lstStyle>
            <a:lvl1pPr marL="0" indent="0" algn="l">
              <a:lnSpc>
                <a:spcPct val="90000"/>
              </a:lnSpc>
              <a:spcBef>
                <a:spcPts val="0"/>
              </a:spcBef>
              <a:buNone/>
              <a:defRPr lang="en-US" sz="3600" kern="1200" spc="-70" baseline="0" dirty="0">
                <a:gradFill>
                  <a:gsLst>
                    <a:gs pos="2083">
                      <a:schemeClr val="bg2"/>
                    </a:gs>
                    <a:gs pos="99000">
                      <a:schemeClr val="bg2"/>
                    </a:gs>
                  </a:gsLst>
                  <a:lin ang="5400000" scaled="0"/>
                </a:gradFill>
                <a:latin typeface="+mj-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pPr marL="0" marR="0" lvl="0" indent="0" algn="l" defTabSz="914363"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973138" y="2739678"/>
            <a:ext cx="1024572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600" b="0" kern="1200" cap="none" spc="-400"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973138" y="1447800"/>
            <a:ext cx="10237787" cy="914096"/>
          </a:xfrm>
        </p:spPr>
        <p:txBody>
          <a:bodyPr wrap="square" anchor="b">
            <a:noAutofit/>
          </a:bodyPr>
          <a:lstStyle>
            <a:lvl1pPr marL="0" indent="0">
              <a:buNone/>
              <a:defRPr sz="6600" spc="-150"/>
            </a:lvl1pPr>
          </a:lstStyle>
          <a:p>
            <a:pPr lvl="0"/>
            <a:r>
              <a:rPr lang="en-US" smtClean="0"/>
              <a:t>Click to edit Master text styles</a:t>
            </a:r>
          </a:p>
        </p:txBody>
      </p:sp>
    </p:spTree>
    <p:extLst>
      <p:ext uri="{BB962C8B-B14F-4D97-AF65-F5344CB8AC3E}">
        <p14:creationId xmlns:p14="http://schemas.microsoft.com/office/powerpoint/2010/main" val="26015579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Blank Slide Orange">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46880358"/>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Blank Slide Green">
    <p:bg>
      <p:bgPr>
        <a:solidFill>
          <a:srgbClr val="00723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22985372"/>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lank Slide Blue">
    <p:bg>
      <p:bgPr>
        <a:solidFill>
          <a:srgbClr val="00188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9567518"/>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Blank Slide Purple">
    <p:bg>
      <p:bgPr>
        <a:solidFill>
          <a:srgbClr val="68217A"/>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40010790"/>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Walkin">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380"/>
            <a:ext cx="12188825" cy="6856620"/>
          </a:xfrm>
          <a:prstGeom prst="rect">
            <a:avLst/>
          </a:prstGeom>
        </p:spPr>
      </p:pic>
      <p:pic>
        <p:nvPicPr>
          <p:cNvPr id="4" name="MS logo white"/>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gray">
          <a:xfrm>
            <a:off x="462149" y="474237"/>
            <a:ext cx="1775047" cy="380393"/>
          </a:xfrm>
          <a:prstGeom prst="rect">
            <a:avLst/>
          </a:prstGeom>
        </p:spPr>
      </p:pic>
    </p:spTree>
    <p:extLst>
      <p:ext uri="{BB962C8B-B14F-4D97-AF65-F5344CB8AC3E}">
        <p14:creationId xmlns:p14="http://schemas.microsoft.com/office/powerpoint/2010/main" val="3255717521"/>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pos="288">
          <p15:clr>
            <a:srgbClr val="C35EA4"/>
          </p15:clr>
        </p15:guide>
        <p15:guide id="2" pos="7546">
          <p15:clr>
            <a:srgbClr val="C35EA4"/>
          </p15:clr>
        </p15:guide>
        <p15:guide id="3" orient="horz" pos="302">
          <p15:clr>
            <a:srgbClr val="C35EA4"/>
          </p15:clr>
        </p15:guide>
        <p15:guide id="4" orient="horz" pos="4104">
          <p15:clr>
            <a:srgbClr val="C35EA4"/>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Slide Photo Layout">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a:extLst>
              <a:ext uri="{28A0092B-C50C-407E-A947-70E740481C1C}">
                <a14:useLocalDpi xmlns:a14="http://schemas.microsoft.com/office/drawing/2010/main" val="0"/>
              </a:ext>
            </a:extLst>
          </a:blip>
          <a:srcRect t="15937" r="3431" b="2608"/>
          <a:stretch/>
        </p:blipFill>
        <p:spPr>
          <a:xfrm>
            <a:off x="2" y="-7783"/>
            <a:ext cx="12218386" cy="6873565"/>
          </a:xfrm>
          <a:prstGeom prst="rect">
            <a:avLst/>
          </a:prstGeom>
        </p:spPr>
      </p:pic>
      <p:sp>
        <p:nvSpPr>
          <p:cNvPr id="19" name="Dark gradation top"/>
          <p:cNvSpPr/>
          <p:nvPr userDrawn="1"/>
        </p:nvSpPr>
        <p:spPr bwMode="gray">
          <a:xfrm>
            <a:off x="1" y="-7783"/>
            <a:ext cx="12103070" cy="6568608"/>
          </a:xfrm>
          <a:prstGeom prst="rect">
            <a:avLst/>
          </a:prstGeom>
          <a:gradFill flip="none" rotWithShape="1">
            <a:gsLst>
              <a:gs pos="0">
                <a:srgbClr val="000000">
                  <a:alpha val="70000"/>
                </a:srgbClr>
              </a:gs>
              <a:gs pos="40000">
                <a:srgbClr val="000000">
                  <a:alpha val="0"/>
                </a:srgbClr>
              </a:gs>
            </a:gsLst>
            <a:lin ang="270000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828" fontAlgn="base">
              <a:lnSpc>
                <a:spcPct val="90000"/>
              </a:lnSpc>
              <a:spcBef>
                <a:spcPct val="0"/>
              </a:spcBef>
              <a:spcAft>
                <a:spcPct val="0"/>
              </a:spcAft>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67614" y="539681"/>
            <a:ext cx="5901482" cy="2062069"/>
          </a:xfrm>
          <a:noFill/>
        </p:spPr>
        <p:txBody>
          <a:bodyPr vert="horz" wrap="square" lIns="146304" tIns="91440" rIns="146304" bIns="91440" rtlCol="0" anchor="t" anchorCtr="0">
            <a:noAutofit/>
          </a:bodyPr>
          <a:lstStyle>
            <a:lvl1pPr>
              <a:defRPr lang="en-US" sz="5880" spc="-98" baseline="0" dirty="0">
                <a:solidFill>
                  <a:schemeClr val="tx1"/>
                </a:solidFill>
              </a:defRPr>
            </a:lvl1pPr>
          </a:lstStyle>
          <a:p>
            <a:pPr lvl="0"/>
            <a:r>
              <a:rPr lang="en-US" dirty="0" smtClean="0"/>
              <a:t>Presentation title</a:t>
            </a:r>
            <a:endParaRPr lang="en-US" dirty="0"/>
          </a:p>
        </p:txBody>
      </p:sp>
      <p:pic>
        <p:nvPicPr>
          <p:cNvPr id="11" name="MS logo white"/>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gray">
          <a:xfrm>
            <a:off x="449205" y="6061767"/>
            <a:ext cx="1522008" cy="326167"/>
          </a:xfrm>
          <a:prstGeom prst="rect">
            <a:avLst/>
          </a:prstGeom>
        </p:spPr>
      </p:pic>
    </p:spTree>
    <p:extLst>
      <p:ext uri="{BB962C8B-B14F-4D97-AF65-F5344CB8AC3E}">
        <p14:creationId xmlns:p14="http://schemas.microsoft.com/office/powerpoint/2010/main" val="288156883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Slide 1">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034" y="3877272"/>
            <a:ext cx="6271784" cy="1794661"/>
          </a:xfrm>
          <a:noFill/>
        </p:spPr>
        <p:txBody>
          <a:bodyPr lIns="146304" tIns="109728" rIns="146304" bIns="109728">
            <a:noAutofit/>
          </a:bodyPr>
          <a:lstStyle>
            <a:lvl1pPr marL="0" indent="0">
              <a:spcBef>
                <a:spcPts val="0"/>
              </a:spcBef>
              <a:buNone/>
              <a:defRPr sz="3528" spc="0" baseline="0">
                <a:solidFill>
                  <a:schemeClr val="bg1">
                    <a:lumMod val="75000"/>
                  </a:schemeClr>
                </a:solidFill>
                <a:latin typeface="+mj-lt"/>
              </a:defRPr>
            </a:lvl1pPr>
          </a:lstStyle>
          <a:p>
            <a:pPr lvl="0"/>
            <a:r>
              <a:rPr lang="en-US" dirty="0" smtClean="0"/>
              <a:t>Speaker Name</a:t>
            </a:r>
          </a:p>
        </p:txBody>
      </p:sp>
      <p:sp>
        <p:nvSpPr>
          <p:cNvPr id="9" name="Title 1"/>
          <p:cNvSpPr>
            <a:spLocks noGrp="1"/>
          </p:cNvSpPr>
          <p:nvPr>
            <p:ph type="title" hasCustomPrompt="1"/>
          </p:nvPr>
        </p:nvSpPr>
        <p:spPr>
          <a:xfrm>
            <a:off x="269233" y="2075840"/>
            <a:ext cx="8065659" cy="1801436"/>
          </a:xfrm>
          <a:noFill/>
        </p:spPr>
        <p:txBody>
          <a:bodyPr lIns="146304" tIns="91440" rIns="146304" bIns="91440" anchor="t" anchorCtr="0"/>
          <a:lstStyle>
            <a:lvl1pPr>
              <a:defRPr sz="5880" spc="-98" baseline="0">
                <a:solidFill>
                  <a:schemeClr val="bg1">
                    <a:lumMod val="75000"/>
                  </a:schemeClr>
                </a:solidFill>
              </a:defRPr>
            </a:lvl1pPr>
          </a:lstStyle>
          <a:p>
            <a:r>
              <a:rPr lang="en-US" dirty="0" smtClean="0"/>
              <a:t>Presentation title</a:t>
            </a:r>
            <a:endParaRPr lang="en-US" dirty="0"/>
          </a:p>
        </p:txBody>
      </p:sp>
      <p:pic>
        <p:nvPicPr>
          <p:cNvPr id="8" name="MS logo white"/>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gray">
          <a:xfrm>
            <a:off x="449205" y="6061767"/>
            <a:ext cx="1522008" cy="326167"/>
          </a:xfrm>
          <a:prstGeom prst="rect">
            <a:avLst/>
          </a:prstGeom>
        </p:spPr>
      </p:pic>
    </p:spTree>
    <p:extLst>
      <p:ext uri="{BB962C8B-B14F-4D97-AF65-F5344CB8AC3E}">
        <p14:creationId xmlns:p14="http://schemas.microsoft.com/office/powerpoint/2010/main" val="206859798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sp>
        <p:nvSpPr>
          <p:cNvPr id="4" name="Rectangle 3"/>
          <p:cNvSpPr/>
          <p:nvPr userDrawn="1"/>
        </p:nvSpPr>
        <p:spPr bwMode="auto">
          <a:xfrm>
            <a:off x="269232" y="1187644"/>
            <a:ext cx="8065660" cy="268963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828" fontAlgn="base">
              <a:lnSpc>
                <a:spcPct val="90000"/>
              </a:lnSpc>
              <a:spcBef>
                <a:spcPct val="0"/>
              </a:spcBef>
              <a:spcAft>
                <a:spcPct val="0"/>
              </a:spcAft>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171" y="1186356"/>
            <a:ext cx="8065721" cy="2697988"/>
          </a:xfrm>
          <a:noFill/>
        </p:spPr>
        <p:txBody>
          <a:bodyPr tIns="91440" bIns="91440" anchor="t" anchorCtr="0"/>
          <a:lstStyle>
            <a:lvl1pPr>
              <a:defRPr sz="7056" spc="-98" baseline="0">
                <a:gradFill>
                  <a:gsLst>
                    <a:gs pos="5833">
                      <a:srgbClr val="FFFFFF"/>
                    </a:gs>
                    <a:gs pos="18000">
                      <a:srgbClr val="FFFFFF"/>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69169" y="3877278"/>
            <a:ext cx="8065712" cy="1793881"/>
          </a:xfrm>
          <a:noFill/>
        </p:spPr>
        <p:txBody>
          <a:bodyPr lIns="182880" tIns="146304" rIns="182880" bIns="146304">
            <a:noAutofit/>
          </a:bodyPr>
          <a:lstStyle>
            <a:lvl1pPr marL="0" indent="0">
              <a:spcBef>
                <a:spcPts val="0"/>
              </a:spcBef>
              <a:buNone/>
              <a:defRPr sz="3528" spc="0" baseline="0">
                <a:gradFill>
                  <a:gsLst>
                    <a:gs pos="0">
                      <a:srgbClr val="FFFFFF"/>
                    </a:gs>
                    <a:gs pos="100000">
                      <a:srgbClr val="FFFFFF"/>
                    </a:gs>
                  </a:gsLst>
                  <a:lin ang="5400000" scaled="0"/>
                </a:gradFill>
                <a:latin typeface="+mj-lt"/>
              </a:defRPr>
            </a:lvl1pPr>
          </a:lstStyle>
          <a:p>
            <a:pPr lvl="0"/>
            <a:r>
              <a:rPr lang="en-US" dirty="0" smtClean="0"/>
              <a:t>Speaker Name</a:t>
            </a:r>
          </a:p>
        </p:txBody>
      </p:sp>
    </p:spTree>
    <p:extLst>
      <p:ext uri="{BB962C8B-B14F-4D97-AF65-F5344CB8AC3E}">
        <p14:creationId xmlns:p14="http://schemas.microsoft.com/office/powerpoint/2010/main" val="373237581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Video slide">
    <p:spTree>
      <p:nvGrpSpPr>
        <p:cNvPr id="1" name=""/>
        <p:cNvGrpSpPr/>
        <p:nvPr/>
      </p:nvGrpSpPr>
      <p:grpSpPr>
        <a:xfrm>
          <a:off x="0" y="0"/>
          <a:ext cx="0" cy="0"/>
          <a:chOff x="0" y="0"/>
          <a:chExt cx="0" cy="0"/>
        </a:xfrm>
      </p:grpSpPr>
      <p:sp>
        <p:nvSpPr>
          <p:cNvPr id="4" name="Rectangle 3"/>
          <p:cNvSpPr/>
          <p:nvPr userDrawn="1"/>
        </p:nvSpPr>
        <p:spPr bwMode="auto">
          <a:xfrm>
            <a:off x="269232" y="1187644"/>
            <a:ext cx="8065660" cy="268963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828" fontAlgn="base">
              <a:lnSpc>
                <a:spcPct val="90000"/>
              </a:lnSpc>
              <a:spcBef>
                <a:spcPct val="0"/>
              </a:spcBef>
              <a:spcAft>
                <a:spcPct val="0"/>
              </a:spcAft>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171" y="1186356"/>
            <a:ext cx="8065721" cy="2697988"/>
          </a:xfrm>
          <a:noFill/>
        </p:spPr>
        <p:txBody>
          <a:bodyPr tIns="91440" bIns="91440" anchor="t" anchorCtr="0"/>
          <a:lstStyle>
            <a:lvl1pPr>
              <a:defRPr sz="7056" spc="-98" baseline="0">
                <a:gradFill>
                  <a:gsLst>
                    <a:gs pos="5833">
                      <a:srgbClr val="FFFFFF"/>
                    </a:gs>
                    <a:gs pos="18000">
                      <a:srgbClr val="FFFFFF"/>
                    </a:gs>
                  </a:gsLst>
                  <a:lin ang="5400000" scaled="0"/>
                </a:gradFill>
              </a:defRPr>
            </a:lvl1pPr>
          </a:lstStyle>
          <a:p>
            <a:r>
              <a:rPr lang="en-US" dirty="0" smtClean="0"/>
              <a:t>Video title</a:t>
            </a:r>
            <a:endParaRPr lang="en-US" dirty="0"/>
          </a:p>
        </p:txBody>
      </p:sp>
    </p:spTree>
    <p:extLst>
      <p:ext uri="{BB962C8B-B14F-4D97-AF65-F5344CB8AC3E}">
        <p14:creationId xmlns:p14="http://schemas.microsoft.com/office/powerpoint/2010/main" val="218190186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169" y="2084173"/>
            <a:ext cx="11650488" cy="1796217"/>
          </a:xfrm>
          <a:noFill/>
        </p:spPr>
        <p:txBody>
          <a:bodyPr tIns="91440" bIns="91440" anchor="t" anchorCtr="0"/>
          <a:lstStyle>
            <a:lvl1pPr>
              <a:defRPr sz="8624" spc="-98" baseline="0">
                <a:gradFill>
                  <a:gsLst>
                    <a:gs pos="87586">
                      <a:srgbClr val="FFFFFF"/>
                    </a:gs>
                    <a:gs pos="52000">
                      <a:srgbClr val="FFFFFF"/>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4270456055"/>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tx2"/>
                    </a:gs>
                    <a:gs pos="0">
                      <a:schemeClr val="tx2"/>
                    </a:gs>
                  </a:gsLst>
                  <a:lin ang="5400000" scaled="0"/>
                </a:gradFill>
                <a:latin typeface="+mj-lt"/>
              </a:defRPr>
            </a:lvl1pPr>
            <a:lvl2pPr marL="0" indent="0">
              <a:buNone/>
              <a:defRPr sz="2000">
                <a:gradFill>
                  <a:gsLst>
                    <a:gs pos="100000">
                      <a:schemeClr val="bg2"/>
                    </a:gs>
                    <a:gs pos="6000">
                      <a:schemeClr val="bg2"/>
                    </a:gs>
                  </a:gsLst>
                  <a:lin ang="5400000" scaled="0"/>
                </a:gradFill>
              </a:defRPr>
            </a:lvl2pPr>
            <a:lvl3pPr marL="231775" indent="0">
              <a:buNone/>
              <a:defRPr sz="2000">
                <a:gradFill>
                  <a:gsLst>
                    <a:gs pos="100000">
                      <a:schemeClr val="bg2"/>
                    </a:gs>
                    <a:gs pos="6000">
                      <a:schemeClr val="bg2"/>
                    </a:gs>
                  </a:gsLst>
                  <a:lin ang="5400000" scaled="0"/>
                </a:gradFill>
              </a:defRPr>
            </a:lvl3pPr>
            <a:lvl4pPr marL="457200" indent="0">
              <a:buNone/>
              <a:defRPr sz="2000">
                <a:gradFill>
                  <a:gsLst>
                    <a:gs pos="100000">
                      <a:schemeClr val="bg2"/>
                    </a:gs>
                    <a:gs pos="6000">
                      <a:schemeClr val="bg2"/>
                    </a:gs>
                  </a:gsLst>
                  <a:lin ang="5400000" scaled="0"/>
                </a:gradFill>
              </a:defRPr>
            </a:lvl4pPr>
            <a:lvl5pPr marL="693738" indent="0">
              <a:buNone/>
              <a:defRPr sz="2000">
                <a:gradFill>
                  <a:gsLst>
                    <a:gs pos="100000">
                      <a:schemeClr val="bg2"/>
                    </a:gs>
                    <a:gs pos="6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Tree>
    <p:extLst>
      <p:ext uri="{BB962C8B-B14F-4D97-AF65-F5344CB8AC3E}">
        <p14:creationId xmlns:p14="http://schemas.microsoft.com/office/powerpoint/2010/main" val="2174816850"/>
      </p:ext>
    </p:extLst>
  </p:cSld>
  <p:clrMapOvr>
    <a:masterClrMapping/>
  </p:clrMapOvr>
  <p:transition>
    <p:fade/>
  </p:transition>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Section Title Accent Color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169" y="2084173"/>
            <a:ext cx="11650488" cy="1796217"/>
          </a:xfrm>
          <a:noFill/>
        </p:spPr>
        <p:txBody>
          <a:bodyPr tIns="91440" bIns="91440" anchor="t" anchorCtr="0"/>
          <a:lstStyle>
            <a:lvl1pPr>
              <a:defRPr sz="8624" spc="-98" baseline="0">
                <a:gradFill>
                  <a:gsLst>
                    <a:gs pos="87586">
                      <a:srgbClr val="FFFFFF"/>
                    </a:gs>
                    <a:gs pos="52000">
                      <a:srgbClr val="FFFFFF"/>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191415196"/>
      </p:ext>
    </p:extLst>
  </p:cSld>
  <p:clrMapOvr>
    <a:masterClrMapping/>
  </p:clrMapOvr>
  <p:transition>
    <p:fade/>
  </p:transition>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Section Title Accent Color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169" y="2084173"/>
            <a:ext cx="11650488" cy="1796217"/>
          </a:xfrm>
          <a:noFill/>
        </p:spPr>
        <p:txBody>
          <a:bodyPr tIns="91440" bIns="91440" anchor="t" anchorCtr="0"/>
          <a:lstStyle>
            <a:lvl1pPr algn="l" defTabSz="914093" rtl="0" eaLnBrk="1" latinLnBrk="0" hangingPunct="1">
              <a:lnSpc>
                <a:spcPct val="90000"/>
              </a:lnSpc>
              <a:spcBef>
                <a:spcPct val="0"/>
              </a:spcBef>
              <a:buNone/>
              <a:defRPr lang="en-US" sz="8624" b="0" kern="1200" cap="none" spc="-98" baseline="0" dirty="0">
                <a:ln w="3175">
                  <a:noFill/>
                </a:ln>
                <a:gradFill>
                  <a:gsLst>
                    <a:gs pos="84828">
                      <a:srgbClr val="FFFFFF"/>
                    </a:gs>
                    <a:gs pos="59000">
                      <a:srgbClr val="FFFFFF"/>
                    </a:gs>
                  </a:gsLst>
                  <a:lin ang="5400000" scaled="0"/>
                </a:gradFill>
                <a:effectLst/>
                <a:latin typeface="+mj-lt"/>
                <a:ea typeface="+mn-ea"/>
                <a:cs typeface="Segoe UI" pitchFamily="34" charset="0"/>
              </a:defRPr>
            </a:lvl1pPr>
          </a:lstStyle>
          <a:p>
            <a:r>
              <a:rPr lang="en-US" dirty="0" smtClean="0"/>
              <a:t>Section title</a:t>
            </a:r>
            <a:endParaRPr lang="en-US" dirty="0"/>
          </a:p>
        </p:txBody>
      </p:sp>
    </p:spTree>
    <p:extLst>
      <p:ext uri="{BB962C8B-B14F-4D97-AF65-F5344CB8AC3E}">
        <p14:creationId xmlns:p14="http://schemas.microsoft.com/office/powerpoint/2010/main" val="1467036898"/>
      </p:ext>
    </p:extLst>
  </p:cSld>
  <p:clrMapOvr>
    <a:masterClrMapping/>
  </p:clrMapOvr>
  <p:transition>
    <p:fade/>
  </p:transition>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Section Title Accent Color 3">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169" y="2084173"/>
            <a:ext cx="11650488" cy="1796217"/>
          </a:xfrm>
          <a:noFill/>
        </p:spPr>
        <p:txBody>
          <a:bodyPr tIns="91440" bIns="91440" anchor="t" anchorCtr="0"/>
          <a:lstStyle>
            <a:lvl1pPr algn="l" defTabSz="914093" rtl="0" eaLnBrk="1" latinLnBrk="0" hangingPunct="1">
              <a:lnSpc>
                <a:spcPct val="90000"/>
              </a:lnSpc>
              <a:spcBef>
                <a:spcPct val="0"/>
              </a:spcBef>
              <a:buNone/>
              <a:defRPr lang="en-US" sz="8624" b="0" kern="1200" cap="none" spc="-98" baseline="0" dirty="0">
                <a:ln w="3175">
                  <a:noFill/>
                </a:ln>
                <a:gradFill>
                  <a:gsLst>
                    <a:gs pos="83448">
                      <a:schemeClr val="tx1"/>
                    </a:gs>
                    <a:gs pos="53000">
                      <a:schemeClr val="tx1"/>
                    </a:gs>
                  </a:gsLst>
                  <a:lin ang="5400000" scaled="0"/>
                </a:gradFill>
                <a:effectLst/>
                <a:latin typeface="+mj-lt"/>
                <a:ea typeface="+mn-ea"/>
                <a:cs typeface="Segoe UI" pitchFamily="34" charset="0"/>
              </a:defRPr>
            </a:lvl1pPr>
          </a:lstStyle>
          <a:p>
            <a:r>
              <a:rPr lang="en-US" dirty="0" smtClean="0"/>
              <a:t>Section title</a:t>
            </a:r>
            <a:endParaRPr lang="en-US" dirty="0"/>
          </a:p>
        </p:txBody>
      </p:sp>
    </p:spTree>
    <p:extLst>
      <p:ext uri="{BB962C8B-B14F-4D97-AF65-F5344CB8AC3E}">
        <p14:creationId xmlns:p14="http://schemas.microsoft.com/office/powerpoint/2010/main" val="2858664094"/>
      </p:ext>
    </p:extLst>
  </p:cSld>
  <p:clrMapOvr>
    <a:masterClrMapping/>
  </p:clrMapOvr>
  <p:transition>
    <p:fade/>
  </p:transition>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1"/>
          </p:nvPr>
        </p:nvSpPr>
        <p:spPr>
          <a:xfrm>
            <a:off x="269170" y="1189177"/>
            <a:ext cx="11652805" cy="2018835"/>
          </a:xfrm>
        </p:spPr>
        <p:txBody>
          <a:bodyPr/>
          <a:lstStyle>
            <a:lvl1pPr marL="0" indent="0">
              <a:buNone/>
              <a:defRPr/>
            </a:lvl1pPr>
            <a:lvl2pPr marL="28004" indent="0">
              <a:buNone/>
              <a:defRPr sz="1960"/>
            </a:lvl2pPr>
            <a:lvl3pPr marL="219362" indent="0">
              <a:buNone/>
              <a:defRPr sz="1960"/>
            </a:lvl3pPr>
            <a:lvl4pPr marL="466728" indent="0">
              <a:buNone/>
              <a:defRPr sz="1764"/>
            </a:lvl4pPr>
            <a:lvl5pPr marL="724983" indent="0">
              <a:buNone/>
              <a:defRPr sz="1764"/>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934238216"/>
      </p:ext>
    </p:extLst>
  </p:cSld>
  <p:clrMapOvr>
    <a:masterClrMapping/>
  </p:clrMapOvr>
  <p:transition>
    <p:fade/>
  </p:transition>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1"/>
          </p:nvPr>
        </p:nvSpPr>
        <p:spPr>
          <a:xfrm>
            <a:off x="269170" y="1189177"/>
            <a:ext cx="11652805" cy="2018835"/>
          </a:xfrm>
        </p:spPr>
        <p:txBody>
          <a:bodyPr/>
          <a:lstStyle>
            <a:lvl1pPr marL="0" indent="0">
              <a:buNone/>
              <a:defRPr>
                <a:gradFill>
                  <a:gsLst>
                    <a:gs pos="2920">
                      <a:schemeClr val="tx1"/>
                    </a:gs>
                    <a:gs pos="100000">
                      <a:schemeClr val="tx1"/>
                    </a:gs>
                  </a:gsLst>
                  <a:lin ang="5400000" scaled="0"/>
                </a:gradFill>
              </a:defRPr>
            </a:lvl1pPr>
            <a:lvl2pPr marL="28004" indent="0">
              <a:buNone/>
              <a:defRPr sz="1960"/>
            </a:lvl2pPr>
            <a:lvl3pPr marL="219362" indent="0">
              <a:buNone/>
              <a:defRPr sz="1960"/>
            </a:lvl3pPr>
            <a:lvl4pPr marL="466728" indent="0">
              <a:buNone/>
              <a:defRPr sz="1764"/>
            </a:lvl4pPr>
            <a:lvl5pPr marL="724983" indent="0">
              <a:buNone/>
              <a:defRPr sz="1764"/>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53678731"/>
      </p:ext>
    </p:extLst>
  </p:cSld>
  <p:clrMapOvr>
    <a:masterClrMapping/>
  </p:clrMapOvr>
  <p:transition>
    <p:fade/>
  </p:transition>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169" y="1189177"/>
            <a:ext cx="11650488" cy="2184808"/>
          </a:xfrm>
        </p:spPr>
        <p:txBody>
          <a:bodyPr>
            <a:spAutoFit/>
          </a:bodyPr>
          <a:lstStyle>
            <a:lvl3pPr>
              <a:defRPr sz="2352"/>
            </a:lvl3pPr>
            <a:lvl4pPr>
              <a:defRPr sz="1960"/>
            </a:lvl4pPr>
            <a:lvl5pPr>
              <a:defRPr sz="196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426482434"/>
      </p:ext>
    </p:extLst>
  </p:cSld>
  <p:clrMapOvr>
    <a:masterClrMapping/>
  </p:clrMapOvr>
  <p:transition>
    <p:fade/>
  </p:transition>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le and 2-color bullete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169" y="1189177"/>
            <a:ext cx="11650488" cy="2184808"/>
          </a:xfrm>
        </p:spPr>
        <p:txBody>
          <a:bodyPr>
            <a:spAutoFit/>
          </a:bodyPr>
          <a:lstStyle>
            <a:lvl1pPr>
              <a:buClr>
                <a:schemeClr val="tx2"/>
              </a:buClr>
              <a:defRPr>
                <a:gradFill>
                  <a:gsLst>
                    <a:gs pos="0">
                      <a:schemeClr val="tx1"/>
                    </a:gs>
                    <a:gs pos="100000">
                      <a:schemeClr val="tx1"/>
                    </a:gs>
                  </a:gsLst>
                  <a:lin ang="5400000" scaled="0"/>
                </a:gradFill>
              </a:defRPr>
            </a:lvl1pPr>
            <a:lvl3pPr>
              <a:defRPr sz="2352"/>
            </a:lvl3pPr>
            <a:lvl4pPr>
              <a:defRPr sz="1960"/>
            </a:lvl4pPr>
            <a:lvl5pPr>
              <a:defRPr sz="196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290371685"/>
      </p:ext>
    </p:extLst>
  </p:cSld>
  <p:clrMapOvr>
    <a:masterClrMapping/>
  </p:clrMapOvr>
  <p:transition>
    <p:fade/>
  </p:transition>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171" y="1189176"/>
            <a:ext cx="5377147" cy="2489784"/>
          </a:xfrm>
        </p:spPr>
        <p:txBody>
          <a:bodyPr wrap="square">
            <a:spAutoFit/>
          </a:bodyPr>
          <a:lstStyle>
            <a:lvl1pPr marL="0" indent="0">
              <a:spcBef>
                <a:spcPts val="1200"/>
              </a:spcBef>
              <a:buClr>
                <a:schemeClr val="tx1"/>
              </a:buClr>
              <a:buFont typeface="Wingdings" pitchFamily="2" charset="2"/>
              <a:buNone/>
              <a:defRPr sz="3528"/>
            </a:lvl1pPr>
            <a:lvl2pPr marL="0" indent="0">
              <a:buNone/>
              <a:defRPr sz="1960"/>
            </a:lvl2pPr>
            <a:lvl3pPr marL="227141" indent="0">
              <a:buNone/>
              <a:tabLst/>
              <a:defRPr sz="1960"/>
            </a:lvl3pPr>
            <a:lvl4pPr marL="451171" indent="0">
              <a:buNone/>
              <a:defRPr/>
            </a:lvl4pPr>
            <a:lvl5pPr marL="672088"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2510" y="1189176"/>
            <a:ext cx="5377147" cy="2489784"/>
          </a:xfrm>
        </p:spPr>
        <p:txBody>
          <a:bodyPr wrap="square">
            <a:spAutoFit/>
          </a:bodyPr>
          <a:lstStyle>
            <a:lvl1pPr marL="0" indent="0">
              <a:spcBef>
                <a:spcPts val="1200"/>
              </a:spcBef>
              <a:buClr>
                <a:schemeClr val="tx1"/>
              </a:buClr>
              <a:buFont typeface="Wingdings" pitchFamily="2" charset="2"/>
              <a:buNone/>
              <a:defRPr sz="3528"/>
            </a:lvl1pPr>
            <a:lvl2pPr marL="0" indent="0">
              <a:buNone/>
              <a:defRPr sz="1960"/>
            </a:lvl2pPr>
            <a:lvl3pPr marL="227141" indent="0">
              <a:buNone/>
              <a:tabLst/>
              <a:defRPr sz="1960"/>
            </a:lvl3pPr>
            <a:lvl4pPr marL="451171" indent="0">
              <a:buNone/>
              <a:defRPr/>
            </a:lvl4pPr>
            <a:lvl5pPr marL="672088"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54532690"/>
      </p:ext>
    </p:extLst>
  </p:cSld>
  <p:clrMapOvr>
    <a:masterClrMapping/>
  </p:clrMapOvr>
  <p:transition>
    <p:fade/>
  </p:transition>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wo Column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171" y="1189176"/>
            <a:ext cx="5377147" cy="2486578"/>
          </a:xfrm>
        </p:spPr>
        <p:txBody>
          <a:bodyPr wrap="square">
            <a:spAutoFit/>
          </a:bodyPr>
          <a:lstStyle>
            <a:lvl1pPr marL="0" indent="0">
              <a:spcBef>
                <a:spcPts val="1200"/>
              </a:spcBef>
              <a:buClr>
                <a:schemeClr val="tx1"/>
              </a:buClr>
              <a:buFont typeface="Wingdings" pitchFamily="2" charset="2"/>
              <a:buNone/>
              <a:defRPr sz="3528">
                <a:solidFill>
                  <a:schemeClr val="tx1"/>
                </a:solidFill>
              </a:defRPr>
            </a:lvl1pPr>
            <a:lvl2pPr marL="0" indent="0">
              <a:buNone/>
              <a:defRPr sz="1960"/>
            </a:lvl2pPr>
            <a:lvl3pPr marL="227141" indent="0">
              <a:buNone/>
              <a:tabLst/>
              <a:defRPr sz="1960"/>
            </a:lvl3pPr>
            <a:lvl4pPr marL="451171" indent="0">
              <a:buNone/>
              <a:defRPr/>
            </a:lvl4pPr>
            <a:lvl5pPr marL="672088"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2510" y="1189176"/>
            <a:ext cx="5377147" cy="2486578"/>
          </a:xfrm>
        </p:spPr>
        <p:txBody>
          <a:bodyPr wrap="square">
            <a:spAutoFit/>
          </a:bodyPr>
          <a:lstStyle>
            <a:lvl1pPr marL="0" indent="0">
              <a:spcBef>
                <a:spcPts val="1200"/>
              </a:spcBef>
              <a:buClr>
                <a:schemeClr val="tx1"/>
              </a:buClr>
              <a:buFont typeface="Wingdings" pitchFamily="2" charset="2"/>
              <a:buNone/>
              <a:defRPr sz="3528">
                <a:solidFill>
                  <a:schemeClr val="tx1"/>
                </a:solidFill>
              </a:defRPr>
            </a:lvl1pPr>
            <a:lvl2pPr marL="0" indent="0">
              <a:buNone/>
              <a:defRPr sz="1960"/>
            </a:lvl2pPr>
            <a:lvl3pPr marL="227141" indent="0">
              <a:buNone/>
              <a:tabLst/>
              <a:defRPr sz="1960"/>
            </a:lvl3pPr>
            <a:lvl4pPr marL="451171" indent="0">
              <a:buNone/>
              <a:defRPr/>
            </a:lvl4pPr>
            <a:lvl5pPr marL="672088"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519536926"/>
      </p:ext>
    </p:extLst>
  </p:cSld>
  <p:clrMapOvr>
    <a:masterClrMapping/>
  </p:clrMapOvr>
  <p:transition>
    <p:fade/>
  </p:transition>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171" y="1189177"/>
            <a:ext cx="5377147" cy="2552967"/>
          </a:xfrm>
        </p:spPr>
        <p:txBody>
          <a:bodyPr wrap="square">
            <a:spAutoFit/>
          </a:bodyPr>
          <a:lstStyle>
            <a:lvl1pPr marL="281592" indent="-281592">
              <a:spcBef>
                <a:spcPts val="1200"/>
              </a:spcBef>
              <a:buClr>
                <a:schemeClr val="tx1"/>
              </a:buClr>
              <a:buFontTx/>
              <a:buBlip>
                <a:blip r:embed="rId2"/>
              </a:buBlip>
              <a:defRPr sz="3528"/>
            </a:lvl1pPr>
            <a:lvl2pPr marL="520546" indent="-228532">
              <a:defRPr sz="2352"/>
            </a:lvl2pPr>
            <a:lvl3pPr marL="685597" indent="-165051">
              <a:tabLst/>
              <a:defRPr sz="1960"/>
            </a:lvl3pPr>
            <a:lvl4pPr marL="863344" indent="-177748">
              <a:defRPr/>
            </a:lvl4pPr>
            <a:lvl5pPr marL="1028395" indent="-16505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2510" y="1189177"/>
            <a:ext cx="5377147" cy="2552967"/>
          </a:xfrm>
        </p:spPr>
        <p:txBody>
          <a:bodyPr wrap="square">
            <a:spAutoFit/>
          </a:bodyPr>
          <a:lstStyle>
            <a:lvl1pPr marL="281592" indent="-281592">
              <a:spcBef>
                <a:spcPts val="1200"/>
              </a:spcBef>
              <a:buClr>
                <a:schemeClr val="tx1"/>
              </a:buClr>
              <a:buFontTx/>
              <a:buBlip>
                <a:blip r:embed="rId2"/>
              </a:buBlip>
              <a:defRPr sz="3528"/>
            </a:lvl1pPr>
            <a:lvl2pPr marL="520546" indent="-228532">
              <a:defRPr sz="2352"/>
            </a:lvl2pPr>
            <a:lvl3pPr marL="685597" indent="-165051">
              <a:tabLst/>
              <a:defRPr sz="1960"/>
            </a:lvl3pPr>
            <a:lvl4pPr marL="863344" indent="-177748">
              <a:defRPr/>
            </a:lvl4pPr>
            <a:lvl5pPr marL="1028395" indent="-16505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248782747"/>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bg2"/>
                    </a:gs>
                    <a:gs pos="0">
                      <a:schemeClr val="bg2"/>
                    </a:gs>
                  </a:gsLst>
                  <a:lin ang="5400000" scaled="0"/>
                </a:gradFill>
                <a:latin typeface="+mj-lt"/>
              </a:defRPr>
            </a:lvl1pPr>
            <a:lvl2pPr marL="0" indent="0">
              <a:buNone/>
              <a:defRPr sz="2000">
                <a:gradFill>
                  <a:gsLst>
                    <a:gs pos="100000">
                      <a:schemeClr val="bg2"/>
                    </a:gs>
                    <a:gs pos="0">
                      <a:schemeClr val="bg2"/>
                    </a:gs>
                  </a:gsLst>
                  <a:lin ang="5400000" scaled="0"/>
                </a:gradFill>
              </a:defRPr>
            </a:lvl2pPr>
            <a:lvl3pPr marL="231775" indent="0">
              <a:buNone/>
              <a:defRPr sz="2000">
                <a:gradFill>
                  <a:gsLst>
                    <a:gs pos="100000">
                      <a:schemeClr val="bg2"/>
                    </a:gs>
                    <a:gs pos="0">
                      <a:schemeClr val="bg2"/>
                    </a:gs>
                  </a:gsLst>
                  <a:lin ang="5400000" scaled="0"/>
                </a:gradFill>
              </a:defRPr>
            </a:lvl3pPr>
            <a:lvl4pPr marL="457200" indent="0">
              <a:buNone/>
              <a:defRPr sz="2000">
                <a:gradFill>
                  <a:gsLst>
                    <a:gs pos="100000">
                      <a:schemeClr val="bg2"/>
                    </a:gs>
                    <a:gs pos="0">
                      <a:schemeClr val="bg2"/>
                    </a:gs>
                  </a:gsLst>
                  <a:lin ang="5400000" scaled="0"/>
                </a:gradFill>
              </a:defRPr>
            </a:lvl4pPr>
            <a:lvl5pPr marL="693738" indent="0">
              <a:buNone/>
              <a:defRPr sz="200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414694883"/>
      </p:ext>
    </p:extLst>
  </p:cSld>
  <p:clrMapOvr>
    <a:masterClrMapping/>
  </p:clrMapOvr>
  <p:transition>
    <p:fade/>
  </p:transition>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wo Column 2-color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171" y="1189177"/>
            <a:ext cx="5377147" cy="2552967"/>
          </a:xfrm>
        </p:spPr>
        <p:txBody>
          <a:bodyPr wrap="square">
            <a:spAutoFit/>
          </a:bodyPr>
          <a:lstStyle>
            <a:lvl1pPr marL="281592" indent="-281592">
              <a:spcBef>
                <a:spcPts val="1200"/>
              </a:spcBef>
              <a:buClr>
                <a:schemeClr val="tx2"/>
              </a:buClr>
              <a:buFontTx/>
              <a:buBlip>
                <a:blip r:embed="rId2"/>
              </a:buBlip>
              <a:defRPr sz="3528">
                <a:solidFill>
                  <a:schemeClr val="tx1"/>
                </a:solidFill>
              </a:defRPr>
            </a:lvl1pPr>
            <a:lvl2pPr marL="520546" indent="-228532">
              <a:defRPr sz="2352"/>
            </a:lvl2pPr>
            <a:lvl3pPr marL="685597" indent="-165051">
              <a:tabLst/>
              <a:defRPr sz="1960"/>
            </a:lvl3pPr>
            <a:lvl4pPr marL="863344" indent="-177748">
              <a:defRPr/>
            </a:lvl4pPr>
            <a:lvl5pPr marL="1028395" indent="-16505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2510" y="1189177"/>
            <a:ext cx="5377147" cy="2552967"/>
          </a:xfrm>
        </p:spPr>
        <p:txBody>
          <a:bodyPr wrap="square">
            <a:spAutoFit/>
          </a:bodyPr>
          <a:lstStyle>
            <a:lvl1pPr marL="281592" indent="-281592">
              <a:spcBef>
                <a:spcPts val="1200"/>
              </a:spcBef>
              <a:buClr>
                <a:schemeClr val="tx2"/>
              </a:buClr>
              <a:buFontTx/>
              <a:buBlip>
                <a:blip r:embed="rId2"/>
              </a:buBlip>
              <a:defRPr sz="3528">
                <a:solidFill>
                  <a:schemeClr val="tx1"/>
                </a:solidFill>
              </a:defRPr>
            </a:lvl1pPr>
            <a:lvl2pPr marL="520546" indent="-228532">
              <a:defRPr sz="2352"/>
            </a:lvl2pPr>
            <a:lvl3pPr marL="685597" indent="-165051">
              <a:tabLst/>
              <a:defRPr sz="1960"/>
            </a:lvl3pPr>
            <a:lvl4pPr marL="863344" indent="-177748">
              <a:defRPr/>
            </a:lvl4pPr>
            <a:lvl5pPr marL="1028395" indent="-16505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025588241"/>
      </p:ext>
    </p:extLst>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06342309"/>
      </p:ext>
    </p:extLst>
  </p:cSld>
  <p:clrMapOvr>
    <a:masterClrMapping/>
  </p:clrMapOvr>
  <p:transition>
    <p:fade/>
  </p:transition>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Big Idea Layout">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76949" y="1187622"/>
            <a:ext cx="11652805" cy="899665"/>
          </a:xfrm>
        </p:spPr>
        <p:txBody>
          <a:bodyPr/>
          <a:lstStyle>
            <a:lvl1pPr>
              <a:defRPr sz="7056" baseline="0"/>
            </a:lvl1pPr>
          </a:lstStyle>
          <a:p>
            <a:r>
              <a:rPr lang="en-US" smtClean="0"/>
              <a:t>Click to edit Master title style</a:t>
            </a:r>
            <a:endParaRPr lang="en-US" dirty="0"/>
          </a:p>
        </p:txBody>
      </p:sp>
    </p:spTree>
    <p:extLst>
      <p:ext uri="{BB962C8B-B14F-4D97-AF65-F5344CB8AC3E}">
        <p14:creationId xmlns:p14="http://schemas.microsoft.com/office/powerpoint/2010/main" val="698527969"/>
      </p:ext>
    </p:extLst>
  </p:cSld>
  <p:clrMapOvr>
    <a:masterClrMapping/>
  </p:clrMapOvr>
  <p:transition>
    <p:fade/>
  </p:transition>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Fact Layout">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071145" y="2084173"/>
            <a:ext cx="8056131" cy="1793104"/>
          </a:xfrm>
        </p:spPr>
        <p:txBody>
          <a:bodyPr/>
          <a:lstStyle>
            <a:lvl1pPr>
              <a:defRPr sz="5880" baseline="0"/>
            </a:lvl1pPr>
          </a:lstStyle>
          <a:p>
            <a:r>
              <a:rPr lang="en-US" smtClean="0"/>
              <a:t>Click to edit Master title style</a:t>
            </a:r>
            <a:endParaRPr lang="en-US" dirty="0"/>
          </a:p>
        </p:txBody>
      </p:sp>
    </p:spTree>
    <p:extLst>
      <p:ext uri="{BB962C8B-B14F-4D97-AF65-F5344CB8AC3E}">
        <p14:creationId xmlns:p14="http://schemas.microsoft.com/office/powerpoint/2010/main" val="3068645370"/>
      </p:ext>
    </p:extLst>
  </p:cSld>
  <p:clrMapOvr>
    <a:masterClrMapping/>
  </p:clrMapOvr>
  <p:transition>
    <p:fade/>
  </p:transition>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Fact Layout_Accent Color 1">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071145" y="2084173"/>
            <a:ext cx="8056131" cy="1793104"/>
          </a:xfrm>
        </p:spPr>
        <p:txBody>
          <a:bodyPr/>
          <a:lstStyle>
            <a:lvl1pPr>
              <a:defRPr sz="5880" baseline="0"/>
            </a:lvl1pPr>
          </a:lstStyle>
          <a:p>
            <a:r>
              <a:rPr lang="en-US" smtClean="0"/>
              <a:t>Click to edit Master title style</a:t>
            </a:r>
            <a:endParaRPr lang="en-US" dirty="0"/>
          </a:p>
        </p:txBody>
      </p:sp>
    </p:spTree>
    <p:extLst>
      <p:ext uri="{BB962C8B-B14F-4D97-AF65-F5344CB8AC3E}">
        <p14:creationId xmlns:p14="http://schemas.microsoft.com/office/powerpoint/2010/main" val="855302236"/>
      </p:ext>
    </p:extLst>
  </p:cSld>
  <p:clrMapOvr>
    <a:masterClrMapping/>
  </p:clrMapOvr>
  <p:transition>
    <p:fade/>
  </p:transition>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Quote Layout">
    <p:bg>
      <p:bgPr>
        <a:solidFill>
          <a:schemeClr val="tx1"/>
        </a:solidFill>
        <a:effectLst/>
      </p:bgPr>
    </p:bg>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165361" y="1178350"/>
            <a:ext cx="9858104" cy="899665"/>
          </a:xfrm>
        </p:spPr>
        <p:txBody>
          <a:bodyPr/>
          <a:lstStyle>
            <a:lvl1pPr marL="228697" indent="-228697">
              <a:defRPr sz="5880" baseline="0"/>
            </a:lvl1pPr>
          </a:lstStyle>
          <a:p>
            <a:r>
              <a:rPr lang="en-US" dirty="0" smtClean="0"/>
              <a:t>“Sample quote goes here. Design is easier than it looks, and more important than it seems.”</a:t>
            </a:r>
            <a:endParaRPr lang="en-US" dirty="0"/>
          </a:p>
        </p:txBody>
      </p:sp>
      <p:sp>
        <p:nvSpPr>
          <p:cNvPr id="4" name="Text Placeholder 3"/>
          <p:cNvSpPr>
            <a:spLocks noGrp="1"/>
          </p:cNvSpPr>
          <p:nvPr>
            <p:ph type="body" sz="quarter" idx="10" hasCustomPrompt="1"/>
          </p:nvPr>
        </p:nvSpPr>
        <p:spPr>
          <a:xfrm>
            <a:off x="5646318" y="5025984"/>
            <a:ext cx="5377148" cy="1050156"/>
          </a:xfrm>
        </p:spPr>
        <p:txBody>
          <a:bodyPr/>
          <a:lstStyle>
            <a:lvl1pPr marL="0" indent="0">
              <a:spcBef>
                <a:spcPts val="0"/>
              </a:spcBef>
              <a:buNone/>
              <a:defRPr sz="3136" baseline="0">
                <a:latin typeface="+mj-lt"/>
              </a:defRPr>
            </a:lvl1pPr>
          </a:lstStyle>
          <a:p>
            <a:pPr lvl="0"/>
            <a:r>
              <a:rPr lang="en-US" dirty="0" smtClean="0"/>
              <a:t>Author Name</a:t>
            </a:r>
          </a:p>
          <a:p>
            <a:pPr lvl="0"/>
            <a:r>
              <a:rPr lang="en-US" dirty="0" smtClean="0"/>
              <a:t>Title</a:t>
            </a:r>
          </a:p>
        </p:txBody>
      </p:sp>
    </p:spTree>
    <p:extLst>
      <p:ext uri="{BB962C8B-B14F-4D97-AF65-F5344CB8AC3E}">
        <p14:creationId xmlns:p14="http://schemas.microsoft.com/office/powerpoint/2010/main" val="3133810890"/>
      </p:ext>
    </p:extLst>
  </p:cSld>
  <p:clrMapOvr>
    <a:masterClrMapping/>
  </p:clrMapOvr>
  <p:transition>
    <p:fade/>
  </p:transition>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Quote Layout_Accent Color 2">
    <p:bg>
      <p:bgPr>
        <a:solidFill>
          <a:schemeClr val="tx1"/>
        </a:solidFill>
        <a:effectLst/>
      </p:bgPr>
    </p:bg>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165361" y="2084174"/>
            <a:ext cx="9858104" cy="899665"/>
          </a:xfrm>
        </p:spPr>
        <p:txBody>
          <a:bodyPr/>
          <a:lstStyle>
            <a:lvl1pPr marL="276925" indent="-276925">
              <a:tabLst>
                <a:tab pos="276925" algn="l"/>
              </a:tabLst>
              <a:defRPr sz="5880" baseline="0"/>
            </a:lvl1pPr>
          </a:lstStyle>
          <a:p>
            <a:r>
              <a:rPr lang="en-US" dirty="0" smtClean="0"/>
              <a:t>“	Add a quote here. Design is easier than it looks, and more important than it seems.”</a:t>
            </a:r>
            <a:endParaRPr lang="en-US" dirty="0"/>
          </a:p>
        </p:txBody>
      </p:sp>
      <p:sp>
        <p:nvSpPr>
          <p:cNvPr id="4" name="Text Placeholder 3"/>
          <p:cNvSpPr>
            <a:spLocks noGrp="1"/>
          </p:cNvSpPr>
          <p:nvPr>
            <p:ph type="body" sz="quarter" idx="10" hasCustomPrompt="1"/>
          </p:nvPr>
        </p:nvSpPr>
        <p:spPr>
          <a:xfrm>
            <a:off x="5646318" y="4773813"/>
            <a:ext cx="5377148" cy="1050156"/>
          </a:xfrm>
        </p:spPr>
        <p:txBody>
          <a:bodyPr/>
          <a:lstStyle>
            <a:lvl1pPr marL="0" indent="0">
              <a:spcBef>
                <a:spcPts val="0"/>
              </a:spcBef>
              <a:buNone/>
              <a:defRPr sz="3136" baseline="0">
                <a:latin typeface="+mj-lt"/>
              </a:defRPr>
            </a:lvl1pPr>
          </a:lstStyle>
          <a:p>
            <a:pPr lvl="0"/>
            <a:r>
              <a:rPr lang="en-US" dirty="0" smtClean="0"/>
              <a:t>Author’s Name</a:t>
            </a:r>
          </a:p>
          <a:p>
            <a:pPr lvl="0"/>
            <a:r>
              <a:rPr lang="en-US" dirty="0" smtClean="0"/>
              <a:t>Title</a:t>
            </a:r>
          </a:p>
        </p:txBody>
      </p:sp>
    </p:spTree>
    <p:extLst>
      <p:ext uri="{BB962C8B-B14F-4D97-AF65-F5344CB8AC3E}">
        <p14:creationId xmlns:p14="http://schemas.microsoft.com/office/powerpoint/2010/main" val="4061758647"/>
      </p:ext>
    </p:extLst>
  </p:cSld>
  <p:clrMapOvr>
    <a:masterClrMapping/>
  </p:clrMapOvr>
  <p:transition>
    <p:fade/>
  </p:transition>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Big Idea &amp; 3 Points">
    <p:bg>
      <p:bgPr>
        <a:solidFill>
          <a:schemeClr val="tx1"/>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276949" y="2383023"/>
            <a:ext cx="11650488" cy="914360"/>
          </a:xfrm>
        </p:spPr>
        <p:txBody>
          <a:bodyPr/>
          <a:lstStyle>
            <a:lvl1pPr marL="0" indent="0">
              <a:buNone/>
              <a:defRPr sz="5292">
                <a:gradFill>
                  <a:gsLst>
                    <a:gs pos="3333">
                      <a:schemeClr val="tx1"/>
                    </a:gs>
                    <a:gs pos="39000">
                      <a:schemeClr val="tx1"/>
                    </a:gs>
                  </a:gsLst>
                  <a:lin ang="5400000" scaled="0"/>
                </a:gradFill>
              </a:defRPr>
            </a:lvl1pPr>
            <a:lvl2pPr marL="0" indent="0">
              <a:buFontTx/>
              <a:buNone/>
              <a:defRPr sz="1960"/>
            </a:lvl2pPr>
            <a:lvl3pPr marL="224030" indent="0">
              <a:buNone/>
              <a:defRPr/>
            </a:lvl3pPr>
            <a:lvl4pPr marL="448059" indent="0">
              <a:buNone/>
              <a:defRPr/>
            </a:lvl4pPr>
            <a:lvl5pPr marL="672088" indent="0">
              <a:buNone/>
              <a:defRPr/>
            </a:lvl5pPr>
          </a:lstStyle>
          <a:p>
            <a:pPr lvl="0"/>
            <a:r>
              <a:rPr lang="en-US" smtClean="0"/>
              <a:t>Click to edit Master text styles</a:t>
            </a:r>
          </a:p>
        </p:txBody>
      </p:sp>
      <p:sp>
        <p:nvSpPr>
          <p:cNvPr id="4" name="Title 1"/>
          <p:cNvSpPr>
            <a:spLocks noGrp="1"/>
          </p:cNvSpPr>
          <p:nvPr>
            <p:ph type="title"/>
          </p:nvPr>
        </p:nvSpPr>
        <p:spPr>
          <a:xfrm>
            <a:off x="276949" y="1187622"/>
            <a:ext cx="11652805" cy="899665"/>
          </a:xfrm>
        </p:spPr>
        <p:txBody>
          <a:bodyPr/>
          <a:lstStyle>
            <a:lvl1pPr>
              <a:defRPr sz="7056" baseline="0">
                <a:gradFill>
                  <a:gsLst>
                    <a:gs pos="1250">
                      <a:schemeClr val="tx1"/>
                    </a:gs>
                    <a:gs pos="100000">
                      <a:schemeClr val="tx1"/>
                    </a:gs>
                  </a:gsLst>
                  <a:lin ang="5400000" scaled="0"/>
                </a:gradFill>
              </a:defRPr>
            </a:lvl1pPr>
          </a:lstStyle>
          <a:p>
            <a:r>
              <a:rPr lang="en-US" smtClean="0"/>
              <a:t>Click to edit Master title style</a:t>
            </a:r>
            <a:endParaRPr lang="en-US" dirty="0"/>
          </a:p>
        </p:txBody>
      </p:sp>
    </p:spTree>
    <p:extLst>
      <p:ext uri="{BB962C8B-B14F-4D97-AF65-F5344CB8AC3E}">
        <p14:creationId xmlns:p14="http://schemas.microsoft.com/office/powerpoint/2010/main" val="17665413"/>
      </p:ext>
    </p:extLst>
  </p:cSld>
  <p:clrMapOvr>
    <a:masterClrMapping/>
  </p:clrMapOvr>
  <p:transition>
    <p:fade/>
  </p:transition>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1_50-50 Right Photo Layout_02">
    <p:bg bwMode="auto">
      <p:bgPr>
        <a:solidFill>
          <a:schemeClr val="tx1"/>
        </a:solidFill>
        <a:effectLst/>
      </p:bgPr>
    </p:bg>
    <p:spTree>
      <p:nvGrpSpPr>
        <p:cNvPr id="1" name=""/>
        <p:cNvGrpSpPr/>
        <p:nvPr/>
      </p:nvGrpSpPr>
      <p:grpSpPr>
        <a:xfrm>
          <a:off x="0" y="0"/>
          <a:ext cx="0" cy="0"/>
          <a:chOff x="0" y="0"/>
          <a:chExt cx="0" cy="0"/>
        </a:xfrm>
      </p:grpSpPr>
      <p:sp>
        <p:nvSpPr>
          <p:cNvPr id="4" name="Title 1"/>
          <p:cNvSpPr>
            <a:spLocks noGrp="1"/>
          </p:cNvSpPr>
          <p:nvPr>
            <p:ph type="title" hasCustomPrompt="1"/>
          </p:nvPr>
        </p:nvSpPr>
        <p:spPr bwMode="invGray">
          <a:xfrm>
            <a:off x="269171" y="2095971"/>
            <a:ext cx="5377148" cy="2677859"/>
          </a:xfrm>
          <a:noFill/>
        </p:spPr>
        <p:txBody>
          <a:bodyPr vert="horz" wrap="square" lIns="146304" tIns="91440" rIns="146304" bIns="91440" rtlCol="0" anchor="t" anchorCtr="0">
            <a:noAutofit/>
          </a:bodyPr>
          <a:lstStyle>
            <a:lvl1pPr>
              <a:defRPr lang="en-US" sz="5880" spc="-98" baseline="0" dirty="0">
                <a:solidFill>
                  <a:schemeClr val="bg1"/>
                </a:solidFill>
              </a:defRPr>
            </a:lvl1pPr>
          </a:lstStyle>
          <a:p>
            <a:pPr lvl="0"/>
            <a:r>
              <a:rPr lang="en-US" dirty="0" smtClean="0"/>
              <a:t>Section title</a:t>
            </a:r>
            <a:endParaRPr lang="en-US" dirty="0"/>
          </a:p>
        </p:txBody>
      </p:sp>
      <p:sp>
        <p:nvSpPr>
          <p:cNvPr id="6" name="Text Placeholder 2"/>
          <p:cNvSpPr>
            <a:spLocks noGrp="1"/>
          </p:cNvSpPr>
          <p:nvPr>
            <p:ph type="body" sz="quarter" idx="14" hasCustomPrompt="1"/>
          </p:nvPr>
        </p:nvSpPr>
        <p:spPr bwMode="invGray">
          <a:xfrm>
            <a:off x="270771" y="4773830"/>
            <a:ext cx="5375815" cy="896551"/>
          </a:xfrm>
        </p:spPr>
        <p:txBody>
          <a:bodyPr tIns="109728" bIns="109728">
            <a:noAutofit/>
          </a:bodyPr>
          <a:lstStyle>
            <a:lvl1pPr marL="0" indent="0">
              <a:spcBef>
                <a:spcPts val="0"/>
              </a:spcBef>
              <a:buNone/>
              <a:defRPr sz="3136">
                <a:solidFill>
                  <a:schemeClr val="bg1"/>
                </a:solidFill>
              </a:defRPr>
            </a:lvl1pPr>
          </a:lstStyle>
          <a:p>
            <a:pPr lvl="0"/>
            <a:r>
              <a:rPr lang="en-US" dirty="0" smtClean="0"/>
              <a:t>Speaker Name</a:t>
            </a:r>
            <a:endParaRPr lang="en-US" dirty="0"/>
          </a:p>
        </p:txBody>
      </p:sp>
      <p:pic>
        <p:nvPicPr>
          <p:cNvPr id="8" name="Picture Placeholder 4"/>
          <p:cNvPicPr>
            <a:picLocks noChangeAspect="1"/>
          </p:cNvPicPr>
          <p:nvPr userDrawn="1"/>
        </p:nvPicPr>
        <p:blipFill rotWithShape="1">
          <a:blip r:embed="rId2">
            <a:extLst>
              <a:ext uri="{28A0092B-C50C-407E-A947-70E740481C1C}">
                <a14:useLocalDpi xmlns:a14="http://schemas.microsoft.com/office/drawing/2010/main" val="0"/>
              </a:ext>
            </a:extLst>
          </a:blip>
          <a:srcRect l="23279" r="17893"/>
          <a:stretch/>
        </p:blipFill>
        <p:spPr>
          <a:xfrm>
            <a:off x="6169094" y="0"/>
            <a:ext cx="6049292" cy="6858000"/>
          </a:xfrm>
          <a:prstGeom prst="rect">
            <a:avLst/>
          </a:prstGeom>
        </p:spPr>
      </p:pic>
      <p:pic>
        <p:nvPicPr>
          <p:cNvPr id="9" name="Picture Placeholder 4"/>
          <p:cNvPicPr>
            <a:picLocks noChangeAspect="1"/>
          </p:cNvPicPr>
          <p:nvPr userDrawn="1"/>
        </p:nvPicPr>
        <p:blipFill rotWithShape="1">
          <a:blip r:embed="rId3">
            <a:extLst>
              <a:ext uri="{28A0092B-C50C-407E-A947-70E740481C1C}">
                <a14:useLocalDpi xmlns:a14="http://schemas.microsoft.com/office/drawing/2010/main" val="0"/>
              </a:ext>
            </a:extLst>
          </a:blip>
          <a:srcRect l="-503" t="26090" r="67" b="-1"/>
          <a:stretch/>
        </p:blipFill>
        <p:spPr>
          <a:xfrm>
            <a:off x="6145398" y="-7783"/>
            <a:ext cx="6072988" cy="6873565"/>
          </a:xfrm>
          <a:prstGeom prst="rect">
            <a:avLst/>
          </a:prstGeom>
        </p:spPr>
      </p:pic>
    </p:spTree>
    <p:extLst>
      <p:ext uri="{BB962C8B-B14F-4D97-AF65-F5344CB8AC3E}">
        <p14:creationId xmlns:p14="http://schemas.microsoft.com/office/powerpoint/2010/main" val="3574735245"/>
      </p:ext>
    </p:extLst>
  </p:cSld>
  <p:clrMapOvr>
    <a:masterClrMapping/>
  </p:clrMapOvr>
  <p:transition>
    <p:fade/>
  </p:transition>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1_50-50 Right Photo Layout_03">
    <p:bg bwMode="auto">
      <p:bgPr>
        <a:solidFill>
          <a:schemeClr val="tx1"/>
        </a:solidFill>
        <a:effectLst/>
      </p:bgPr>
    </p:bg>
    <p:spTree>
      <p:nvGrpSpPr>
        <p:cNvPr id="1" name=""/>
        <p:cNvGrpSpPr/>
        <p:nvPr/>
      </p:nvGrpSpPr>
      <p:grpSpPr>
        <a:xfrm>
          <a:off x="0" y="0"/>
          <a:ext cx="0" cy="0"/>
          <a:chOff x="0" y="0"/>
          <a:chExt cx="0" cy="0"/>
        </a:xfrm>
      </p:grpSpPr>
      <p:sp>
        <p:nvSpPr>
          <p:cNvPr id="4" name="Title 1"/>
          <p:cNvSpPr>
            <a:spLocks noGrp="1"/>
          </p:cNvSpPr>
          <p:nvPr>
            <p:ph type="title" hasCustomPrompt="1"/>
          </p:nvPr>
        </p:nvSpPr>
        <p:spPr bwMode="invGray">
          <a:xfrm>
            <a:off x="269171" y="2095971"/>
            <a:ext cx="5377148" cy="2677859"/>
          </a:xfrm>
          <a:noFill/>
        </p:spPr>
        <p:txBody>
          <a:bodyPr vert="horz" wrap="square" lIns="146304" tIns="91440" rIns="146304" bIns="91440" rtlCol="0" anchor="t" anchorCtr="0">
            <a:noAutofit/>
          </a:bodyPr>
          <a:lstStyle>
            <a:lvl1pPr>
              <a:defRPr lang="en-US" sz="5880" spc="-98" baseline="0" dirty="0">
                <a:solidFill>
                  <a:schemeClr val="bg1"/>
                </a:solidFill>
              </a:defRPr>
            </a:lvl1pPr>
          </a:lstStyle>
          <a:p>
            <a:pPr lvl="0"/>
            <a:r>
              <a:rPr lang="en-US" dirty="0" smtClean="0"/>
              <a:t>Section title</a:t>
            </a:r>
            <a:endParaRPr lang="en-US" dirty="0"/>
          </a:p>
        </p:txBody>
      </p:sp>
      <p:sp>
        <p:nvSpPr>
          <p:cNvPr id="6" name="Text Placeholder 2"/>
          <p:cNvSpPr>
            <a:spLocks noGrp="1"/>
          </p:cNvSpPr>
          <p:nvPr>
            <p:ph type="body" sz="quarter" idx="14" hasCustomPrompt="1"/>
          </p:nvPr>
        </p:nvSpPr>
        <p:spPr bwMode="invGray">
          <a:xfrm>
            <a:off x="270771" y="4773830"/>
            <a:ext cx="5375815" cy="896551"/>
          </a:xfrm>
        </p:spPr>
        <p:txBody>
          <a:bodyPr tIns="109728" bIns="109728">
            <a:noAutofit/>
          </a:bodyPr>
          <a:lstStyle>
            <a:lvl1pPr marL="0" indent="0">
              <a:spcBef>
                <a:spcPts val="0"/>
              </a:spcBef>
              <a:buNone/>
              <a:defRPr sz="3136">
                <a:solidFill>
                  <a:schemeClr val="bg1"/>
                </a:solidFill>
              </a:defRPr>
            </a:lvl1pPr>
          </a:lstStyle>
          <a:p>
            <a:pPr lvl="0"/>
            <a:r>
              <a:rPr lang="en-US" dirty="0" smtClean="0"/>
              <a:t>Speaker Name</a:t>
            </a:r>
            <a:endParaRPr lang="en-US" dirty="0"/>
          </a:p>
        </p:txBody>
      </p:sp>
      <p:pic>
        <p:nvPicPr>
          <p:cNvPr id="8" name="Picture Placeholder 4"/>
          <p:cNvPicPr>
            <a:picLocks noChangeAspect="1"/>
          </p:cNvPicPr>
          <p:nvPr userDrawn="1"/>
        </p:nvPicPr>
        <p:blipFill rotWithShape="1">
          <a:blip r:embed="rId2">
            <a:extLst>
              <a:ext uri="{28A0092B-C50C-407E-A947-70E740481C1C}">
                <a14:useLocalDpi xmlns:a14="http://schemas.microsoft.com/office/drawing/2010/main" val="0"/>
              </a:ext>
            </a:extLst>
          </a:blip>
          <a:srcRect l="1536" t="114" r="36245" b="-114"/>
          <a:stretch/>
        </p:blipFill>
        <p:spPr>
          <a:xfrm>
            <a:off x="6169094" y="2"/>
            <a:ext cx="6049292" cy="6857999"/>
          </a:xfrm>
          <a:prstGeom prst="rect">
            <a:avLst/>
          </a:prstGeom>
        </p:spPr>
      </p:pic>
    </p:spTree>
    <p:extLst>
      <p:ext uri="{BB962C8B-B14F-4D97-AF65-F5344CB8AC3E}">
        <p14:creationId xmlns:p14="http://schemas.microsoft.com/office/powerpoint/2010/main" val="1292838690"/>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43636"/>
          </a:xfrm>
          <a:prstGeom prst="rect">
            <a:avLst/>
          </a:prstGeom>
        </p:spPr>
        <p:txBody>
          <a:bodyPr/>
          <a:lstStyle>
            <a:lvl1pPr marL="284163" indent="-284163">
              <a:buFont typeface="Wingdings" pitchFamily="2" charset="2"/>
              <a:buChar char=""/>
              <a:defRPr sz="4000"/>
            </a:lvl1pPr>
            <a:lvl2pPr marL="517525" indent="-233363">
              <a:buFont typeface="Wingdings" pitchFamily="2" charset="2"/>
              <a:buChar char=""/>
              <a:defRPr>
                <a:latin typeface="+mn-lt"/>
              </a:defRPr>
            </a:lvl2pPr>
            <a:lvl3pPr marL="741363" indent="-223838">
              <a:buFont typeface="Wingdings" pitchFamily="2" charset="2"/>
              <a:buChar char=""/>
              <a:tabLst/>
              <a:defRPr>
                <a:latin typeface="+mn-lt"/>
              </a:defRPr>
            </a:lvl3pPr>
            <a:lvl4pPr marL="914400" indent="-173038">
              <a:buFont typeface="Wingdings" pitchFamily="2" charset="2"/>
              <a:buChar char=""/>
              <a:defRPr>
                <a:latin typeface="+mn-lt"/>
              </a:defRPr>
            </a:lvl4pPr>
            <a:lvl5pPr marL="1087438" indent="-173038">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553196831"/>
      </p:ext>
    </p:extLst>
  </p:cSld>
  <p:clrMapOvr>
    <a:masterClrMapping/>
  </p:clrMapOvr>
  <p:transition>
    <p:fade/>
  </p:transition>
  <p:timing>
    <p:tnLst>
      <p:par>
        <p:cTn id="1" dur="indefinite" restart="never" nodeType="tmRoot"/>
      </p:par>
    </p:tn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Blank">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11017088"/>
      </p:ext>
    </p:extLst>
  </p:cSld>
  <p:clrMapOvr>
    <a:masterClrMapping/>
  </p:clrMapOvr>
  <p:transition>
    <p:fade/>
  </p:transition>
  <p:timing>
    <p:tnLst>
      <p:par>
        <p:cTn id="1" dur="indefinite" restart="never" nodeType="tmRoot"/>
      </p:par>
    </p:tn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2472646"/>
      </p:ext>
    </p:extLst>
  </p:cSld>
  <p:clrMapOvr>
    <a:masterClrMapping/>
  </p:clrMapOvr>
  <p:transition>
    <p:fade/>
  </p:transition>
  <p:timing>
    <p:tnLst>
      <p:par>
        <p:cTn id="1" dur="indefinite" restart="never" nodeType="tmRoot"/>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07077244"/>
      </p:ext>
    </p:extLst>
  </p:cSld>
  <p:clrMapOvr>
    <a:masterClrMapping/>
  </p:clrMapOvr>
  <p:transition>
    <p:fade/>
  </p:transition>
  <p:timing>
    <p:tnLst>
      <p:par>
        <p:cTn id="1" dur="indefinite" restart="never" nodeType="tmRoot"/>
      </p:par>
    </p:tn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41781931"/>
      </p:ext>
    </p:extLst>
  </p:cSld>
  <p:clrMapOvr>
    <a:masterClrMapping/>
  </p:clrMapOvr>
  <p:transition>
    <p:fade/>
  </p:transition>
  <p:timing>
    <p:tnLst>
      <p:par>
        <p:cTn id="1" dur="indefinite" restart="never" nodeType="tmRoot"/>
      </p:par>
    </p:tn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chemeClr val="tx1"/>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169" y="1189178"/>
            <a:ext cx="11650488" cy="2396047"/>
          </a:xfrm>
          <a:prstGeom prst="rect">
            <a:avLst/>
          </a:prstGeom>
        </p:spPr>
        <p:txBody>
          <a:bodyPr/>
          <a:lstStyle>
            <a:lvl1pPr marL="284705" indent="-284705">
              <a:buClr>
                <a:schemeClr val="tx1"/>
              </a:buClr>
              <a:buSzPct val="90000"/>
              <a:buFont typeface="Wingdings" panose="05000000000000000000" pitchFamily="2" charset="2"/>
              <a:buChar char="§"/>
              <a:defRPr sz="3528">
                <a:solidFill>
                  <a:schemeClr val="bg1"/>
                </a:solidFill>
                <a:latin typeface="Segoe UI" pitchFamily="34" charset="0"/>
                <a:ea typeface="Segoe UI" pitchFamily="34" charset="0"/>
                <a:cs typeface="Segoe UI" pitchFamily="34" charset="0"/>
              </a:defRPr>
            </a:lvl1pPr>
            <a:lvl2pPr marL="560073" indent="-275370">
              <a:buClr>
                <a:schemeClr val="tx1"/>
              </a:buClr>
              <a:buSzPct val="90000"/>
              <a:buFont typeface="Wingdings" panose="05000000000000000000" pitchFamily="2" charset="2"/>
              <a:buChar char="§"/>
              <a:defRPr sz="3136">
                <a:solidFill>
                  <a:schemeClr val="bg1"/>
                </a:solidFill>
                <a:latin typeface="Segoe UI" pitchFamily="34" charset="0"/>
                <a:ea typeface="Segoe UI" pitchFamily="34" charset="0"/>
                <a:cs typeface="Segoe UI" pitchFamily="34" charset="0"/>
              </a:defRPr>
            </a:lvl2pPr>
            <a:lvl3pPr marL="844777" indent="-284705">
              <a:buClr>
                <a:schemeClr val="tx1"/>
              </a:buClr>
              <a:buSzPct val="90000"/>
              <a:buFont typeface="Wingdings" panose="05000000000000000000" pitchFamily="2" charset="2"/>
              <a:buChar char="§"/>
              <a:defRPr sz="2744">
                <a:solidFill>
                  <a:schemeClr val="bg1"/>
                </a:solidFill>
                <a:latin typeface="Segoe UI" pitchFamily="34" charset="0"/>
                <a:ea typeface="Segoe UI" pitchFamily="34" charset="0"/>
                <a:cs typeface="Segoe UI" pitchFamily="34" charset="0"/>
              </a:defRPr>
            </a:lvl3pPr>
            <a:lvl4pPr marL="1068807" indent="-224030">
              <a:buClr>
                <a:schemeClr val="tx1"/>
              </a:buClr>
              <a:buSzPct val="90000"/>
              <a:buFont typeface="Wingdings" panose="05000000000000000000" pitchFamily="2" charset="2"/>
              <a:buChar char="§"/>
              <a:defRPr sz="2352">
                <a:solidFill>
                  <a:schemeClr val="bg1"/>
                </a:solidFill>
                <a:latin typeface="Segoe UI" pitchFamily="34" charset="0"/>
                <a:ea typeface="Segoe UI" pitchFamily="34" charset="0"/>
                <a:cs typeface="Segoe UI" pitchFamily="34" charset="0"/>
              </a:defRPr>
            </a:lvl4pPr>
            <a:lvl5pPr marL="1292837" indent="-224030">
              <a:buClr>
                <a:schemeClr val="tx1"/>
              </a:buClr>
              <a:buSzPct val="90000"/>
              <a:buFont typeface="Wingdings" panose="05000000000000000000" pitchFamily="2" charset="2"/>
              <a:buChar char="§"/>
              <a:defRPr sz="1960">
                <a:solidFill>
                  <a:schemeClr val="bg1"/>
                </a:soli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7"/>
            <a:ext cx="12188826" cy="619125"/>
          </a:xfrm>
          <a:prstGeom prst="rect">
            <a:avLst/>
          </a:prstGeom>
          <a:solidFill>
            <a:srgbClr val="FFFC9E"/>
          </a:solidFill>
        </p:spPr>
        <p:txBody>
          <a:bodyPr wrap="square" lIns="155457" tIns="77729" rIns="155457" bIns="77729" anchor="b" anchorCtr="0">
            <a:noAutofit/>
          </a:bodyPr>
          <a:lstStyle>
            <a:lvl1pPr algn="r">
              <a:buFont typeface="Arial" pitchFamily="34" charset="0"/>
              <a:buNone/>
              <a:defRPr sz="3626"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solidFill>
                  <a:schemeClr val="bg1"/>
                </a:soli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667961703"/>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Black slide Layout">
    <p:bg bwMode="black">
      <p:bgPr>
        <a:solidFill>
          <a:schemeClr val="tx1"/>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169" y="1189178"/>
            <a:ext cx="11650488" cy="2396047"/>
          </a:xfrm>
          <a:prstGeom prst="rect">
            <a:avLst/>
          </a:prstGeom>
        </p:spPr>
        <p:txBody>
          <a:bodyPr/>
          <a:lstStyle>
            <a:lvl1pPr marL="284705" indent="-284705">
              <a:buClr>
                <a:schemeClr val="tx1"/>
              </a:buClr>
              <a:buSzPct val="90000"/>
              <a:buFont typeface="Wingdings" panose="05000000000000000000" pitchFamily="2" charset="2"/>
              <a:buChar char="§"/>
              <a:defRPr sz="3528">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073" indent="-275370">
              <a:buClr>
                <a:schemeClr val="tx1"/>
              </a:buClr>
              <a:buSzPct val="90000"/>
              <a:buFont typeface="Wingdings" panose="05000000000000000000" pitchFamily="2" charset="2"/>
              <a:buChar char="§"/>
              <a:defRPr sz="3136">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4777" indent="-284705">
              <a:buClr>
                <a:schemeClr val="tx1"/>
              </a:buClr>
              <a:buSzPct val="90000"/>
              <a:buFont typeface="Wingdings" panose="05000000000000000000" pitchFamily="2" charset="2"/>
              <a:buChar char="§"/>
              <a:defRPr sz="2744">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8807" indent="-224030">
              <a:buClr>
                <a:schemeClr val="tx1"/>
              </a:buClr>
              <a:buSzPct val="90000"/>
              <a:buFont typeface="Wingdings" panose="05000000000000000000" pitchFamily="2" charset="2"/>
              <a:buChar char="§"/>
              <a:defRPr sz="2352">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2837" indent="-224030">
              <a:buClr>
                <a:schemeClr val="tx1"/>
              </a:buClr>
              <a:buSzPct val="90000"/>
              <a:buFont typeface="Wingdings" panose="05000000000000000000" pitchFamily="2" charset="2"/>
              <a:buChar char="§"/>
              <a:defRPr sz="196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mj-lt"/>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467216808"/>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66.xml><?xml version="1.0" encoding="utf-8"?>
<p:sldLayout xmlns:a="http://schemas.openxmlformats.org/drawingml/2006/main" xmlns:r="http://schemas.openxmlformats.org/officeDocument/2006/relationships" xmlns:p="http://schemas.openxmlformats.org/presentationml/2006/main" userDrawn="1">
  <p:cSld name="True Blank">
    <p:spTree>
      <p:nvGrpSpPr>
        <p:cNvPr id="1" name=""/>
        <p:cNvGrpSpPr/>
        <p:nvPr/>
      </p:nvGrpSpPr>
      <p:grpSpPr>
        <a:xfrm>
          <a:off x="0" y="0"/>
          <a:ext cx="0" cy="0"/>
          <a:chOff x="0" y="0"/>
          <a:chExt cx="0" cy="0"/>
        </a:xfrm>
      </p:grpSpPr>
      <p:pic>
        <p:nvPicPr>
          <p:cNvPr id="15" name="Picture 2" descr="C:\Users\pwujcik.REDMOND\Desktop\Toolkit_Grid\trans-grid.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 y="0"/>
            <a:ext cx="12225021" cy="6858000"/>
          </a:xfrm>
          <a:prstGeom prst="rect">
            <a:avLst/>
          </a:prstGeom>
          <a:noFill/>
          <a:extLst>
            <a:ext uri="{909E8E84-426E-40DD-AFC4-6F175D3DCCD1}">
              <a14:hiddenFill xmlns:a14="http://schemas.microsoft.com/office/drawing/2010/main">
                <a:solidFill>
                  <a:srgbClr val="FFFFFF"/>
                </a:solidFill>
              </a14:hiddenFill>
            </a:ext>
          </a:extLst>
        </p:spPr>
      </p:pic>
      <p:sp>
        <p:nvSpPr>
          <p:cNvPr id="20" name="Rectangle 19"/>
          <p:cNvSpPr/>
          <p:nvPr userDrawn="1"/>
        </p:nvSpPr>
        <p:spPr>
          <a:xfrm>
            <a:off x="-796" y="0"/>
            <a:ext cx="1218882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0626" tIns="45312" rIns="90626" bIns="45312" rtlCol="0" anchor="ctr"/>
          <a:lstStyle/>
          <a:p>
            <a:pPr algn="ctr" defTabSz="913951"/>
            <a:endParaRPr lang="en-US" sz="1687">
              <a:solidFill>
                <a:prstClr val="white"/>
              </a:solidFill>
            </a:endParaRPr>
          </a:p>
        </p:txBody>
      </p:sp>
    </p:spTree>
    <p:extLst>
      <p:ext uri="{BB962C8B-B14F-4D97-AF65-F5344CB8AC3E}">
        <p14:creationId xmlns:p14="http://schemas.microsoft.com/office/powerpoint/2010/main" val="3496477161"/>
      </p:ext>
    </p:extLst>
  </p:cSld>
  <p:clrMapOvr>
    <a:masterClrMapping/>
  </p:clrMapOvr>
  <p:timing>
    <p:tnLst>
      <p:par>
        <p:cTn id="1" dur="indefinite" restart="never" nodeType="tmRoot"/>
      </p:par>
    </p:tn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userDrawn="1">
  <p:cSld name="Title &amp; Content Bulleted Text">
    <p:bg bwMode="ltGray">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858" y="291103"/>
            <a:ext cx="11650799" cy="896518"/>
          </a:xfrm>
        </p:spPr>
        <p:txBody>
          <a:bodyPr/>
          <a:lstStyle>
            <a:lvl1pPr>
              <a:defRPr sz="5684">
                <a:solidFill>
                  <a:schemeClr val="bg1"/>
                </a:solidFill>
              </a:defRPr>
            </a:lvl1pPr>
          </a:lstStyle>
          <a:p>
            <a:r>
              <a:rPr lang="en-US" smtClean="0"/>
              <a:t>Click to edit Master title style</a:t>
            </a:r>
            <a:endParaRPr lang="en-US" dirty="0"/>
          </a:p>
        </p:txBody>
      </p:sp>
      <p:sp>
        <p:nvSpPr>
          <p:cNvPr id="4" name="Content Placeholder 3"/>
          <p:cNvSpPr>
            <a:spLocks noGrp="1"/>
          </p:cNvSpPr>
          <p:nvPr>
            <p:ph sz="quarter" idx="10"/>
          </p:nvPr>
        </p:nvSpPr>
        <p:spPr>
          <a:xfrm>
            <a:off x="269169" y="1663939"/>
            <a:ext cx="10754297" cy="1865319"/>
          </a:xfrm>
        </p:spPr>
        <p:txBody>
          <a:bodyPr/>
          <a:lstStyle>
            <a:lvl1pPr>
              <a:defRPr sz="2548">
                <a:solidFill>
                  <a:schemeClr val="bg1"/>
                </a:solidFill>
                <a:latin typeface="+mn-lt"/>
              </a:defRPr>
            </a:lvl1pPr>
            <a:lvl2pPr>
              <a:defRPr sz="2352">
                <a:solidFill>
                  <a:schemeClr val="bg1"/>
                </a:solidFill>
              </a:defRPr>
            </a:lvl2pPr>
            <a:lvl3pPr>
              <a:defRPr sz="1960">
                <a:solidFill>
                  <a:schemeClr val="bg1"/>
                </a:solidFill>
              </a:defRPr>
            </a:lvl3pPr>
            <a:lvl4pPr>
              <a:defRPr sz="1764">
                <a:solidFill>
                  <a:schemeClr val="bg1"/>
                </a:solidFill>
              </a:defRPr>
            </a:lvl4pPr>
            <a:lvl5pPr>
              <a:defRPr sz="1764">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060248765"/>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00">
                      <a:schemeClr val="tx2"/>
                    </a:gs>
                    <a:gs pos="0">
                      <a:schemeClr val="tx2"/>
                    </a:gs>
                  </a:gsLst>
                  <a:lin ang="5400000" scaled="0"/>
                </a:gradFill>
                <a:latin typeface="+mj-lt"/>
              </a:defRPr>
            </a:lvl1pPr>
            <a:lvl2pPr marL="0" indent="0">
              <a:buNone/>
              <a:defRPr sz="2000"/>
            </a:lvl2pPr>
            <a:lvl3pPr marL="233363" indent="0">
              <a:buNone/>
              <a:defRPr sz="2000"/>
            </a:lvl3pPr>
            <a:lvl4pPr marL="457200" indent="0">
              <a:buNone/>
              <a:defRPr sz="2000"/>
            </a:lvl4pPr>
            <a:lvl5pPr marL="693738" indent="0">
              <a:buNone/>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00">
                      <a:schemeClr val="tx2"/>
                    </a:gs>
                    <a:gs pos="0">
                      <a:schemeClr val="tx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250">
                      <a:schemeClr val="bg2"/>
                    </a:gs>
                    <a:gs pos="100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567823360"/>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
                      <a:schemeClr val="bg2"/>
                    </a:gs>
                    <a:gs pos="98000">
                      <a:schemeClr val="bg2"/>
                    </a:gs>
                  </a:gsLst>
                  <a:lin ang="5400000" scaled="0"/>
                </a:gradFill>
                <a:latin typeface="+mj-lt"/>
              </a:defRPr>
            </a:lvl1pPr>
            <a:lvl2pPr marL="0" indent="0">
              <a:buNone/>
              <a:defRPr sz="2000">
                <a:gradFill>
                  <a:gsLst>
                    <a:gs pos="1000">
                      <a:schemeClr val="bg2"/>
                    </a:gs>
                    <a:gs pos="98000">
                      <a:schemeClr val="bg2"/>
                    </a:gs>
                  </a:gsLst>
                  <a:lin ang="5400000" scaled="0"/>
                </a:gradFill>
              </a:defRPr>
            </a:lvl2pPr>
            <a:lvl3pPr marL="233363" indent="0">
              <a:buNone/>
              <a:defRPr sz="2000">
                <a:gradFill>
                  <a:gsLst>
                    <a:gs pos="1000">
                      <a:schemeClr val="bg2"/>
                    </a:gs>
                    <a:gs pos="98000">
                      <a:schemeClr val="bg2"/>
                    </a:gs>
                  </a:gsLst>
                  <a:lin ang="5400000" scaled="0"/>
                </a:gradFill>
              </a:defRPr>
            </a:lvl3pPr>
            <a:lvl4pPr marL="457200" indent="0">
              <a:buNone/>
              <a:defRPr sz="2000">
                <a:gradFill>
                  <a:gsLst>
                    <a:gs pos="1000">
                      <a:schemeClr val="bg2"/>
                    </a:gs>
                    <a:gs pos="98000">
                      <a:schemeClr val="bg2"/>
                    </a:gs>
                  </a:gsLst>
                  <a:lin ang="5400000" scaled="0"/>
                </a:gradFill>
              </a:defRPr>
            </a:lvl4pPr>
            <a:lvl5pPr marL="693738" indent="0">
              <a:buNone/>
              <a:defRPr sz="2000">
                <a:gradFill>
                  <a:gsLst>
                    <a:gs pos="1000">
                      <a:schemeClr val="bg2"/>
                    </a:gs>
                    <a:gs pos="98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
                      <a:schemeClr val="bg2"/>
                    </a:gs>
                    <a:gs pos="98000">
                      <a:schemeClr val="bg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000">
                      <a:schemeClr val="bg2"/>
                    </a:gs>
                    <a:gs pos="98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666843519"/>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520700" y="1447800"/>
            <a:ext cx="5394960" cy="2351413"/>
          </a:xfrm>
        </p:spPr>
        <p:txBody>
          <a:bodyPr>
            <a:spAutoFit/>
          </a:bodyPr>
          <a:lstStyle>
            <a:lvl1pPr marL="292100" indent="-292100">
              <a:spcBef>
                <a:spcPts val="1200"/>
              </a:spcBef>
              <a:buClr>
                <a:schemeClr val="bg2"/>
              </a:buClr>
              <a:buSzPct val="100000"/>
              <a:buFont typeface="Wingdings" pitchFamily="2" charset="2"/>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520700" indent="-228600">
              <a:defRPr sz="2000"/>
            </a:lvl2pPr>
            <a:lvl3pPr marL="685800" indent="-165100">
              <a:tabLst/>
              <a:defRPr sz="2000"/>
            </a:lvl3pPr>
            <a:lvl4pPr marL="863600" indent="-177800">
              <a:defRPr/>
            </a:lvl4pPr>
            <a:lvl5pPr marL="1028700" indent="-165100">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6277928" y="1447800"/>
            <a:ext cx="5394960" cy="2351413"/>
          </a:xfrm>
        </p:spPr>
        <p:txBody>
          <a:bodyPr>
            <a:spAutoFit/>
          </a:bodyPr>
          <a:lstStyle>
            <a:lvl1pPr marL="339725" indent="-339725">
              <a:spcBef>
                <a:spcPts val="1200"/>
              </a:spcBef>
              <a:buClr>
                <a:schemeClr val="bg2"/>
              </a:buClr>
              <a:buFont typeface="Arial" pitchFamily="34" charset="0"/>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635000" indent="-342900">
              <a:defRPr lang="en-US" sz="2000" kern="1200" spc="0" baseline="0" dirty="0" smtClean="0">
                <a:gradFill>
                  <a:gsLst>
                    <a:gs pos="1250">
                      <a:schemeClr val="bg2"/>
                    </a:gs>
                    <a:gs pos="100000">
                      <a:schemeClr val="bg2"/>
                    </a:gs>
                  </a:gsLst>
                  <a:lin ang="5400000" scaled="0"/>
                </a:gradFill>
                <a:latin typeface="+mn-lt"/>
                <a:ea typeface="+mn-ea"/>
                <a:cs typeface="+mn-cs"/>
              </a:defRPr>
            </a:lvl2pPr>
            <a:lvl3pPr marL="863600" indent="-342900">
              <a:defRPr lang="en-US" sz="2000" kern="1200" spc="0" baseline="0" dirty="0" smtClean="0">
                <a:gradFill>
                  <a:gsLst>
                    <a:gs pos="1250">
                      <a:schemeClr val="bg2"/>
                    </a:gs>
                    <a:gs pos="100000">
                      <a:schemeClr val="bg2"/>
                    </a:gs>
                  </a:gsLst>
                  <a:lin ang="5400000" scaled="0"/>
                </a:gradFill>
                <a:latin typeface="+mn-lt"/>
                <a:ea typeface="+mn-ea"/>
                <a:cs typeface="+mn-cs"/>
              </a:defRPr>
            </a:lvl3pPr>
            <a:lvl4pPr marL="1028700" indent="-342900">
              <a:defRPr lang="en-US" sz="2000" kern="1200" spc="0" baseline="0" dirty="0" smtClean="0">
                <a:gradFill>
                  <a:gsLst>
                    <a:gs pos="1250">
                      <a:schemeClr val="bg2"/>
                    </a:gs>
                    <a:gs pos="100000">
                      <a:schemeClr val="bg2"/>
                    </a:gs>
                  </a:gsLst>
                  <a:lin ang="5400000" scaled="0"/>
                </a:gradFill>
                <a:latin typeface="+mn-lt"/>
                <a:ea typeface="+mn-ea"/>
                <a:cs typeface="+mn-cs"/>
              </a:defRPr>
            </a:lvl4pPr>
            <a:lvl5pPr marL="1206500" indent="-342900">
              <a:defRPr lang="en-US" sz="2000" kern="1200" spc="0" baseline="0" dirty="0">
                <a:gradFill>
                  <a:gsLst>
                    <a:gs pos="1250">
                      <a:schemeClr val="bg2"/>
                    </a:gs>
                    <a:gs pos="100000">
                      <a:schemeClr val="bg2"/>
                    </a:gs>
                  </a:gsLst>
                  <a:lin ang="5400000" scaled="0"/>
                </a:gradFill>
                <a:latin typeface="+mn-lt"/>
                <a:ea typeface="+mn-ea"/>
                <a:cs typeface="+mn-cs"/>
              </a:defRPr>
            </a:lvl5pPr>
          </a:lstStyle>
          <a:p>
            <a:pPr marL="292100" marR="0" lvl="0"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Click to edit Master text styles</a:t>
            </a:r>
          </a:p>
          <a:p>
            <a:pPr marL="292100" marR="0" lvl="1"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Second level</a:t>
            </a:r>
          </a:p>
          <a:p>
            <a:pPr marL="292100" marR="0" lvl="2"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Third level</a:t>
            </a:r>
          </a:p>
          <a:p>
            <a:pPr marL="292100" marR="0" lvl="3"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Fourth level</a:t>
            </a:r>
          </a:p>
          <a:p>
            <a:pPr marL="292100" marR="0" lvl="4"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Fifth level</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429362577"/>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9.xml"/><Relationship Id="rId13" Type="http://schemas.openxmlformats.org/officeDocument/2006/relationships/theme" Target="../theme/theme2.xml"/><Relationship Id="rId3" Type="http://schemas.openxmlformats.org/officeDocument/2006/relationships/slideLayout" Target="../slideLayouts/slideLayout24.xml"/><Relationship Id="rId7" Type="http://schemas.openxmlformats.org/officeDocument/2006/relationships/slideLayout" Target="../slideLayouts/slideLayout28.xml"/><Relationship Id="rId12" Type="http://schemas.openxmlformats.org/officeDocument/2006/relationships/slideLayout" Target="../slideLayouts/slideLayout33.xml"/><Relationship Id="rId2" Type="http://schemas.openxmlformats.org/officeDocument/2006/relationships/slideLayout" Target="../slideLayouts/slideLayout23.xml"/><Relationship Id="rId1" Type="http://schemas.openxmlformats.org/officeDocument/2006/relationships/slideLayout" Target="../slideLayouts/slideLayout22.xml"/><Relationship Id="rId6" Type="http://schemas.openxmlformats.org/officeDocument/2006/relationships/slideLayout" Target="../slideLayouts/slideLayout27.xml"/><Relationship Id="rId11" Type="http://schemas.openxmlformats.org/officeDocument/2006/relationships/slideLayout" Target="../slideLayouts/slideLayout32.xml"/><Relationship Id="rId5" Type="http://schemas.openxmlformats.org/officeDocument/2006/relationships/slideLayout" Target="../slideLayouts/slideLayout26.xml"/><Relationship Id="rId10" Type="http://schemas.openxmlformats.org/officeDocument/2006/relationships/slideLayout" Target="../slideLayouts/slideLayout31.xml"/><Relationship Id="rId4" Type="http://schemas.openxmlformats.org/officeDocument/2006/relationships/slideLayout" Target="../slideLayouts/slideLayout25.xml"/><Relationship Id="rId9" Type="http://schemas.openxmlformats.org/officeDocument/2006/relationships/slideLayout" Target="../slideLayouts/slideLayout3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slideLayout" Target="../slideLayouts/slideLayout46.xml"/><Relationship Id="rId18" Type="http://schemas.openxmlformats.org/officeDocument/2006/relationships/slideLayout" Target="../slideLayouts/slideLayout51.xml"/><Relationship Id="rId26" Type="http://schemas.openxmlformats.org/officeDocument/2006/relationships/slideLayout" Target="../slideLayouts/slideLayout59.xml"/><Relationship Id="rId3" Type="http://schemas.openxmlformats.org/officeDocument/2006/relationships/slideLayout" Target="../slideLayouts/slideLayout36.xml"/><Relationship Id="rId21" Type="http://schemas.openxmlformats.org/officeDocument/2006/relationships/slideLayout" Target="../slideLayouts/slideLayout54.xml"/><Relationship Id="rId34" Type="http://schemas.openxmlformats.org/officeDocument/2006/relationships/slideLayout" Target="../slideLayouts/slideLayout67.xml"/><Relationship Id="rId7" Type="http://schemas.openxmlformats.org/officeDocument/2006/relationships/slideLayout" Target="../slideLayouts/slideLayout40.xml"/><Relationship Id="rId12" Type="http://schemas.openxmlformats.org/officeDocument/2006/relationships/slideLayout" Target="../slideLayouts/slideLayout45.xml"/><Relationship Id="rId17" Type="http://schemas.openxmlformats.org/officeDocument/2006/relationships/slideLayout" Target="../slideLayouts/slideLayout50.xml"/><Relationship Id="rId25" Type="http://schemas.openxmlformats.org/officeDocument/2006/relationships/slideLayout" Target="../slideLayouts/slideLayout58.xml"/><Relationship Id="rId33" Type="http://schemas.openxmlformats.org/officeDocument/2006/relationships/slideLayout" Target="../slideLayouts/slideLayout66.xml"/><Relationship Id="rId2" Type="http://schemas.openxmlformats.org/officeDocument/2006/relationships/slideLayout" Target="../slideLayouts/slideLayout35.xml"/><Relationship Id="rId16" Type="http://schemas.openxmlformats.org/officeDocument/2006/relationships/slideLayout" Target="../slideLayouts/slideLayout49.xml"/><Relationship Id="rId20" Type="http://schemas.openxmlformats.org/officeDocument/2006/relationships/slideLayout" Target="../slideLayouts/slideLayout53.xml"/><Relationship Id="rId29" Type="http://schemas.openxmlformats.org/officeDocument/2006/relationships/slideLayout" Target="../slideLayouts/slideLayout62.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24" Type="http://schemas.openxmlformats.org/officeDocument/2006/relationships/slideLayout" Target="../slideLayouts/slideLayout57.xml"/><Relationship Id="rId32" Type="http://schemas.openxmlformats.org/officeDocument/2006/relationships/slideLayout" Target="../slideLayouts/slideLayout65.xml"/><Relationship Id="rId37" Type="http://schemas.openxmlformats.org/officeDocument/2006/relationships/image" Target="../media/image4.png"/><Relationship Id="rId5" Type="http://schemas.openxmlformats.org/officeDocument/2006/relationships/slideLayout" Target="../slideLayouts/slideLayout38.xml"/><Relationship Id="rId15" Type="http://schemas.openxmlformats.org/officeDocument/2006/relationships/slideLayout" Target="../slideLayouts/slideLayout48.xml"/><Relationship Id="rId23" Type="http://schemas.openxmlformats.org/officeDocument/2006/relationships/slideLayout" Target="../slideLayouts/slideLayout56.xml"/><Relationship Id="rId28" Type="http://schemas.openxmlformats.org/officeDocument/2006/relationships/slideLayout" Target="../slideLayouts/slideLayout61.xml"/><Relationship Id="rId36" Type="http://schemas.openxmlformats.org/officeDocument/2006/relationships/image" Target="../media/image3.png"/><Relationship Id="rId10" Type="http://schemas.openxmlformats.org/officeDocument/2006/relationships/slideLayout" Target="../slideLayouts/slideLayout43.xml"/><Relationship Id="rId19" Type="http://schemas.openxmlformats.org/officeDocument/2006/relationships/slideLayout" Target="../slideLayouts/slideLayout52.xml"/><Relationship Id="rId31" Type="http://schemas.openxmlformats.org/officeDocument/2006/relationships/slideLayout" Target="../slideLayouts/slideLayout64.xml"/><Relationship Id="rId4" Type="http://schemas.openxmlformats.org/officeDocument/2006/relationships/slideLayout" Target="../slideLayouts/slideLayout37.xml"/><Relationship Id="rId9" Type="http://schemas.openxmlformats.org/officeDocument/2006/relationships/slideLayout" Target="../slideLayouts/slideLayout42.xml"/><Relationship Id="rId14" Type="http://schemas.openxmlformats.org/officeDocument/2006/relationships/slideLayout" Target="../slideLayouts/slideLayout47.xml"/><Relationship Id="rId22" Type="http://schemas.openxmlformats.org/officeDocument/2006/relationships/slideLayout" Target="../slideLayouts/slideLayout55.xml"/><Relationship Id="rId27" Type="http://schemas.openxmlformats.org/officeDocument/2006/relationships/slideLayout" Target="../slideLayouts/slideLayout60.xml"/><Relationship Id="rId30" Type="http://schemas.openxmlformats.org/officeDocument/2006/relationships/slideLayout" Target="../slideLayouts/slideLayout63.xml"/><Relationship Id="rId35"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520700" y="1447800"/>
            <a:ext cx="11152188" cy="2055947"/>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083" r:id="rId1"/>
    <p:sldLayoutId id="2147484084" r:id="rId2"/>
    <p:sldLayoutId id="2147484085" r:id="rId3"/>
    <p:sldLayoutId id="2147484087" r:id="rId4"/>
    <p:sldLayoutId id="2147484088" r:id="rId5"/>
    <p:sldLayoutId id="2147484086" r:id="rId6"/>
    <p:sldLayoutId id="2147484090" r:id="rId7"/>
    <p:sldLayoutId id="2147484091" r:id="rId8"/>
    <p:sldLayoutId id="2147484089" r:id="rId9"/>
    <p:sldLayoutId id="2147484119" r:id="rId10"/>
    <p:sldLayoutId id="2147484116" r:id="rId11"/>
    <p:sldLayoutId id="2147484117" r:id="rId12"/>
    <p:sldLayoutId id="2147484140" r:id="rId13"/>
    <p:sldLayoutId id="2147484141" r:id="rId14"/>
    <p:sldLayoutId id="2147484142" r:id="rId15"/>
    <p:sldLayoutId id="2147484143" r:id="rId16"/>
    <p:sldLayoutId id="2147484092" r:id="rId17"/>
    <p:sldLayoutId id="2147484093" r:id="rId18"/>
    <p:sldLayoutId id="2147484094" r:id="rId19"/>
    <p:sldLayoutId id="2147484096" r:id="rId20"/>
    <p:sldLayoutId id="2147484152" r:id="rId21"/>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80702324"/>
      </p:ext>
    </p:extLst>
  </p:cSld>
  <p:clrMap bg1="dk1" tx1="lt1" bg2="dk2" tx2="lt2" accent1="accent1" accent2="accent2" accent3="accent3" accent4="accent4" accent5="accent5" accent6="accent6" hlink="hlink" folHlink="folHlink"/>
  <p:sldLayoutIdLst>
    <p:sldLayoutId id="2147484058" r:id="rId1"/>
    <p:sldLayoutId id="2147484099" r:id="rId2"/>
    <p:sldLayoutId id="2147484100" r:id="rId3"/>
    <p:sldLayoutId id="2147484101" r:id="rId4"/>
    <p:sldLayoutId id="2147484048" r:id="rId5"/>
    <p:sldLayoutId id="2147484061" r:id="rId6"/>
    <p:sldLayoutId id="2147484062" r:id="rId7"/>
    <p:sldLayoutId id="2147484097" r:id="rId8"/>
    <p:sldLayoutId id="2147484057" r:id="rId9"/>
    <p:sldLayoutId id="2147484065" r:id="rId10"/>
    <p:sldLayoutId id="2147484066" r:id="rId11"/>
    <p:sldLayoutId id="2147484098" r:id="rId12"/>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1"/>
              </a:gs>
              <a:gs pos="100000">
                <a:schemeClr val="tx1"/>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90000"/>
        <a:buFont typeface="Arial" pitchFamily="34" charset="0"/>
        <a:buChar char="•"/>
        <a:tabLst/>
        <a:defRPr sz="3600" kern="1200" spc="-70" baseline="0">
          <a:gradFill>
            <a:gsLst>
              <a:gs pos="1250">
                <a:schemeClr val="tx1"/>
              </a:gs>
              <a:gs pos="100000">
                <a:schemeClr val="tx1"/>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tx1"/>
              </a:gs>
              <a:gs pos="100000">
                <a:schemeClr val="tx1"/>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tx1"/>
              </a:gs>
              <a:gs pos="100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170" y="289512"/>
            <a:ext cx="11652805" cy="89966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69171" y="1189178"/>
            <a:ext cx="11650486" cy="2184808"/>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5" name="Picture 4"/>
          <p:cNvPicPr>
            <a:picLocks noChangeAspect="1"/>
          </p:cNvPicPr>
          <p:nvPr/>
        </p:nvPicPr>
        <p:blipFill>
          <a:blip r:embed="rId36" cstate="email">
            <a:extLst>
              <a:ext uri="{28A0092B-C50C-407E-A947-70E740481C1C}">
                <a14:useLocalDpi xmlns:a14="http://schemas.microsoft.com/office/drawing/2010/main" val="0"/>
              </a:ext>
            </a:extLst>
          </a:blip>
          <a:stretch>
            <a:fillRect/>
          </a:stretch>
        </p:blipFill>
        <p:spPr>
          <a:xfrm rot="5400000">
            <a:off x="10321814" y="1906466"/>
            <a:ext cx="4214127" cy="401199"/>
          </a:xfrm>
          <a:prstGeom prst="rect">
            <a:avLst/>
          </a:prstGeom>
        </p:spPr>
      </p:pic>
    </p:spTree>
    <p:extLst>
      <p:ext uri="{BB962C8B-B14F-4D97-AF65-F5344CB8AC3E}">
        <p14:creationId xmlns:p14="http://schemas.microsoft.com/office/powerpoint/2010/main" val="1330258357"/>
      </p:ext>
    </p:extLst>
  </p:cSld>
  <p:clrMap bg1="dk1" tx1="lt1" bg2="dk2" tx2="lt2" accent1="accent1" accent2="accent2" accent3="accent3" accent4="accent4" accent5="accent5" accent6="accent6" hlink="hlink" folHlink="folHlink"/>
  <p:sldLayoutIdLst>
    <p:sldLayoutId id="2147484154" r:id="rId1"/>
    <p:sldLayoutId id="2147484155" r:id="rId2"/>
    <p:sldLayoutId id="2147484156" r:id="rId3"/>
    <p:sldLayoutId id="2147484157" r:id="rId4"/>
    <p:sldLayoutId id="2147484158" r:id="rId5"/>
    <p:sldLayoutId id="2147484159" r:id="rId6"/>
    <p:sldLayoutId id="2147484160" r:id="rId7"/>
    <p:sldLayoutId id="2147484161" r:id="rId8"/>
    <p:sldLayoutId id="2147484162" r:id="rId9"/>
    <p:sldLayoutId id="2147484163" r:id="rId10"/>
    <p:sldLayoutId id="2147484164" r:id="rId11"/>
    <p:sldLayoutId id="2147484165" r:id="rId12"/>
    <p:sldLayoutId id="2147484166" r:id="rId13"/>
    <p:sldLayoutId id="2147484167" r:id="rId14"/>
    <p:sldLayoutId id="2147484168" r:id="rId15"/>
    <p:sldLayoutId id="2147484169" r:id="rId16"/>
    <p:sldLayoutId id="2147484170" r:id="rId17"/>
    <p:sldLayoutId id="2147484171" r:id="rId18"/>
    <p:sldLayoutId id="2147484172" r:id="rId19"/>
    <p:sldLayoutId id="2147484173" r:id="rId20"/>
    <p:sldLayoutId id="2147484174" r:id="rId21"/>
    <p:sldLayoutId id="2147484175" r:id="rId22"/>
    <p:sldLayoutId id="2147484176" r:id="rId23"/>
    <p:sldLayoutId id="2147484177" r:id="rId24"/>
    <p:sldLayoutId id="2147484178" r:id="rId25"/>
    <p:sldLayoutId id="2147484179" r:id="rId26"/>
    <p:sldLayoutId id="2147484180" r:id="rId27"/>
    <p:sldLayoutId id="2147484181" r:id="rId28"/>
    <p:sldLayoutId id="2147484182" r:id="rId29"/>
    <p:sldLayoutId id="2147484183" r:id="rId30"/>
    <p:sldLayoutId id="2147484184" r:id="rId31"/>
    <p:sldLayoutId id="2147484185" r:id="rId32"/>
    <p:sldLayoutId id="2147484186" r:id="rId33"/>
    <p:sldLayoutId id="2147484187" r:id="rId34"/>
  </p:sldLayoutIdLst>
  <p:transition>
    <p:fade/>
  </p:transition>
  <p:timing>
    <p:tnLst>
      <p:par>
        <p:cTn id="1" dur="indefinite" restart="never" nodeType="tmRoot"/>
      </p:par>
    </p:tnLst>
  </p:timing>
  <p:txStyles>
    <p:titleStyle>
      <a:lvl1pPr algn="l" defTabSz="914093" rtl="0" eaLnBrk="1" latinLnBrk="0" hangingPunct="1">
        <a:lnSpc>
          <a:spcPct val="90000"/>
        </a:lnSpc>
        <a:spcBef>
          <a:spcPct val="0"/>
        </a:spcBef>
        <a:buNone/>
        <a:defRPr lang="en-US" sz="5292" b="0" kern="1200" cap="none" spc="-100" baseline="0" dirty="0" smtClean="0">
          <a:ln w="3175">
            <a:noFill/>
          </a:ln>
          <a:solidFill>
            <a:schemeClr val="bg1">
              <a:lumMod val="75000"/>
            </a:schemeClr>
          </a:solidFill>
          <a:effectLst/>
          <a:latin typeface="+mj-lt"/>
          <a:ea typeface="+mn-ea"/>
          <a:cs typeface="Segoe UI" pitchFamily="34" charset="0"/>
        </a:defRPr>
      </a:lvl1pPr>
    </p:titleStyle>
    <p:bodyStyle>
      <a:lvl1pPr marL="336044" marR="0" indent="-336044" algn="l" defTabSz="914093" rtl="0" eaLnBrk="1" fontAlgn="auto" latinLnBrk="0" hangingPunct="1">
        <a:lnSpc>
          <a:spcPct val="90000"/>
        </a:lnSpc>
        <a:spcBef>
          <a:spcPct val="20000"/>
        </a:spcBef>
        <a:spcAft>
          <a:spcPts val="0"/>
        </a:spcAft>
        <a:buClr>
          <a:schemeClr val="tx1"/>
        </a:buClr>
        <a:buSzPct val="100000"/>
        <a:buFontTx/>
        <a:buBlip>
          <a:blip r:embed="rId37"/>
        </a:buBlip>
        <a:tabLst/>
        <a:defRPr sz="3920" kern="1200" spc="0" baseline="0">
          <a:solidFill>
            <a:schemeClr val="bg1">
              <a:lumMod val="75000"/>
            </a:schemeClr>
          </a:solidFill>
          <a:latin typeface="+mj-lt"/>
          <a:ea typeface="+mn-ea"/>
          <a:cs typeface="+mn-cs"/>
        </a:defRPr>
      </a:lvl1pPr>
      <a:lvl2pPr marL="572519" marR="0" indent="-236475" algn="l" defTabSz="914093" rtl="0" eaLnBrk="1" fontAlgn="auto" latinLnBrk="0" hangingPunct="1">
        <a:lnSpc>
          <a:spcPct val="90000"/>
        </a:lnSpc>
        <a:spcBef>
          <a:spcPct val="20000"/>
        </a:spcBef>
        <a:spcAft>
          <a:spcPts val="0"/>
        </a:spcAft>
        <a:buClr>
          <a:schemeClr val="tx1"/>
        </a:buClr>
        <a:buSzPct val="100000"/>
        <a:buFontTx/>
        <a:buBlip>
          <a:blip r:embed="rId37"/>
        </a:buBlip>
        <a:tabLst/>
        <a:defRPr sz="2352" kern="1200" spc="0" baseline="0">
          <a:solidFill>
            <a:schemeClr val="bg1">
              <a:lumMod val="75000"/>
            </a:schemeClr>
          </a:solidFill>
          <a:latin typeface="+mn-lt"/>
          <a:ea typeface="+mn-ea"/>
          <a:cs typeface="+mn-cs"/>
        </a:defRPr>
      </a:lvl2pPr>
      <a:lvl3pPr marL="784103" marR="0" indent="-224030" algn="l" defTabSz="914093" rtl="0" eaLnBrk="1" fontAlgn="auto" latinLnBrk="0" hangingPunct="1">
        <a:lnSpc>
          <a:spcPct val="90000"/>
        </a:lnSpc>
        <a:spcBef>
          <a:spcPct val="20000"/>
        </a:spcBef>
        <a:spcAft>
          <a:spcPts val="0"/>
        </a:spcAft>
        <a:buClr>
          <a:schemeClr val="tx1"/>
        </a:buClr>
        <a:buSzPct val="100000"/>
        <a:buFontTx/>
        <a:buBlip>
          <a:blip r:embed="rId37"/>
        </a:buBlip>
        <a:tabLst/>
        <a:defRPr sz="2352" kern="1200" spc="0" baseline="0">
          <a:solidFill>
            <a:schemeClr val="bg1">
              <a:lumMod val="75000"/>
            </a:schemeClr>
          </a:solidFill>
          <a:latin typeface="+mn-lt"/>
          <a:ea typeface="+mn-ea"/>
          <a:cs typeface="+mn-cs"/>
        </a:defRPr>
      </a:lvl3pPr>
      <a:lvl4pPr marL="1008132" marR="0" indent="-224030" algn="l" defTabSz="914093" rtl="0" eaLnBrk="1" fontAlgn="auto" latinLnBrk="0" hangingPunct="1">
        <a:lnSpc>
          <a:spcPct val="90000"/>
        </a:lnSpc>
        <a:spcBef>
          <a:spcPct val="20000"/>
        </a:spcBef>
        <a:spcAft>
          <a:spcPts val="0"/>
        </a:spcAft>
        <a:buClr>
          <a:schemeClr val="tx1"/>
        </a:buClr>
        <a:buSzPct val="100000"/>
        <a:buFontTx/>
        <a:buBlip>
          <a:blip r:embed="rId37"/>
        </a:buBlip>
        <a:tabLst/>
        <a:defRPr sz="1960" kern="1200" spc="0" baseline="0">
          <a:solidFill>
            <a:schemeClr val="bg1">
              <a:lumMod val="75000"/>
            </a:schemeClr>
          </a:solidFill>
          <a:latin typeface="+mn-lt"/>
          <a:ea typeface="+mn-ea"/>
          <a:cs typeface="+mn-cs"/>
        </a:defRPr>
      </a:lvl4pPr>
      <a:lvl5pPr marL="1232161" marR="0" indent="-224030" algn="l" defTabSz="914093" rtl="0" eaLnBrk="1" fontAlgn="auto" latinLnBrk="0" hangingPunct="1">
        <a:lnSpc>
          <a:spcPct val="90000"/>
        </a:lnSpc>
        <a:spcBef>
          <a:spcPct val="20000"/>
        </a:spcBef>
        <a:spcAft>
          <a:spcPts val="0"/>
        </a:spcAft>
        <a:buClr>
          <a:schemeClr val="tx1"/>
        </a:buClr>
        <a:buSzPct val="100000"/>
        <a:buFontTx/>
        <a:buBlip>
          <a:blip r:embed="rId37"/>
        </a:buBlip>
        <a:tabLst/>
        <a:defRPr sz="1960" kern="1200" spc="0" baseline="0">
          <a:solidFill>
            <a:schemeClr val="bg1">
              <a:lumMod val="75000"/>
            </a:schemeClr>
          </a:solidFill>
          <a:latin typeface="+mn-lt"/>
          <a:ea typeface="+mn-ea"/>
          <a:cs typeface="+mn-cs"/>
        </a:defRPr>
      </a:lvl5pPr>
      <a:lvl6pPr marL="2513755" indent="-228523" algn="l" defTabSz="914093" rtl="0" eaLnBrk="1" latinLnBrk="0" hangingPunct="1">
        <a:spcBef>
          <a:spcPct val="20000"/>
        </a:spcBef>
        <a:buFont typeface="Arial" pitchFamily="34" charset="0"/>
        <a:buChar char="•"/>
        <a:defRPr sz="1960" kern="1200">
          <a:solidFill>
            <a:schemeClr val="tx1"/>
          </a:solidFill>
          <a:latin typeface="+mn-lt"/>
          <a:ea typeface="+mn-ea"/>
          <a:cs typeface="+mn-cs"/>
        </a:defRPr>
      </a:lvl6pPr>
      <a:lvl7pPr marL="2970801" indent="-228523" algn="l" defTabSz="914093" rtl="0" eaLnBrk="1" latinLnBrk="0" hangingPunct="1">
        <a:spcBef>
          <a:spcPct val="20000"/>
        </a:spcBef>
        <a:buFont typeface="Arial" pitchFamily="34" charset="0"/>
        <a:buChar char="•"/>
        <a:defRPr sz="1960" kern="1200">
          <a:solidFill>
            <a:schemeClr val="tx1"/>
          </a:solidFill>
          <a:latin typeface="+mn-lt"/>
          <a:ea typeface="+mn-ea"/>
          <a:cs typeface="+mn-cs"/>
        </a:defRPr>
      </a:lvl7pPr>
      <a:lvl8pPr marL="3427848" indent="-228523" algn="l" defTabSz="914093" rtl="0" eaLnBrk="1" latinLnBrk="0" hangingPunct="1">
        <a:spcBef>
          <a:spcPct val="20000"/>
        </a:spcBef>
        <a:buFont typeface="Arial" pitchFamily="34" charset="0"/>
        <a:buChar char="•"/>
        <a:defRPr sz="1960" kern="1200">
          <a:solidFill>
            <a:schemeClr val="tx1"/>
          </a:solidFill>
          <a:latin typeface="+mn-lt"/>
          <a:ea typeface="+mn-ea"/>
          <a:cs typeface="+mn-cs"/>
        </a:defRPr>
      </a:lvl8pPr>
      <a:lvl9pPr marL="3884895" indent="-228523" algn="l" defTabSz="914093" rtl="0" eaLnBrk="1" latinLnBrk="0" hangingPunct="1">
        <a:spcBef>
          <a:spcPct val="20000"/>
        </a:spcBef>
        <a:buFont typeface="Arial" pitchFamily="34" charset="0"/>
        <a:buChar char="•"/>
        <a:defRPr sz="1960" kern="1200">
          <a:solidFill>
            <a:schemeClr val="tx1"/>
          </a:solidFill>
          <a:latin typeface="+mn-lt"/>
          <a:ea typeface="+mn-ea"/>
          <a:cs typeface="+mn-cs"/>
        </a:defRPr>
      </a:lvl9pPr>
    </p:bodyStyle>
    <p:otherStyle>
      <a:defPPr>
        <a:defRPr lang="en-US"/>
      </a:defPPr>
      <a:lvl1pPr marL="0" algn="l" defTabSz="914093" rtl="0" eaLnBrk="1" latinLnBrk="0" hangingPunct="1">
        <a:defRPr sz="1764" kern="1200">
          <a:solidFill>
            <a:schemeClr val="tx1"/>
          </a:solidFill>
          <a:latin typeface="+mn-lt"/>
          <a:ea typeface="+mn-ea"/>
          <a:cs typeface="+mn-cs"/>
        </a:defRPr>
      </a:lvl1pPr>
      <a:lvl2pPr marL="457046" algn="l" defTabSz="914093" rtl="0" eaLnBrk="1" latinLnBrk="0" hangingPunct="1">
        <a:defRPr sz="1764" kern="1200">
          <a:solidFill>
            <a:schemeClr val="tx1"/>
          </a:solidFill>
          <a:latin typeface="+mn-lt"/>
          <a:ea typeface="+mn-ea"/>
          <a:cs typeface="+mn-cs"/>
        </a:defRPr>
      </a:lvl2pPr>
      <a:lvl3pPr marL="914093" algn="l" defTabSz="914093" rtl="0" eaLnBrk="1" latinLnBrk="0" hangingPunct="1">
        <a:defRPr sz="1764" kern="1200">
          <a:solidFill>
            <a:schemeClr val="tx1"/>
          </a:solidFill>
          <a:latin typeface="+mn-lt"/>
          <a:ea typeface="+mn-ea"/>
          <a:cs typeface="+mn-cs"/>
        </a:defRPr>
      </a:lvl3pPr>
      <a:lvl4pPr marL="1371139" algn="l" defTabSz="914093" rtl="0" eaLnBrk="1" latinLnBrk="0" hangingPunct="1">
        <a:defRPr sz="1764" kern="1200">
          <a:solidFill>
            <a:schemeClr val="tx1"/>
          </a:solidFill>
          <a:latin typeface="+mn-lt"/>
          <a:ea typeface="+mn-ea"/>
          <a:cs typeface="+mn-cs"/>
        </a:defRPr>
      </a:lvl4pPr>
      <a:lvl5pPr marL="1828185" algn="l" defTabSz="914093" rtl="0" eaLnBrk="1" latinLnBrk="0" hangingPunct="1">
        <a:defRPr sz="1764" kern="1200">
          <a:solidFill>
            <a:schemeClr val="tx1"/>
          </a:solidFill>
          <a:latin typeface="+mn-lt"/>
          <a:ea typeface="+mn-ea"/>
          <a:cs typeface="+mn-cs"/>
        </a:defRPr>
      </a:lvl5pPr>
      <a:lvl6pPr marL="2285232" algn="l" defTabSz="914093" rtl="0" eaLnBrk="1" latinLnBrk="0" hangingPunct="1">
        <a:defRPr sz="1764" kern="1200">
          <a:solidFill>
            <a:schemeClr val="tx1"/>
          </a:solidFill>
          <a:latin typeface="+mn-lt"/>
          <a:ea typeface="+mn-ea"/>
          <a:cs typeface="+mn-cs"/>
        </a:defRPr>
      </a:lvl6pPr>
      <a:lvl7pPr marL="2742278" algn="l" defTabSz="914093" rtl="0" eaLnBrk="1" latinLnBrk="0" hangingPunct="1">
        <a:defRPr sz="1764" kern="1200">
          <a:solidFill>
            <a:schemeClr val="tx1"/>
          </a:solidFill>
          <a:latin typeface="+mn-lt"/>
          <a:ea typeface="+mn-ea"/>
          <a:cs typeface="+mn-cs"/>
        </a:defRPr>
      </a:lvl7pPr>
      <a:lvl8pPr marL="3199324" algn="l" defTabSz="914093" rtl="0" eaLnBrk="1" latinLnBrk="0" hangingPunct="1">
        <a:defRPr sz="1764" kern="1200">
          <a:solidFill>
            <a:schemeClr val="tx1"/>
          </a:solidFill>
          <a:latin typeface="+mn-lt"/>
          <a:ea typeface="+mn-ea"/>
          <a:cs typeface="+mn-cs"/>
        </a:defRPr>
      </a:lvl8pPr>
      <a:lvl9pPr marL="3656372" algn="l" defTabSz="914093" rtl="0" eaLnBrk="1" latinLnBrk="0" hangingPunct="1">
        <a:defRPr sz="1764"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661">
          <p15:clr>
            <a:srgbClr val="5ACBF0"/>
          </p15:clr>
        </p15:guide>
        <p15:guide id="4" orient="horz" pos="4219">
          <p15:clr>
            <a:srgbClr val="5ACBF0"/>
          </p15:clr>
        </p15:guide>
        <p15:guide id="5" pos="749">
          <p15:clr>
            <a:srgbClr val="5ACBF0"/>
          </p15:clr>
        </p15:guide>
        <p15:guide id="6" pos="1325">
          <p15:clr>
            <a:srgbClr val="5ACBF0"/>
          </p15:clr>
        </p15:guide>
        <p15:guide id="7" pos="1901">
          <p15:clr>
            <a:srgbClr val="5ACBF0"/>
          </p15:clr>
        </p15:guide>
        <p15:guide id="8" pos="2477">
          <p15:clr>
            <a:srgbClr val="5ACBF0"/>
          </p15:clr>
        </p15:guide>
        <p15:guide id="9" pos="3053">
          <p15:clr>
            <a:srgbClr val="5ACBF0"/>
          </p15:clr>
        </p15:guide>
        <p15:guide id="10" pos="3629">
          <p15:clr>
            <a:srgbClr val="5ACBF0"/>
          </p15:clr>
        </p15:guide>
        <p15:guide id="11" pos="4205">
          <p15:clr>
            <a:srgbClr val="5ACBF0"/>
          </p15:clr>
        </p15:guide>
        <p15:guide id="12" pos="4781">
          <p15:clr>
            <a:srgbClr val="5ACBF0"/>
          </p15:clr>
        </p15:guide>
        <p15:guide id="13" pos="5357">
          <p15:clr>
            <a:srgbClr val="5ACBF0"/>
          </p15:clr>
        </p15:guide>
        <p15:guide id="14" pos="5933">
          <p15:clr>
            <a:srgbClr val="5ACBF0"/>
          </p15:clr>
        </p15:guide>
        <p15:guide id="15" pos="6509">
          <p15:clr>
            <a:srgbClr val="5ACBF0"/>
          </p15:clr>
        </p15:guide>
        <p15:guide id="16" pos="7085">
          <p15:clr>
            <a:srgbClr val="5ACBF0"/>
          </p15:clr>
        </p15:guide>
        <p15:guide id="17" orient="horz" pos="763">
          <p15:clr>
            <a:srgbClr val="5ACBF0"/>
          </p15:clr>
        </p15:guide>
        <p15:guide id="18" orient="horz" pos="1339">
          <p15:clr>
            <a:srgbClr val="5ACBF0"/>
          </p15:clr>
        </p15:guide>
        <p15:guide id="19" orient="horz" pos="1915">
          <p15:clr>
            <a:srgbClr val="5ACBF0"/>
          </p15:clr>
        </p15:guide>
        <p15:guide id="20" orient="horz" pos="2491">
          <p15:clr>
            <a:srgbClr val="5ACBF0"/>
          </p15:clr>
        </p15:guide>
        <p15:guide id="21" orient="horz" pos="3067">
          <p15:clr>
            <a:srgbClr val="5ACBF0"/>
          </p15:clr>
        </p15:guide>
        <p15:guide id="22" orient="horz" pos="3643">
          <p15:clr>
            <a:srgbClr val="5ACBF0"/>
          </p15:clr>
        </p15:guide>
        <p15:guide id="23" pos="288">
          <p15:clr>
            <a:srgbClr val="C35EA4"/>
          </p15:clr>
        </p15:guide>
        <p15:guide id="24" pos="7546">
          <p15:clr>
            <a:srgbClr val="C35EA4"/>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6.xml"/><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App for Office Project Structure</a:t>
            </a:r>
            <a:endParaRPr lang="en-US" dirty="0"/>
          </a:p>
        </p:txBody>
      </p:sp>
      <p:sp>
        <p:nvSpPr>
          <p:cNvPr id="2" name="Content Placeholder 1"/>
          <p:cNvSpPr>
            <a:spLocks noGrp="1"/>
          </p:cNvSpPr>
          <p:nvPr>
            <p:ph type="body" sz="quarter" idx="10"/>
          </p:nvPr>
        </p:nvSpPr>
        <p:spPr>
          <a:xfrm>
            <a:off x="520565" y="1448315"/>
            <a:ext cx="7816550" cy="2043104"/>
          </a:xfrm>
        </p:spPr>
        <p:txBody>
          <a:bodyPr/>
          <a:lstStyle/>
          <a:p>
            <a:r>
              <a:rPr lang="en-US" sz="3200" dirty="0" smtClean="0"/>
              <a:t>App for Office solution has two projects</a:t>
            </a:r>
          </a:p>
          <a:p>
            <a:pPr lvl="1"/>
            <a:r>
              <a:rPr lang="en-US" dirty="0" smtClean="0"/>
              <a:t>Top project contains app manifest</a:t>
            </a:r>
          </a:p>
          <a:p>
            <a:pPr lvl="1"/>
            <a:r>
              <a:rPr lang="en-US" dirty="0" smtClean="0"/>
              <a:t>Bottom project for remote web</a:t>
            </a:r>
          </a:p>
          <a:p>
            <a:pPr lvl="1"/>
            <a:endParaRPr lang="en-US" dirty="0"/>
          </a:p>
          <a:p>
            <a:r>
              <a:rPr lang="en-US" sz="3200" dirty="0" smtClean="0"/>
              <a:t>Remote Web Project is ASP.NET Website</a:t>
            </a:r>
          </a:p>
          <a:p>
            <a:pPr lvl="1"/>
            <a:r>
              <a:rPr lang="en-US" dirty="0" smtClean="0"/>
              <a:t>Contains HTML, CSS and JavaScript source files</a:t>
            </a:r>
          </a:p>
          <a:p>
            <a:pPr lvl="1"/>
            <a:r>
              <a:rPr lang="en-US" dirty="0" smtClean="0"/>
              <a:t>Integration with </a:t>
            </a:r>
            <a:r>
              <a:rPr lang="en-US" dirty="0" err="1" smtClean="0"/>
              <a:t>jQuery</a:t>
            </a:r>
            <a:r>
              <a:rPr lang="en-US" dirty="0" smtClean="0"/>
              <a:t> library already included</a:t>
            </a:r>
          </a:p>
        </p:txBody>
      </p:sp>
      <p:grpSp>
        <p:nvGrpSpPr>
          <p:cNvPr id="5" name="Group 4"/>
          <p:cNvGrpSpPr/>
          <p:nvPr/>
        </p:nvGrpSpPr>
        <p:grpSpPr>
          <a:xfrm>
            <a:off x="7937866" y="1322921"/>
            <a:ext cx="3644534" cy="4336995"/>
            <a:chOff x="1970820" y="1991428"/>
            <a:chExt cx="3888727" cy="4627585"/>
          </a:xfrm>
        </p:grpSpPr>
        <p:pic>
          <p:nvPicPr>
            <p:cNvPr id="6" name="Picture 5"/>
            <p:cNvPicPr>
              <a:picLocks noChangeAspect="1"/>
            </p:cNvPicPr>
            <p:nvPr/>
          </p:nvPicPr>
          <p:blipFill>
            <a:blip r:embed="rId3"/>
            <a:stretch>
              <a:fillRect/>
            </a:stretch>
          </p:blipFill>
          <p:spPr>
            <a:xfrm>
              <a:off x="1970820" y="1991428"/>
              <a:ext cx="3860820" cy="3942617"/>
            </a:xfrm>
            <a:prstGeom prst="rect">
              <a:avLst/>
            </a:prstGeom>
          </p:spPr>
        </p:pic>
        <p:pic>
          <p:nvPicPr>
            <p:cNvPr id="7" name="Picture 6"/>
            <p:cNvPicPr>
              <a:picLocks noChangeAspect="1"/>
            </p:cNvPicPr>
            <p:nvPr/>
          </p:nvPicPr>
          <p:blipFill>
            <a:blip r:embed="rId4"/>
            <a:stretch>
              <a:fillRect/>
            </a:stretch>
          </p:blipFill>
          <p:spPr>
            <a:xfrm>
              <a:off x="4430631" y="5107659"/>
              <a:ext cx="1428916" cy="1511354"/>
            </a:xfrm>
            <a:prstGeom prst="rect">
              <a:avLst/>
            </a:prstGeom>
            <a:ln w="19050">
              <a:solidFill>
                <a:schemeClr val="bg1">
                  <a:lumMod val="50000"/>
                </a:schemeClr>
              </a:solidFill>
            </a:ln>
          </p:spPr>
        </p:pic>
        <p:cxnSp>
          <p:nvCxnSpPr>
            <p:cNvPr id="8" name="Straight Arrow Connector 7"/>
            <p:cNvCxnSpPr/>
            <p:nvPr/>
          </p:nvCxnSpPr>
          <p:spPr>
            <a:xfrm flipV="1">
              <a:off x="2860432" y="5181600"/>
              <a:ext cx="1395045" cy="3901"/>
            </a:xfrm>
            <a:prstGeom prst="straightConnector1">
              <a:avLst/>
            </a:prstGeom>
            <a:ln w="28575">
              <a:solidFill>
                <a:srgbClr val="EB3C00"/>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1062584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App Manifest Designer</a:t>
            </a:r>
            <a:endParaRPr lang="en-US" dirty="0"/>
          </a:p>
        </p:txBody>
      </p:sp>
      <p:pic>
        <p:nvPicPr>
          <p:cNvPr id="4" name="Picture 3"/>
          <p:cNvPicPr>
            <a:picLocks noChangeAspect="1"/>
          </p:cNvPicPr>
          <p:nvPr/>
        </p:nvPicPr>
        <p:blipFill>
          <a:blip r:embed="rId3"/>
          <a:stretch>
            <a:fillRect/>
          </a:stretch>
        </p:blipFill>
        <p:spPr>
          <a:xfrm>
            <a:off x="1086460" y="1125415"/>
            <a:ext cx="9534648" cy="5197525"/>
          </a:xfrm>
          <a:prstGeom prst="rect">
            <a:avLst/>
          </a:prstGeom>
          <a:ln>
            <a:solidFill>
              <a:schemeClr val="bg1">
                <a:lumMod val="50000"/>
              </a:schemeClr>
            </a:solidFill>
          </a:ln>
        </p:spPr>
      </p:pic>
    </p:spTree>
    <p:extLst>
      <p:ext uri="{BB962C8B-B14F-4D97-AF65-F5344CB8AC3E}">
        <p14:creationId xmlns:p14="http://schemas.microsoft.com/office/powerpoint/2010/main" val="350108401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Create the HTML for a Web Page</a:t>
            </a:r>
            <a:endParaRPr lang="en-US" dirty="0"/>
          </a:p>
        </p:txBody>
      </p:sp>
      <p:pic>
        <p:nvPicPr>
          <p:cNvPr id="2" name="Picture 1"/>
          <p:cNvPicPr>
            <a:picLocks noChangeAspect="1"/>
          </p:cNvPicPr>
          <p:nvPr/>
        </p:nvPicPr>
        <p:blipFill>
          <a:blip r:embed="rId3"/>
          <a:stretch>
            <a:fillRect/>
          </a:stretch>
        </p:blipFill>
        <p:spPr>
          <a:xfrm>
            <a:off x="1573334" y="1107831"/>
            <a:ext cx="8620125" cy="5486400"/>
          </a:xfrm>
          <a:prstGeom prst="rect">
            <a:avLst/>
          </a:prstGeom>
          <a:ln>
            <a:solidFill>
              <a:schemeClr val="bg1">
                <a:lumMod val="50000"/>
              </a:schemeClr>
            </a:solidFill>
          </a:ln>
        </p:spPr>
      </p:pic>
    </p:spTree>
    <p:extLst>
      <p:ext uri="{BB962C8B-B14F-4D97-AF65-F5344CB8AC3E}">
        <p14:creationId xmlns:p14="http://schemas.microsoft.com/office/powerpoint/2010/main" val="245385716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Code Added by Visual Studio</a:t>
            </a:r>
            <a:endParaRPr lang="en-US" dirty="0"/>
          </a:p>
        </p:txBody>
      </p:sp>
      <p:pic>
        <p:nvPicPr>
          <p:cNvPr id="4" name="Picture 3"/>
          <p:cNvPicPr>
            <a:picLocks noChangeAspect="1"/>
          </p:cNvPicPr>
          <p:nvPr/>
        </p:nvPicPr>
        <p:blipFill>
          <a:blip r:embed="rId3"/>
          <a:stretch>
            <a:fillRect/>
          </a:stretch>
        </p:blipFill>
        <p:spPr>
          <a:xfrm>
            <a:off x="2858110" y="1197585"/>
            <a:ext cx="5886450" cy="5400675"/>
          </a:xfrm>
          <a:prstGeom prst="rect">
            <a:avLst/>
          </a:prstGeom>
          <a:ln>
            <a:solidFill>
              <a:schemeClr val="bg1">
                <a:lumMod val="50000"/>
              </a:schemeClr>
            </a:solidFill>
          </a:ln>
        </p:spPr>
      </p:pic>
    </p:spTree>
    <p:extLst>
      <p:ext uri="{BB962C8B-B14F-4D97-AF65-F5344CB8AC3E}">
        <p14:creationId xmlns:p14="http://schemas.microsoft.com/office/powerpoint/2010/main" val="19668527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Navigation and Links</a:t>
            </a:r>
            <a:endParaRPr lang="en-US" dirty="0"/>
          </a:p>
        </p:txBody>
      </p:sp>
      <p:sp>
        <p:nvSpPr>
          <p:cNvPr id="3" name="Content Placeholder 2"/>
          <p:cNvSpPr>
            <a:spLocks noGrp="1"/>
          </p:cNvSpPr>
          <p:nvPr>
            <p:ph type="body" sz="quarter" idx="10"/>
          </p:nvPr>
        </p:nvSpPr>
        <p:spPr/>
        <p:txBody>
          <a:bodyPr/>
          <a:lstStyle/>
          <a:p>
            <a:r>
              <a:rPr lang="en-US" dirty="0" smtClean="0"/>
              <a:t>DOs</a:t>
            </a:r>
          </a:p>
          <a:p>
            <a:pPr lvl="1"/>
            <a:r>
              <a:rPr lang="en-US" dirty="0" smtClean="0"/>
              <a:t>Provide hyperlinks to open in browser</a:t>
            </a:r>
          </a:p>
          <a:p>
            <a:pPr lvl="1"/>
            <a:r>
              <a:rPr lang="en-US" dirty="0" smtClean="0"/>
              <a:t>Design app to fit on one host page</a:t>
            </a:r>
          </a:p>
          <a:p>
            <a:pPr lvl="1"/>
            <a:r>
              <a:rPr lang="en-US" dirty="0" smtClean="0"/>
              <a:t>Use </a:t>
            </a:r>
            <a:r>
              <a:rPr lang="en-US" dirty="0" err="1"/>
              <a:t>I</a:t>
            </a:r>
            <a:r>
              <a:rPr lang="en-US" dirty="0" err="1" smtClean="0"/>
              <a:t>Frame</a:t>
            </a:r>
            <a:r>
              <a:rPr lang="en-US" dirty="0" smtClean="0"/>
              <a:t> </a:t>
            </a:r>
            <a:r>
              <a:rPr lang="en-US" dirty="0" smtClean="0"/>
              <a:t>with navigation bar if absolutely necessary</a:t>
            </a:r>
          </a:p>
          <a:p>
            <a:pPr lvl="1"/>
            <a:r>
              <a:rPr lang="en-US" dirty="0" smtClean="0"/>
              <a:t>Consider ways to provide messages to users</a:t>
            </a:r>
          </a:p>
          <a:p>
            <a:endParaRPr lang="en-US" dirty="0" smtClean="0"/>
          </a:p>
          <a:p>
            <a:r>
              <a:rPr lang="en-US" dirty="0" smtClean="0"/>
              <a:t>DON’Ts</a:t>
            </a:r>
            <a:endParaRPr lang="en-US" dirty="0"/>
          </a:p>
          <a:p>
            <a:pPr lvl="1"/>
            <a:r>
              <a:rPr lang="en-US" dirty="0" smtClean="0"/>
              <a:t>Expect </a:t>
            </a:r>
            <a:r>
              <a:rPr lang="en-US" dirty="0" smtClean="0"/>
              <a:t>hyperlinks to different domains </a:t>
            </a:r>
            <a:r>
              <a:rPr lang="en-US" dirty="0"/>
              <a:t>to open in </a:t>
            </a:r>
            <a:r>
              <a:rPr lang="en-US" dirty="0" smtClean="0"/>
              <a:t>app window </a:t>
            </a:r>
            <a:r>
              <a:rPr lang="en-US" dirty="0"/>
              <a:t>(blocked).</a:t>
            </a:r>
          </a:p>
          <a:p>
            <a:pPr lvl="1"/>
            <a:r>
              <a:rPr lang="en-US" dirty="0" smtClean="0"/>
              <a:t>Send </a:t>
            </a:r>
            <a:r>
              <a:rPr lang="en-US" dirty="0"/>
              <a:t>users to trapped pages via poor navigation trails </a:t>
            </a:r>
            <a:endParaRPr lang="en-US" dirty="0" smtClean="0"/>
          </a:p>
          <a:p>
            <a:pPr lvl="1"/>
            <a:r>
              <a:rPr lang="en-US" dirty="0" smtClean="0"/>
              <a:t>Use alerts</a:t>
            </a:r>
          </a:p>
          <a:p>
            <a:endParaRPr lang="en-US" dirty="0"/>
          </a:p>
        </p:txBody>
      </p:sp>
    </p:spTree>
    <p:extLst>
      <p:ext uri="{BB962C8B-B14F-4D97-AF65-F5344CB8AC3E}">
        <p14:creationId xmlns:p14="http://schemas.microsoft.com/office/powerpoint/2010/main" val="24705233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Context Menus and Settings Controls</a:t>
            </a:r>
            <a:endParaRPr lang="en-US" dirty="0"/>
          </a:p>
        </p:txBody>
      </p:sp>
      <p:sp>
        <p:nvSpPr>
          <p:cNvPr id="3" name="Content Placeholder 2"/>
          <p:cNvSpPr>
            <a:spLocks noGrp="1"/>
          </p:cNvSpPr>
          <p:nvPr>
            <p:ph type="body" sz="quarter" idx="10"/>
          </p:nvPr>
        </p:nvSpPr>
        <p:spPr/>
        <p:txBody>
          <a:bodyPr/>
          <a:lstStyle/>
          <a:p>
            <a:r>
              <a:rPr lang="en-US" dirty="0" smtClean="0"/>
              <a:t>Full control of what is inside the App for Office</a:t>
            </a:r>
          </a:p>
          <a:p>
            <a:pPr lvl="1"/>
            <a:r>
              <a:rPr lang="en-US" dirty="0" smtClean="0"/>
              <a:t>Developer can override the right-click Context Menu</a:t>
            </a:r>
          </a:p>
          <a:p>
            <a:r>
              <a:rPr lang="en-US" dirty="0" smtClean="0"/>
              <a:t>No Control to customize the App container menus.</a:t>
            </a:r>
          </a:p>
          <a:p>
            <a:pPr lvl="1"/>
            <a:r>
              <a:rPr lang="en-US" dirty="0" smtClean="0"/>
              <a:t>Developer cannot customize Task Pane or Content/Chart object menu</a:t>
            </a:r>
          </a:p>
          <a:p>
            <a:r>
              <a:rPr lang="en-US" dirty="0" smtClean="0"/>
              <a:t>Ability to save settings to “property bag”</a:t>
            </a:r>
          </a:p>
          <a:p>
            <a:pPr lvl="1"/>
            <a:r>
              <a:rPr lang="en-US" dirty="0" smtClean="0"/>
              <a:t>Property bag values saved with the app in the </a:t>
            </a:r>
            <a:r>
              <a:rPr lang="en-US" dirty="0" smtClean="0"/>
              <a:t>document</a:t>
            </a:r>
            <a:endParaRPr lang="en-US" dirty="0" smtClean="0"/>
          </a:p>
        </p:txBody>
      </p:sp>
    </p:spTree>
    <p:extLst>
      <p:ext uri="{BB962C8B-B14F-4D97-AF65-F5344CB8AC3E}">
        <p14:creationId xmlns:p14="http://schemas.microsoft.com/office/powerpoint/2010/main" val="310932163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smtClean="0"/>
              <a:t>Creating an App for Office Targeting Microsoft Word</a:t>
            </a:r>
            <a:endParaRPr lang="en-US" dirty="0"/>
          </a:p>
        </p:txBody>
      </p:sp>
      <p:sp>
        <p:nvSpPr>
          <p:cNvPr id="2" name="Text Placeholder 1"/>
          <p:cNvSpPr>
            <a:spLocks noGrp="1"/>
          </p:cNvSpPr>
          <p:nvPr>
            <p:ph type="body" sz="quarter" idx="10"/>
          </p:nvPr>
        </p:nvSpPr>
        <p:spPr/>
        <p:txBody>
          <a:bodyPr/>
          <a:lstStyle/>
          <a:p>
            <a:pPr marL="0" indent="0">
              <a:buNone/>
            </a:pPr>
            <a:r>
              <a:rPr lang="en-US" dirty="0" smtClean="0"/>
              <a:t>demo</a:t>
            </a:r>
            <a:endParaRPr lang="en-US" dirty="0"/>
          </a:p>
        </p:txBody>
      </p:sp>
    </p:spTree>
    <p:extLst>
      <p:ext uri="{BB962C8B-B14F-4D97-AF65-F5344CB8AC3E}">
        <p14:creationId xmlns:p14="http://schemas.microsoft.com/office/powerpoint/2010/main" val="1788940940"/>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5-30055_Office Template 2012 - 16x9 - White Background">
  <a:themeElements>
    <a:clrScheme name="Office light">
      <a:dk1>
        <a:srgbClr val="000000"/>
      </a:dk1>
      <a:lt1>
        <a:srgbClr val="FFFFFF"/>
      </a:lt1>
      <a:dk2>
        <a:srgbClr val="DC3C00"/>
      </a:dk2>
      <a:lt2>
        <a:srgbClr val="797A7D"/>
      </a:lt2>
      <a:accent1>
        <a:srgbClr val="DC3C00"/>
      </a:accent1>
      <a:accent2>
        <a:srgbClr val="FF8C00"/>
      </a:accent2>
      <a:accent3>
        <a:srgbClr val="FFB900"/>
      </a:accent3>
      <a:accent4>
        <a:srgbClr val="007233"/>
      </a:accent4>
      <a:accent5>
        <a:srgbClr val="00188F"/>
      </a:accent5>
      <a:accent6>
        <a:srgbClr val="68217A"/>
      </a:accent6>
      <a:hlink>
        <a:srgbClr val="FF8C00"/>
      </a:hlink>
      <a:folHlink>
        <a:srgbClr val="DC3C0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extLst>
    <a:ext uri="{05A4C25C-085E-4340-85A3-A5531E510DB2}">
      <thm15:themeFamily xmlns:thm15="http://schemas.microsoft.com/office/thememl/2012/main" name="Office_Template_16x9_WHITE.potx" id="{BAC85760-2BE3-4369-8D6A-792FA239637A}" vid="{0B6ECECE-D832-4A6D-9382-4D4E764C03DC}"/>
    </a:ext>
  </a:extLst>
</a:theme>
</file>

<file path=ppt/theme/theme2.xml><?xml version="1.0" encoding="utf-8"?>
<a:theme xmlns:a="http://schemas.openxmlformats.org/drawingml/2006/main" name="5-30055_Office Template 2012 - 16x9 - Colored Accent Slides">
  <a:themeElements>
    <a:clrScheme name="Office dark 2">
      <a:dk1>
        <a:srgbClr val="000000"/>
      </a:dk1>
      <a:lt1>
        <a:srgbClr val="FFFFFF"/>
      </a:lt1>
      <a:dk2>
        <a:srgbClr val="000000"/>
      </a:dk2>
      <a:lt2>
        <a:srgbClr val="FFFFFF"/>
      </a:lt2>
      <a:accent1>
        <a:srgbClr val="0072C6"/>
      </a:accent1>
      <a:accent2>
        <a:srgbClr val="DC3C00"/>
      </a:accent2>
      <a:accent3>
        <a:srgbClr val="007233"/>
      </a:accent3>
      <a:accent4>
        <a:srgbClr val="00188F"/>
      </a:accent4>
      <a:accent5>
        <a:srgbClr val="68217A"/>
      </a:accent5>
      <a:accent6>
        <a:srgbClr val="505050"/>
      </a:accent6>
      <a:hlink>
        <a:srgbClr val="82CAFF"/>
      </a:hlink>
      <a:folHlink>
        <a:srgbClr val="C0E4F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Office_Template_16x9_WHITE.potx" id="{BAC85760-2BE3-4369-8D6A-792FA239637A}" vid="{A93E73D1-45C6-4FF9-A009-9C9E7F69F4DC}"/>
    </a:ext>
  </a:extLst>
</a:theme>
</file>

<file path=ppt/theme/theme3.xml><?xml version="1.0" encoding="utf-8"?>
<a:theme xmlns:a="http://schemas.openxmlformats.org/drawingml/2006/main" name="2_TEE14 Speaker PPT Template">
  <a:themeElements>
    <a:clrScheme name="Custom 1">
      <a:dk1>
        <a:srgbClr val="505050"/>
      </a:dk1>
      <a:lt1>
        <a:srgbClr val="FFFFFF"/>
      </a:lt1>
      <a:dk2>
        <a:srgbClr val="442359"/>
      </a:dk2>
      <a:lt2>
        <a:srgbClr val="68217A"/>
      </a:lt2>
      <a:accent1>
        <a:srgbClr val="7FBA00"/>
      </a:accent1>
      <a:accent2>
        <a:srgbClr val="DC3C00"/>
      </a:accent2>
      <a:accent3>
        <a:srgbClr val="002050"/>
      </a:accent3>
      <a:accent4>
        <a:srgbClr val="009E49"/>
      </a:accent4>
      <a:accent5>
        <a:srgbClr val="00B294"/>
      </a:accent5>
      <a:accent6>
        <a:srgbClr val="0072C6"/>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TechEd_NA_Template_with_TechEd Europe_r03.potx" id="{D1757E1E-F62B-43A3-BA2B-231531828368}" vid="{DB3EECF5-125C-46BC-AC50-75EC4FF82334}"/>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2E4C90AA7333249A7DBC8CC6F49919B" ma:contentTypeVersion="1" ma:contentTypeDescription="Create a new document." ma:contentTypeScope="" ma:versionID="e7b09f0f38d7ed30c7da14951e97abcc">
  <xsd:schema xmlns:xsd="http://www.w3.org/2001/XMLSchema" xmlns:xs="http://www.w3.org/2001/XMLSchema" xmlns:p="http://schemas.microsoft.com/office/2006/metadata/properties" xmlns:ns2="5fad15d0-477e-40da-a20d-40d4ca777cbd" targetNamespace="http://schemas.microsoft.com/office/2006/metadata/properties" ma:root="true" ma:fieldsID="0cee24db179c30c5ebec40b677cadf70" ns2:_="">
    <xsd:import namespace="5fad15d0-477e-40da-a20d-40d4ca777cbd"/>
    <xsd:element name="properties">
      <xsd:complexType>
        <xsd:sequence>
          <xsd:element name="documentManagement">
            <xsd:complexType>
              <xsd:all>
                <xsd:element ref="ns2: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fad15d0-477e-40da-a20d-40d4ca777cbd"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17DCE38-6787-497B-B958-75817420EB1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fad15d0-477e-40da-a20d-40d4ca777cb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1E0CE18-CA03-4891-9CD8-3448778E3D53}">
  <ds:schemaRefs>
    <ds:schemaRef ds:uri="http://schemas.microsoft.com/sharepoint/v3/contenttype/forms"/>
  </ds:schemaRefs>
</ds:datastoreItem>
</file>

<file path=customXml/itemProps3.xml><?xml version="1.0" encoding="utf-8"?>
<ds:datastoreItem xmlns:ds="http://schemas.openxmlformats.org/officeDocument/2006/customXml" ds:itemID="{DA593625-DB14-4FB0-B5A9-3269FA9C120B}">
  <ds:schemaRefs>
    <ds:schemaRef ds:uri="http://purl.org/dc/terms/"/>
    <ds:schemaRef ds:uri="http://schemas.microsoft.com/office/2006/documentManagement/types"/>
    <ds:schemaRef ds:uri="http://purl.org/dc/elements/1.1/"/>
    <ds:schemaRef ds:uri="http://schemas.microsoft.com/office/2006/metadata/properties"/>
    <ds:schemaRef ds:uri="http://purl.org/dc/dcmitype/"/>
    <ds:schemaRef ds:uri="http://www.w3.org/XML/1998/namespace"/>
    <ds:schemaRef ds:uri="http://schemas.microsoft.com/office/infopath/2007/PartnerControls"/>
    <ds:schemaRef ds:uri="http://schemas.openxmlformats.org/package/2006/metadata/core-properties"/>
    <ds:schemaRef ds:uri="5fad15d0-477e-40da-a20d-40d4ca777cbd"/>
  </ds:schemaRefs>
</ds:datastoreItem>
</file>

<file path=docProps/app.xml><?xml version="1.0" encoding="utf-8"?>
<Properties xmlns="http://schemas.openxmlformats.org/officeDocument/2006/extended-properties" xmlns:vt="http://schemas.openxmlformats.org/officeDocument/2006/docPropsVTypes">
  <Template>Office_Template_16x9_WHITE</Template>
  <TotalTime>0</TotalTime>
  <Words>1327</Words>
  <Application>Microsoft Office PowerPoint</Application>
  <PresentationFormat>Custom</PresentationFormat>
  <Paragraphs>67</Paragraphs>
  <Slides>7</Slides>
  <Notes>6</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7</vt:i4>
      </vt:variant>
    </vt:vector>
  </HeadingPairs>
  <TitlesOfParts>
    <vt:vector size="16" baseType="lpstr">
      <vt:lpstr>Arial</vt:lpstr>
      <vt:lpstr>Calibri</vt:lpstr>
      <vt:lpstr>Consolas</vt:lpstr>
      <vt:lpstr>Segoe UI</vt:lpstr>
      <vt:lpstr>Segoe UI Light</vt:lpstr>
      <vt:lpstr>Wingdings</vt:lpstr>
      <vt:lpstr>5-30055_Office Template 2012 - 16x9 - White Background</vt:lpstr>
      <vt:lpstr>5-30055_Office Template 2012 - 16x9 - Colored Accent Slides</vt:lpstr>
      <vt:lpstr>2_TEE14 Speaker PPT Template</vt:lpstr>
      <vt:lpstr>App for Office Project Structure</vt:lpstr>
      <vt:lpstr>App Manifest Designer</vt:lpstr>
      <vt:lpstr>Create the HTML for a Web Page</vt:lpstr>
      <vt:lpstr>Code Added by Visual Studio</vt:lpstr>
      <vt:lpstr>Navigation and Links</vt:lpstr>
      <vt:lpstr>Context Menus and Settings Controls</vt:lpstr>
      <vt:lpstr>PowerPoint Presentation</vt:lpstr>
    </vt:vector>
  </TitlesOfParts>
  <Manager/>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2014-07-23T12:37:45Z</dcterms:created>
  <dcterms:modified xsi:type="dcterms:W3CDTF">2015-04-02T16:26:42Z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MyDocuments">
    <vt:bool>true</vt:bool>
  </property>
  <property fmtid="{D5CDD505-2E9C-101B-9397-08002B2CF9AE}" pid="3" name="ContentTypeId">
    <vt:lpwstr>0x010100A2E4C90AA7333249A7DBC8CC6F49919B</vt:lpwstr>
  </property>
</Properties>
</file>