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10"/>
  </p:notesMasterIdLst>
  <p:handoutMasterIdLst>
    <p:handoutMasterId r:id="rId11"/>
  </p:handoutMasterIdLst>
  <p:sldIdLst>
    <p:sldId id="859" r:id="rId6"/>
    <p:sldId id="906" r:id="rId7"/>
    <p:sldId id="907" r:id="rId8"/>
    <p:sldId id="908" r:id="rId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188" autoAdjust="0"/>
  </p:normalViewPr>
  <p:slideViewPr>
    <p:cSldViewPr snapToGrid="0">
      <p:cViewPr varScale="1">
        <p:scale>
          <a:sx n="58" d="100"/>
          <a:sy n="58" d="100"/>
        </p:scale>
        <p:origin x="1182"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3/19/2015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3/19/2015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3/19/2015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3/19/2015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9724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7"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Connecting OneDrive for Business</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700103" y="976497"/>
            <a:ext cx="8382000" cy="4295775"/>
          </a:xfrm>
          <a:prstGeom prst="rect">
            <a:avLst/>
          </a:prstGeom>
        </p:spPr>
      </p:pic>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547" y="2911244"/>
            <a:ext cx="6607113" cy="3292125"/>
          </a:xfrm>
          <a:prstGeom prst="rect">
            <a:avLst/>
          </a:prstGeom>
          <a:ln>
            <a:solidFill>
              <a:srgbClr val="0042AC"/>
            </a:solidFill>
          </a:ln>
        </p:spPr>
      </p:pic>
      <p:sp>
        <p:nvSpPr>
          <p:cNvPr id="8" name="Down Arrow 7"/>
          <p:cNvSpPr/>
          <p:nvPr/>
        </p:nvSpPr>
        <p:spPr bwMode="auto">
          <a:xfrm rot="3436356">
            <a:off x="7171510" y="1904371"/>
            <a:ext cx="443753" cy="266462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19112" y="1389872"/>
            <a:ext cx="3212648"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a:t>
            </a:r>
          </a:p>
          <a:p>
            <a:r>
              <a:rPr lang="en-US" sz="2400" dirty="0" smtClean="0"/>
              <a:t>storing </a:t>
            </a:r>
            <a:r>
              <a:rPr lang="en-US" sz="2400" dirty="0"/>
              <a:t>and </a:t>
            </a:r>
            <a:r>
              <a:rPr lang="en-US" sz="2400" dirty="0" smtClean="0"/>
              <a:t>organizing</a:t>
            </a:r>
          </a:p>
          <a:p>
            <a:r>
              <a:rPr lang="en-US" sz="2400" dirty="0" smtClean="0"/>
              <a:t>your </a:t>
            </a:r>
            <a:r>
              <a:rPr lang="en-US" sz="2400" dirty="0"/>
              <a:t>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2487016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982041" y="3077177"/>
            <a:ext cx="7733333" cy="3009524"/>
          </a:xfrm>
          <a:prstGeom prst="rect">
            <a:avLst/>
          </a:prstGeom>
        </p:spPr>
      </p:pic>
    </p:spTree>
    <p:extLst>
      <p:ext uri="{BB962C8B-B14F-4D97-AF65-F5344CB8AC3E}">
        <p14:creationId xmlns:p14="http://schemas.microsoft.com/office/powerpoint/2010/main" val="7881008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14587732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term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360</Words>
  <Application>Microsoft Office PowerPoint</Application>
  <PresentationFormat>Custom</PresentationFormat>
  <Paragraphs>26</Paragraphs>
  <Slides>4</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Connecting OneDrive for Business </vt:lpstr>
      <vt:lpstr>OneDrive for Business</vt:lpstr>
      <vt:lpstr>SharePointClient class</vt:lpstr>
      <vt:lpstr>Demo</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2015-03-19T16:44:49Z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