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2" r:id="rId6"/>
  </p:sldMasterIdLst>
  <p:notesMasterIdLst>
    <p:notesMasterId r:id="rId27"/>
  </p:notesMasterIdLst>
  <p:handoutMasterIdLst>
    <p:handoutMasterId r:id="rId28"/>
  </p:handoutMasterIdLst>
  <p:sldIdLst>
    <p:sldId id="783" r:id="rId7"/>
    <p:sldId id="793" r:id="rId8"/>
    <p:sldId id="806" r:id="rId9"/>
    <p:sldId id="808" r:id="rId10"/>
    <p:sldId id="794" r:id="rId11"/>
    <p:sldId id="807" r:id="rId12"/>
    <p:sldId id="819" r:id="rId13"/>
    <p:sldId id="802" r:id="rId14"/>
    <p:sldId id="801" r:id="rId15"/>
    <p:sldId id="803" r:id="rId16"/>
    <p:sldId id="784" r:id="rId17"/>
    <p:sldId id="812" r:id="rId18"/>
    <p:sldId id="813" r:id="rId19"/>
    <p:sldId id="815" r:id="rId20"/>
    <p:sldId id="810" r:id="rId21"/>
    <p:sldId id="785" r:id="rId22"/>
    <p:sldId id="816" r:id="rId23"/>
    <p:sldId id="817" r:id="rId24"/>
    <p:sldId id="818" r:id="rId25"/>
    <p:sldId id="811"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64" d="100"/>
          <a:sy n="64" d="100"/>
        </p:scale>
        <p:origin x="96" y="71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24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Office 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68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6919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1/12/2015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5548355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520568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809015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12176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419095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5695505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487904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514998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481911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3476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74279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549746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01119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20746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13417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88000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37724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370600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2041907084"/>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74340879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457133395"/>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310186189"/>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1477298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26057967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30517035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94474423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66049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7945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90664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94681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717135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57409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88005016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9904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image" Target="../media/image4.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3.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8" r:id="rId21"/>
    <p:sldLayoutId id="2147484151"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2521905908"/>
      </p:ext>
    </p:extLst>
  </p:cSld>
  <p:clrMap bg1="dk1" tx1="lt1" bg2="dk2" tx2="lt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170" r:id="rId18"/>
    <p:sldLayoutId id="2147484171" r:id="rId19"/>
    <p:sldLayoutId id="2147484172" r:id="rId20"/>
    <p:sldLayoutId id="2147484173" r:id="rId21"/>
    <p:sldLayoutId id="2147484174" r:id="rId22"/>
    <p:sldLayoutId id="2147484175" r:id="rId23"/>
    <p:sldLayoutId id="2147484176" r:id="rId24"/>
    <p:sldLayoutId id="2147484177" r:id="rId25"/>
    <p:sldLayoutId id="2147484178" r:id="rId26"/>
    <p:sldLayoutId id="2147484179" r:id="rId27"/>
    <p:sldLayoutId id="2147484180" r:id="rId28"/>
    <p:sldLayoutId id="2147484181" r:id="rId29"/>
    <p:sldLayoutId id="2147484182" r:id="rId30"/>
    <p:sldLayoutId id="2147484183" r:id="rId31"/>
    <p:sldLayoutId id="2147484184" r:id="rId32"/>
    <p:sldLayoutId id="2147484185" r:id="rId33"/>
    <p:sldLayoutId id="2147484186"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1762158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Setting up Environments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9670704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a:t>
            </a:r>
            <a:r>
              <a:rPr lang="en-US" dirty="0" smtClean="0"/>
              <a:t>Office 365</a:t>
            </a:r>
            <a:endParaRPr lang="en-US" dirty="0"/>
          </a:p>
          <a:p>
            <a:endParaRPr lang="en-US" dirty="0"/>
          </a:p>
        </p:txBody>
      </p:sp>
      <p:sp>
        <p:nvSpPr>
          <p:cNvPr id="3" name="Title 2"/>
          <p:cNvSpPr>
            <a:spLocks noGrp="1"/>
          </p:cNvSpPr>
          <p:nvPr>
            <p:ph type="title"/>
          </p:nvPr>
        </p:nvSpPr>
        <p:spPr/>
        <p:txBody>
          <a:bodyPr/>
          <a:lstStyle/>
          <a:p>
            <a:r>
              <a:rPr lang="en-US" dirty="0" smtClean="0"/>
              <a:t>Office 365 </a:t>
            </a:r>
            <a:r>
              <a:rPr lang="en-US" dirty="0"/>
              <a:t>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a:t>
            </a:r>
          </a:p>
          <a:p>
            <a:r>
              <a:rPr lang="en-US" dirty="0" smtClean="0"/>
              <a:t>SharePoint</a:t>
            </a:r>
          </a:p>
          <a:p>
            <a:r>
              <a:rPr lang="en-US" dirty="0" smtClean="0"/>
              <a:t>OneDrive for Business</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a:t>
            </a:fld>
            <a:endParaRPr lang="en-US" dirty="0"/>
          </a:p>
        </p:txBody>
      </p:sp>
    </p:spTree>
    <p:extLst>
      <p:ext uri="{BB962C8B-B14F-4D97-AF65-F5344CB8AC3E}">
        <p14:creationId xmlns:p14="http://schemas.microsoft.com/office/powerpoint/2010/main" val="27391883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4126638667"/>
              </p:ext>
            </p:extLst>
          </p:nvPr>
        </p:nvGraphicFramePr>
        <p:xfrm>
          <a:off x="729465" y="1350314"/>
          <a:ext cx="10682257" cy="4374937"/>
        </p:xfrm>
        <a:graphic>
          <a:graphicData uri="http://schemas.openxmlformats.org/drawingml/2006/table">
            <a:tbl>
              <a:tblPr firstRow="1" firstCol="1" bandCol="1">
                <a:tableStyleId>{21E4AEA4-8DFA-4A89-87EB-49C32662AFE0}</a:tableStyleId>
              </a:tblPr>
              <a:tblGrid>
                <a:gridCol w="2393879"/>
                <a:gridCol w="3051425"/>
                <a:gridCol w="2361923"/>
                <a:gridCol w="2875030"/>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 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Calendar</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Contacts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Files</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Sites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Files</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4</a:t>
            </a:fld>
            <a:endParaRPr lang="en-US" dirty="0"/>
          </a:p>
        </p:txBody>
      </p:sp>
    </p:spTree>
    <p:extLst>
      <p:ext uri="{BB962C8B-B14F-4D97-AF65-F5344CB8AC3E}">
        <p14:creationId xmlns:p14="http://schemas.microsoft.com/office/powerpoint/2010/main" val="327334085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smtClean="0"/>
              <a:t>Can </a:t>
            </a:r>
            <a:r>
              <a:rPr lang="en-US" dirty="0"/>
              <a:t>create new namespaces in Azure subscription</a:t>
            </a:r>
          </a:p>
          <a:p>
            <a:r>
              <a:rPr lang="en-US" dirty="0"/>
              <a:t>Used by </a:t>
            </a:r>
            <a:r>
              <a:rPr lang="en-US" dirty="0" smtClean="0"/>
              <a:t>Office 365 </a:t>
            </a:r>
            <a:r>
              <a:rPr lang="en-US" dirty="0"/>
              <a:t>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734710" y="1977122"/>
            <a:ext cx="7971211" cy="2095682"/>
          </a:xfrm>
          <a:prstGeom prst="rect">
            <a:avLst/>
          </a:prstGeom>
        </p:spPr>
      </p:pic>
    </p:spTree>
    <p:extLst>
      <p:ext uri="{BB962C8B-B14F-4D97-AF65-F5344CB8AC3E}">
        <p14:creationId xmlns:p14="http://schemas.microsoft.com/office/powerpoint/2010/main" val="19064375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32588883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 (or other infrastructure)</a:t>
            </a:r>
          </a:p>
          <a:p>
            <a:r>
              <a:rPr lang="en-US" dirty="0" smtClean="0"/>
              <a:t>Windows 8.1</a:t>
            </a:r>
          </a:p>
          <a:p>
            <a:r>
              <a:rPr lang="en-US" dirty="0" smtClean="0"/>
              <a:t>Visual Studio 2013 (or other IDE)</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9339540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2192</Words>
  <Application>Microsoft Office PowerPoint</Application>
  <PresentationFormat>Custom</PresentationFormat>
  <Paragraphs>173</Paragraphs>
  <Slides>20</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2_TEE14 Speaker PPT Template</vt:lpstr>
      <vt:lpstr>Overview</vt:lpstr>
      <vt:lpstr>Office 365 Environment</vt:lpstr>
      <vt:lpstr>Azure Active Directory</vt:lpstr>
      <vt:lpstr>Office 365 Development Options</vt:lpstr>
      <vt:lpstr>Windows Azure Environment</vt:lpstr>
      <vt:lpstr>Azure Access Control Services</vt:lpstr>
      <vt:lpstr>Azure Web Sites</vt:lpstr>
      <vt:lpstr>Office 365 and Azure</vt:lpstr>
      <vt:lpstr>Office 365 APIs Dev Environment</vt:lpstr>
      <vt:lpstr>Setting up Environments</vt:lpstr>
      <vt:lpstr>The Office 365 Environment</vt:lpstr>
      <vt:lpstr>Office Dev Center</vt:lpstr>
      <vt:lpstr>Developer Site Collection</vt:lpstr>
      <vt:lpstr>Visual Studio 2013</vt:lpstr>
      <vt:lpstr>PowerPoint Presentation</vt:lpstr>
      <vt:lpstr>The Windows Azure Environment</vt:lpstr>
      <vt:lpstr>Azure Subscription</vt:lpstr>
      <vt:lpstr>Link Office 365 and Azure</vt:lpstr>
      <vt:lpstr>Office 365 Account as Azure Admin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2015-01-12T17:17:38Z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