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3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01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05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09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26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324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453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73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60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3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4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8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28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882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52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88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E052AC-EEAF-47CC-BA9B-8B09725E4956}" type="datetimeFigureOut">
              <a:rPr lang="pt-BR" smtClean="0"/>
              <a:t>08/06/2018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3EFDCB-9E0B-48F6-8578-C18C6C1F62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33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2292440"/>
            <a:ext cx="9440034" cy="1022566"/>
          </a:xfrm>
        </p:spPr>
        <p:txBody>
          <a:bodyPr/>
          <a:lstStyle/>
          <a:p>
            <a:r>
              <a:rPr lang="pt-BR" dirty="0" smtClean="0">
                <a:latin typeface="Buxton Sketch" panose="03080500000500000004" pitchFamily="66" charset="0"/>
              </a:rPr>
              <a:t>Were</a:t>
            </a:r>
            <a:r>
              <a:rPr lang="pt-BR" dirty="0">
                <a:latin typeface="Buxton Sketch" panose="03080500000500000004" pitchFamily="66" charset="0"/>
              </a:rPr>
              <a:t> </a:t>
            </a:r>
            <a:r>
              <a:rPr lang="pt-BR" dirty="0" smtClean="0">
                <a:latin typeface="Buxton Sketch" panose="03080500000500000004" pitchFamily="66" charset="0"/>
              </a:rPr>
              <a:t>Go in a Trip</a:t>
            </a:r>
            <a:endParaRPr lang="pt-BR" dirty="0">
              <a:latin typeface="Buxton Sketch" panose="030805000005000000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65766"/>
            <a:ext cx="9440034" cy="857750"/>
          </a:xfrm>
        </p:spPr>
        <p:txBody>
          <a:bodyPr/>
          <a:lstStyle/>
          <a:p>
            <a:r>
              <a:rPr lang="pt-BR" dirty="0" smtClean="0">
                <a:latin typeface="Cooper Black" panose="0208090404030B020404" pitchFamily="18" charset="0"/>
              </a:rPr>
              <a:t>Matheus Brasili </a:t>
            </a:r>
          </a:p>
          <a:p>
            <a:r>
              <a:rPr lang="pt-BR" dirty="0" smtClean="0">
                <a:latin typeface="Cooper Black" panose="0208090404030B020404" pitchFamily="18" charset="0"/>
              </a:rPr>
              <a:t>Victor Hugo Santana </a:t>
            </a:r>
            <a:endParaRPr lang="pt-BR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0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9266" y="641586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50175" y="6126330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62067" y="1282401"/>
            <a:ext cx="10426889" cy="4680517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113738" y="1569929"/>
            <a:ext cx="396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Lista de Pontos Turísticos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11829" y="2713382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75" y="2734982"/>
            <a:ext cx="1229795" cy="3596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955570" y="2731253"/>
            <a:ext cx="1158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: : Buscar ::</a:t>
            </a:r>
            <a:endParaRPr lang="pt-BR" sz="1600" dirty="0"/>
          </a:p>
        </p:txBody>
      </p:sp>
      <p:sp>
        <p:nvSpPr>
          <p:cNvPr id="7" name="Elipse 6"/>
          <p:cNvSpPr/>
          <p:nvPr/>
        </p:nvSpPr>
        <p:spPr>
          <a:xfrm>
            <a:off x="6671254" y="2642278"/>
            <a:ext cx="193183" cy="177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671255" y="2977427"/>
            <a:ext cx="193183" cy="177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909865" y="2544105"/>
            <a:ext cx="38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Ordenar Por  Ponto Turístico (Crescente )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09866" y="2891180"/>
            <a:ext cx="325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Ordenar Por  Cidade (Crescente )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298005" y="2748890"/>
            <a:ext cx="11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4290289" y="2733280"/>
            <a:ext cx="1201003" cy="35460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52525"/>
              </p:ext>
            </p:extLst>
          </p:nvPr>
        </p:nvGraphicFramePr>
        <p:xfrm>
          <a:off x="2031998" y="3520763"/>
          <a:ext cx="812799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08737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97897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3889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Nome</a:t>
                      </a:r>
                      <a:r>
                        <a:rPr lang="pt-BR" sz="2000" b="0" baseline="0" dirty="0" smtClean="0">
                          <a:latin typeface="Buxton Sketch" panose="03080500000500000004" pitchFamily="66" charset="0"/>
                        </a:rPr>
                        <a:t> do Ponto Turístico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Nome</a:t>
                      </a:r>
                      <a:r>
                        <a:rPr lang="pt-BR" sz="2000" b="0" baseline="0" dirty="0" smtClean="0">
                          <a:latin typeface="Buxton Sketch" panose="03080500000500000004" pitchFamily="66" charset="0"/>
                        </a:rPr>
                        <a:t> da Cidade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Ação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4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Cristo</a:t>
                      </a:r>
                      <a:r>
                        <a:rPr lang="pt-BR" baseline="0" dirty="0" smtClean="0"/>
                        <a:t> Redentor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Rio de Janeiro 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Alterar</a:t>
                      </a:r>
                      <a:r>
                        <a:rPr lang="pt-BR" u="sng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| Excluir</a:t>
                      </a:r>
                      <a:endParaRPr lang="pt-BR" u="sng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529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Torre</a:t>
                      </a:r>
                      <a:r>
                        <a:rPr lang="pt-BR" baseline="0" dirty="0" smtClean="0"/>
                        <a:t> Eiffel</a:t>
                      </a:r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Alterar</a:t>
                      </a:r>
                      <a:r>
                        <a:rPr lang="pt-BR" u="sng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| Excluir</a:t>
                      </a:r>
                      <a:endParaRPr lang="pt-BR" u="sng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London</a:t>
                      </a:r>
                      <a:r>
                        <a:rPr lang="pt-BR" baseline="0" dirty="0" smtClean="0"/>
                        <a:t> Eye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Londres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Alterar</a:t>
                      </a:r>
                      <a:r>
                        <a:rPr lang="pt-BR" u="sng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| Excluir</a:t>
                      </a:r>
                      <a:endParaRPr lang="pt-BR" u="sng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1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9266" y="641586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50175" y="6126330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62067" y="1282401"/>
            <a:ext cx="10426889" cy="4680517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113738" y="1569929"/>
            <a:ext cx="396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Comentários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11829" y="2713382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75" y="2734982"/>
            <a:ext cx="1229795" cy="3596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955570" y="2731253"/>
            <a:ext cx="1158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: : Buscar ::</a:t>
            </a:r>
            <a:endParaRPr lang="pt-BR" sz="1600" dirty="0"/>
          </a:p>
        </p:txBody>
      </p:sp>
      <p:sp>
        <p:nvSpPr>
          <p:cNvPr id="7" name="Elipse 6"/>
          <p:cNvSpPr/>
          <p:nvPr/>
        </p:nvSpPr>
        <p:spPr>
          <a:xfrm>
            <a:off x="6671254" y="2642278"/>
            <a:ext cx="193183" cy="177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671255" y="2977427"/>
            <a:ext cx="193183" cy="177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909865" y="2544105"/>
            <a:ext cx="38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Ordenar Por  Ponto Turístico (Crescente )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09866" y="2891180"/>
            <a:ext cx="394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Ordenar Por  Data do Coment. (Crescente )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298005" y="2748890"/>
            <a:ext cx="11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4290289" y="2733280"/>
            <a:ext cx="1201003" cy="35460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71583"/>
              </p:ext>
            </p:extLst>
          </p:nvPr>
        </p:nvGraphicFramePr>
        <p:xfrm>
          <a:off x="1227784" y="3531995"/>
          <a:ext cx="9736428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38">
                  <a:extLst>
                    <a:ext uri="{9D8B030D-6E8A-4147-A177-3AD203B41FA5}">
                      <a16:colId xmlns:a16="http://schemas.microsoft.com/office/drawing/2014/main" val="2408737707"/>
                    </a:ext>
                  </a:extLst>
                </a:gridCol>
                <a:gridCol w="5022761">
                  <a:extLst>
                    <a:ext uri="{9D8B030D-6E8A-4147-A177-3AD203B41FA5}">
                      <a16:colId xmlns:a16="http://schemas.microsoft.com/office/drawing/2014/main" val="3169789709"/>
                    </a:ext>
                  </a:extLst>
                </a:gridCol>
                <a:gridCol w="2176529">
                  <a:extLst>
                    <a:ext uri="{9D8B030D-6E8A-4147-A177-3AD203B41FA5}">
                      <a16:colId xmlns:a16="http://schemas.microsoft.com/office/drawing/2014/main" val="493225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Nome</a:t>
                      </a:r>
                      <a:r>
                        <a:rPr lang="pt-BR" sz="2000" b="0" baseline="0" dirty="0" smtClean="0">
                          <a:latin typeface="Buxton Sketch" panose="03080500000500000004" pitchFamily="66" charset="0"/>
                        </a:rPr>
                        <a:t> do Ponto Turístico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Comentário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Dados</a:t>
                      </a:r>
                      <a:r>
                        <a:rPr lang="pt-BR" sz="2000" b="0" baseline="0" dirty="0" smtClean="0">
                          <a:latin typeface="Buxton Sketch" panose="03080500000500000004" pitchFamily="66" charset="0"/>
                        </a:rPr>
                        <a:t> Comentários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4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Cristo</a:t>
                      </a:r>
                      <a:r>
                        <a:rPr lang="pt-BR" baseline="0" dirty="0" smtClean="0"/>
                        <a:t> Redentor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Vista</a:t>
                      </a:r>
                      <a:r>
                        <a:rPr lang="pt-BR" baseline="0" dirty="0" smtClean="0"/>
                        <a:t> maravilhosa ... 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INFO</a:t>
                      </a:r>
                      <a:endParaRPr lang="pt-BR" u="sng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529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Torre</a:t>
                      </a:r>
                      <a:r>
                        <a:rPr lang="pt-BR" baseline="0" dirty="0" smtClean="0"/>
                        <a:t> Eiffel</a:t>
                      </a:r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Magnifica á</a:t>
                      </a:r>
                      <a:r>
                        <a:rPr lang="pt-BR" baseline="0" dirty="0" smtClean="0"/>
                        <a:t> Noite 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London</a:t>
                      </a:r>
                      <a:r>
                        <a:rPr lang="pt-BR" baseline="0" dirty="0" smtClean="0"/>
                        <a:t> Eye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Arquitetura</a:t>
                      </a:r>
                      <a:r>
                        <a:rPr lang="pt-BR" baseline="0" dirty="0" smtClean="0"/>
                        <a:t> plena, porem nada surpreendente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u="none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72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9266" y="641586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50175" y="6126330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62067" y="1282401"/>
            <a:ext cx="10426889" cy="4680517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113738" y="1569929"/>
            <a:ext cx="396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Informações do Comentário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33444"/>
              </p:ext>
            </p:extLst>
          </p:nvPr>
        </p:nvGraphicFramePr>
        <p:xfrm>
          <a:off x="1023024" y="2952099"/>
          <a:ext cx="1014594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736357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4307227"/>
                    </a:ext>
                  </a:extLst>
                </a:gridCol>
                <a:gridCol w="2683554">
                  <a:extLst>
                    <a:ext uri="{9D8B030D-6E8A-4147-A177-3AD203B41FA5}">
                      <a16:colId xmlns:a16="http://schemas.microsoft.com/office/drawing/2014/main" val="565270925"/>
                    </a:ext>
                  </a:extLst>
                </a:gridCol>
                <a:gridCol w="2585593">
                  <a:extLst>
                    <a:ext uri="{9D8B030D-6E8A-4147-A177-3AD203B41FA5}">
                      <a16:colId xmlns:a16="http://schemas.microsoft.com/office/drawing/2014/main" val="3760088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724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Autor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Ponto Turístico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Comentário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E-mail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Data</a:t>
                      </a:r>
                      <a:r>
                        <a:rPr lang="pt-BR" sz="2000" b="0" baseline="0" dirty="0" smtClean="0">
                          <a:latin typeface="Buxton Sketch" panose="03080500000500000004" pitchFamily="66" charset="0"/>
                        </a:rPr>
                        <a:t> de Publicação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Morgana</a:t>
                      </a:r>
                      <a:r>
                        <a:rPr lang="pt-BR" baseline="0" dirty="0" smtClean="0"/>
                        <a:t> Babilônia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London</a:t>
                      </a:r>
                      <a:r>
                        <a:rPr lang="pt-BR" baseline="0" dirty="0" smtClean="0"/>
                        <a:t> Eye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Arquitetura</a:t>
                      </a:r>
                      <a:r>
                        <a:rPr lang="pt-BR" baseline="0" dirty="0" smtClean="0"/>
                        <a:t> plena, porem nada surpreendente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Morgs.babs@Ivone.com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u="none" dirty="0" smtClean="0">
                          <a:solidFill>
                            <a:schemeClr val="bg1"/>
                          </a:solidFill>
                        </a:rPr>
                        <a:t>02/05/2018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9620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5478867" y="4777323"/>
            <a:ext cx="11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43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742082" y="1282401"/>
            <a:ext cx="10426889" cy="4680517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258187" y="3114827"/>
            <a:ext cx="339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latin typeface="Buxton Sketch" panose="03080500000500000004" pitchFamily="66" charset="0"/>
              </a:rPr>
              <a:t>Obrigado !</a:t>
            </a:r>
            <a:endParaRPr lang="pt-BR" sz="6000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12708" y="2525018"/>
            <a:ext cx="9253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latin typeface="Arial Rounded MT Bold" panose="020F0704030504030204" pitchFamily="34" charset="0"/>
              </a:rPr>
              <a:t>Olá seja Bem Vindo ao</a:t>
            </a:r>
          </a:p>
          <a:p>
            <a:pPr algn="ctr"/>
            <a:r>
              <a:rPr lang="pt-BR" sz="5400" dirty="0" smtClean="0">
                <a:latin typeface="Buxton Sketch" panose="03080500000500000004" pitchFamily="66" charset="0"/>
              </a:rPr>
              <a:t>WHERE GO IN A TRIP !</a:t>
            </a:r>
            <a:endParaRPr lang="pt-BR" sz="5400" dirty="0">
              <a:latin typeface="Buxton Sketch" panose="03080500000500000004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3050" y="1037230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Cadastre - se | Cadastro de Países | Cadastro de Cidades | Cadastro de Pontos Turísticos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19177" y="5428578"/>
            <a:ext cx="464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52191" y="4094678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Sobre Nós</a:t>
            </a:r>
            <a:endParaRPr lang="pt-BR" u="sng" dirty="0">
              <a:solidFill>
                <a:schemeClr val="bg2">
                  <a:lumMod val="60000"/>
                  <a:lumOff val="40000"/>
                </a:schemeClr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99275" y="723332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950177" y="5881631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862076" y="1184420"/>
            <a:ext cx="10426889" cy="4449170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2562896" y="2542278"/>
            <a:ext cx="6637955" cy="17987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29015" y="1601739"/>
            <a:ext cx="249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Sobre Nós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56536" y="2718357"/>
            <a:ext cx="6250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+mj-lt"/>
              </a:rPr>
              <a:t>	</a:t>
            </a:r>
            <a:r>
              <a:rPr lang="pt-BR" sz="2400" dirty="0" smtClean="0">
                <a:latin typeface="Buxton Sketch" panose="03080500000500000004" pitchFamily="66" charset="0"/>
              </a:rPr>
              <a:t>Where Go in a Trip </a:t>
            </a:r>
            <a:r>
              <a:rPr lang="pt-BR" sz="1600" dirty="0" smtClean="0">
                <a:latin typeface="+mj-lt"/>
              </a:rPr>
              <a:t>é uma aplicação WEB destina a turistas interessados, em conhecer os diversos pontos turísticos espalhados por todo o Mundo. Nossa plataforma possibilita, cadastros, listagens e trocas de informações  referentes a localidade desejada.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72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99275" y="723332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950177" y="5881631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862076" y="1184420"/>
            <a:ext cx="10426889" cy="4449170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88412" y="2542277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Nome do país: </a:t>
            </a:r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4096592" y="3022588"/>
            <a:ext cx="3957851" cy="3577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88412" y="3502899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Sigla do país: 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096592" y="3983210"/>
            <a:ext cx="3957851" cy="3577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29015" y="1601739"/>
            <a:ext cx="249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Cadastre um País 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5475014" y="4796219"/>
            <a:ext cx="1201003" cy="382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88410" y="4809025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93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9275" y="723332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50177" y="5881631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62069" y="1243765"/>
            <a:ext cx="10426889" cy="4449170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096592" y="3022588"/>
            <a:ext cx="3957851" cy="3577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4696153" y="3983210"/>
            <a:ext cx="2674765" cy="3577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04451" y="2545434"/>
            <a:ext cx="198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Nome da cidade: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88412" y="3502899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País da cidade: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88410" y="4809025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5475014" y="4796219"/>
            <a:ext cx="1201003" cy="382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696153" y="1569929"/>
            <a:ext cx="279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Cadastre uma cidade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sp>
        <p:nvSpPr>
          <p:cNvPr id="15" name="Triângulo isósceles 14"/>
          <p:cNvSpPr/>
          <p:nvPr/>
        </p:nvSpPr>
        <p:spPr>
          <a:xfrm flipV="1">
            <a:off x="6962619" y="4088800"/>
            <a:ext cx="283370" cy="1246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20194" y="3983210"/>
            <a:ext cx="214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:: selecione um país ::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2489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9275" y="723332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50177" y="5881631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62069" y="1243765"/>
            <a:ext cx="10426889" cy="4449170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096592" y="3022588"/>
            <a:ext cx="3957851" cy="3577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4696153" y="3983210"/>
            <a:ext cx="2674765" cy="3577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46631" y="2465937"/>
            <a:ext cx="297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Nome do ponto turístico: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220068" y="3528399"/>
            <a:ext cx="371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Cidade onde está Localizado: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88410" y="4809025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5475014" y="4796219"/>
            <a:ext cx="1201003" cy="382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113738" y="1569929"/>
            <a:ext cx="396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Cadastre um Ponto turístico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sp>
        <p:nvSpPr>
          <p:cNvPr id="15" name="Triângulo isósceles 14"/>
          <p:cNvSpPr/>
          <p:nvPr/>
        </p:nvSpPr>
        <p:spPr>
          <a:xfrm flipV="1">
            <a:off x="6962619" y="4088800"/>
            <a:ext cx="283370" cy="1246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346167" y="3971250"/>
            <a:ext cx="130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:: selecione ::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0026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9266" y="415008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74921" y="6317603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38615" y="966035"/>
            <a:ext cx="10426889" cy="5156074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073735" y="2685559"/>
            <a:ext cx="3957851" cy="3577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4073735" y="3796728"/>
            <a:ext cx="2067795" cy="3577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707729" y="1673168"/>
            <a:ext cx="458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*Antes de comentar identifique-se, por favor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22383" y="3796728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Ponto Turístico: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605777" y="5560303"/>
            <a:ext cx="113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5495495" y="5553900"/>
            <a:ext cx="1201003" cy="382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017998" y="1108198"/>
            <a:ext cx="396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Comente um Ponto Turístico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sp>
        <p:nvSpPr>
          <p:cNvPr id="15" name="Triângulo isósceles 14"/>
          <p:cNvSpPr/>
          <p:nvPr/>
        </p:nvSpPr>
        <p:spPr>
          <a:xfrm flipV="1">
            <a:off x="5688723" y="3930190"/>
            <a:ext cx="283370" cy="1246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23280" y="3788684"/>
            <a:ext cx="130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:: selecione ::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35" y="2145560"/>
            <a:ext cx="3956647" cy="35969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3160421" y="2089059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04210" y="2620879"/>
            <a:ext cx="10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E-mail: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98" y="4734209"/>
            <a:ext cx="3964520" cy="679683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5067882" y="4259691"/>
            <a:ext cx="20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Comente Abaixo: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268625" y="3169851"/>
            <a:ext cx="91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Data: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4072531" y="3173529"/>
            <a:ext cx="3957851" cy="3577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16825" y="3169552"/>
            <a:ext cx="136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dd/mm/aaaa</a:t>
            </a:r>
            <a:endParaRPr lang="pt-BR" sz="16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312716" y="3796728"/>
            <a:ext cx="86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Filtro 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12" y="3791827"/>
            <a:ext cx="1229795" cy="359695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7159925" y="3788684"/>
            <a:ext cx="1158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: : Buscar ::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8544968" y="3777093"/>
            <a:ext cx="11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8525093" y="3774656"/>
            <a:ext cx="1201003" cy="35460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25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9266" y="641586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50175" y="6126330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62067" y="1282401"/>
            <a:ext cx="10426889" cy="4680517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113738" y="1569929"/>
            <a:ext cx="396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Lista de Países cadastrados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90874"/>
              </p:ext>
            </p:extLst>
          </p:nvPr>
        </p:nvGraphicFramePr>
        <p:xfrm>
          <a:off x="2011511" y="3520763"/>
          <a:ext cx="812799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08737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97897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68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Nome</a:t>
                      </a:r>
                      <a:r>
                        <a:rPr lang="pt-BR" sz="2000" b="0" baseline="0" dirty="0" smtClean="0">
                          <a:latin typeface="Buxton Sketch" panose="03080500000500000004" pitchFamily="66" charset="0"/>
                        </a:rPr>
                        <a:t> do País 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Sigla do País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Ação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4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Brasil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BRA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Alterar</a:t>
                      </a:r>
                      <a:r>
                        <a:rPr lang="pt-BR" u="sng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| Excluir</a:t>
                      </a:r>
                      <a:endParaRPr lang="pt-BR" u="sng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529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França</a:t>
                      </a:r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Alterar</a:t>
                      </a:r>
                      <a:r>
                        <a:rPr lang="pt-BR" u="sng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| Excluir</a:t>
                      </a:r>
                      <a:endParaRPr lang="pt-BR" u="sng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Inglaterra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Alterar</a:t>
                      </a:r>
                      <a:r>
                        <a:rPr lang="pt-BR" u="sng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| Excluir</a:t>
                      </a:r>
                      <a:endParaRPr lang="pt-BR" u="sng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0841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111829" y="2713382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75" y="2734982"/>
            <a:ext cx="1229795" cy="3596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955570" y="2731253"/>
            <a:ext cx="1158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: : Buscar ::</a:t>
            </a:r>
            <a:endParaRPr lang="pt-BR" sz="1600" dirty="0"/>
          </a:p>
        </p:txBody>
      </p:sp>
      <p:sp>
        <p:nvSpPr>
          <p:cNvPr id="7" name="Elipse 6"/>
          <p:cNvSpPr/>
          <p:nvPr/>
        </p:nvSpPr>
        <p:spPr>
          <a:xfrm>
            <a:off x="6671254" y="2642278"/>
            <a:ext cx="193183" cy="177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671255" y="2977427"/>
            <a:ext cx="193183" cy="177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909866" y="2544105"/>
            <a:ext cx="290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Ordenar Por  País (Crescente )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09866" y="2891180"/>
            <a:ext cx="290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Ordenar Por  Sigla (Crescente )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298005" y="2748890"/>
            <a:ext cx="11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4290289" y="2733280"/>
            <a:ext cx="1201003" cy="35460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9266" y="641586"/>
            <a:ext cx="1115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 Home | Cadastro de Países | Cadastro de Cidades | Cadastro de Pontos Turísticos | Comente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50175" y="6126330"/>
            <a:ext cx="625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 Black" panose="020B0A04020102020204" pitchFamily="34" charset="0"/>
              </a:rPr>
              <a:t>Países  | Cidades | Pontos Turísticos | Comentários     </a:t>
            </a:r>
            <a:endParaRPr lang="pt-BR" sz="1600" dirty="0">
              <a:latin typeface="Arial Black" panose="020B0A04020102020204" pitchFamily="3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62067" y="1282401"/>
            <a:ext cx="10426889" cy="4680517"/>
          </a:xfrm>
          <a:prstGeom prst="roundRect">
            <a:avLst>
              <a:gd name="adj" fmla="val 685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113738" y="1569929"/>
            <a:ext cx="396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uxton Sketch" panose="03080500000500000004" pitchFamily="66" charset="0"/>
              </a:rPr>
              <a:t>Lista de Cidades cadastradas</a:t>
            </a:r>
            <a:endParaRPr lang="pt-BR" sz="2800" dirty="0">
              <a:latin typeface="Buxton Sketch" panose="03080500000500000004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11829" y="2713382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75" y="2734982"/>
            <a:ext cx="1229795" cy="3596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955570" y="2731253"/>
            <a:ext cx="1158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: : Buscar ::</a:t>
            </a:r>
            <a:endParaRPr lang="pt-BR" sz="1600" dirty="0"/>
          </a:p>
        </p:txBody>
      </p:sp>
      <p:sp>
        <p:nvSpPr>
          <p:cNvPr id="7" name="Elipse 6"/>
          <p:cNvSpPr/>
          <p:nvPr/>
        </p:nvSpPr>
        <p:spPr>
          <a:xfrm>
            <a:off x="6671254" y="2642278"/>
            <a:ext cx="193183" cy="177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671255" y="2977427"/>
            <a:ext cx="193183" cy="177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909865" y="2544105"/>
            <a:ext cx="3079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Ordenar Por  Cidade (Crescente )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09866" y="2891180"/>
            <a:ext cx="290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Ordenar Por  País (Crescente )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298005" y="2748890"/>
            <a:ext cx="11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4290289" y="2733280"/>
            <a:ext cx="1201003" cy="35460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35882"/>
              </p:ext>
            </p:extLst>
          </p:nvPr>
        </p:nvGraphicFramePr>
        <p:xfrm>
          <a:off x="2031998" y="3520763"/>
          <a:ext cx="812799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08737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97897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7308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Nome</a:t>
                      </a:r>
                      <a:r>
                        <a:rPr lang="pt-BR" sz="2000" b="0" baseline="0" dirty="0" smtClean="0">
                          <a:latin typeface="Buxton Sketch" panose="03080500000500000004" pitchFamily="66" charset="0"/>
                        </a:rPr>
                        <a:t> da Cidade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País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latin typeface="Buxton Sketch" panose="03080500000500000004" pitchFamily="66" charset="0"/>
                        </a:rPr>
                        <a:t>Ação</a:t>
                      </a:r>
                      <a:endParaRPr lang="pt-BR" sz="2000" b="0" dirty="0">
                        <a:latin typeface="Buxton Sketch" panose="030805000005000000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4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Rio de Janeiro 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Brasil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Alterar</a:t>
                      </a:r>
                      <a:r>
                        <a:rPr lang="pt-BR" u="sng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| Excluir</a:t>
                      </a:r>
                      <a:endParaRPr lang="pt-BR" u="sng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529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Paris</a:t>
                      </a:r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França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Alterar</a:t>
                      </a:r>
                      <a:r>
                        <a:rPr lang="pt-BR" u="sng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| Excluir</a:t>
                      </a:r>
                      <a:endParaRPr lang="pt-BR" u="sng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Londres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Inglaterra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Alterar</a:t>
                      </a:r>
                      <a:r>
                        <a:rPr lang="pt-BR" u="sng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| Excluir</a:t>
                      </a:r>
                      <a:endParaRPr lang="pt-BR" u="sng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45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165</TotalTime>
  <Words>625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 Black</vt:lpstr>
      <vt:lpstr>Arial Rounded MT Bold</vt:lpstr>
      <vt:lpstr>Buxton Sketch</vt:lpstr>
      <vt:lpstr>Calisto MT</vt:lpstr>
      <vt:lpstr>Cooper Black</vt:lpstr>
      <vt:lpstr>Trebuchet MS</vt:lpstr>
      <vt:lpstr>Wingdings 2</vt:lpstr>
      <vt:lpstr>Ardósia</vt:lpstr>
      <vt:lpstr>Were Go in a Trip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1 -</dc:title>
  <dc:creator>Aluno</dc:creator>
  <cp:lastModifiedBy>Aluno</cp:lastModifiedBy>
  <cp:revision>19</cp:revision>
  <dcterms:created xsi:type="dcterms:W3CDTF">2018-06-06T20:03:06Z</dcterms:created>
  <dcterms:modified xsi:type="dcterms:W3CDTF">2018-06-08T20:29:45Z</dcterms:modified>
</cp:coreProperties>
</file>