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58" r:id="rId6"/>
    <p:sldId id="257" r:id="rId7"/>
    <p:sldId id="262" r:id="rId8"/>
    <p:sldId id="261" r:id="rId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zza\Desktop\Paradigmas\work_clase_21_agosto\src\Benchmark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zza\Desktop\Paradigmas\work_clase_21_agosto\src\Benchmark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zza\Desktop\Paradigmas\work_clase_21_agosto\src\Benchmark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R" sz="1800" b="0" i="0" baseline="0" dirty="0">
                <a:effectLst/>
              </a:rPr>
              <a:t>Grafico lineal de la aproximación de E</a:t>
            </a:r>
            <a:br>
              <a:rPr lang="es-CR" sz="1800" b="0" i="0" baseline="0" dirty="0">
                <a:effectLst/>
              </a:rPr>
            </a:br>
            <a:r>
              <a:rPr lang="es-CR" sz="1800" b="0" i="0" baseline="0" dirty="0">
                <a:effectLst/>
              </a:rPr>
              <a:t>Las unidades son nanosegundos</a:t>
            </a:r>
            <a:endParaRPr lang="es-C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Benchmark!$B$1</c:f>
              <c:strCache>
                <c:ptCount val="1"/>
                <c:pt idx="0">
                  <c:v>FP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Benchmark!$B$2:$B$991</c:f>
              <c:numCache>
                <c:formatCode>General</c:formatCode>
                <c:ptCount val="990"/>
                <c:pt idx="0">
                  <c:v>8210</c:v>
                </c:pt>
                <c:pt idx="1">
                  <c:v>730</c:v>
                </c:pt>
                <c:pt idx="2">
                  <c:v>659</c:v>
                </c:pt>
                <c:pt idx="3">
                  <c:v>621</c:v>
                </c:pt>
                <c:pt idx="4">
                  <c:v>612</c:v>
                </c:pt>
                <c:pt idx="5">
                  <c:v>575</c:v>
                </c:pt>
                <c:pt idx="6">
                  <c:v>621</c:v>
                </c:pt>
                <c:pt idx="7">
                  <c:v>801</c:v>
                </c:pt>
                <c:pt idx="8">
                  <c:v>747</c:v>
                </c:pt>
                <c:pt idx="9">
                  <c:v>598</c:v>
                </c:pt>
                <c:pt idx="10">
                  <c:v>588</c:v>
                </c:pt>
                <c:pt idx="11">
                  <c:v>425</c:v>
                </c:pt>
                <c:pt idx="12">
                  <c:v>257</c:v>
                </c:pt>
                <c:pt idx="13">
                  <c:v>211</c:v>
                </c:pt>
                <c:pt idx="14">
                  <c:v>262</c:v>
                </c:pt>
                <c:pt idx="15">
                  <c:v>254</c:v>
                </c:pt>
                <c:pt idx="16">
                  <c:v>228</c:v>
                </c:pt>
                <c:pt idx="17">
                  <c:v>273</c:v>
                </c:pt>
                <c:pt idx="18">
                  <c:v>259</c:v>
                </c:pt>
                <c:pt idx="19">
                  <c:v>222</c:v>
                </c:pt>
                <c:pt idx="20">
                  <c:v>270</c:v>
                </c:pt>
                <c:pt idx="21">
                  <c:v>622</c:v>
                </c:pt>
                <c:pt idx="22">
                  <c:v>617</c:v>
                </c:pt>
                <c:pt idx="23">
                  <c:v>595</c:v>
                </c:pt>
                <c:pt idx="24">
                  <c:v>549</c:v>
                </c:pt>
                <c:pt idx="25">
                  <c:v>356</c:v>
                </c:pt>
                <c:pt idx="26">
                  <c:v>282</c:v>
                </c:pt>
                <c:pt idx="27">
                  <c:v>266</c:v>
                </c:pt>
                <c:pt idx="28">
                  <c:v>276</c:v>
                </c:pt>
                <c:pt idx="29">
                  <c:v>293</c:v>
                </c:pt>
                <c:pt idx="30">
                  <c:v>289</c:v>
                </c:pt>
                <c:pt idx="31">
                  <c:v>431</c:v>
                </c:pt>
                <c:pt idx="32">
                  <c:v>304</c:v>
                </c:pt>
                <c:pt idx="33">
                  <c:v>307</c:v>
                </c:pt>
                <c:pt idx="34">
                  <c:v>343</c:v>
                </c:pt>
                <c:pt idx="35">
                  <c:v>685</c:v>
                </c:pt>
                <c:pt idx="36">
                  <c:v>763</c:v>
                </c:pt>
                <c:pt idx="37">
                  <c:v>776</c:v>
                </c:pt>
                <c:pt idx="38">
                  <c:v>714</c:v>
                </c:pt>
                <c:pt idx="39">
                  <c:v>716</c:v>
                </c:pt>
                <c:pt idx="40">
                  <c:v>838</c:v>
                </c:pt>
                <c:pt idx="41">
                  <c:v>1029</c:v>
                </c:pt>
                <c:pt idx="42">
                  <c:v>924</c:v>
                </c:pt>
                <c:pt idx="43">
                  <c:v>799</c:v>
                </c:pt>
                <c:pt idx="44">
                  <c:v>370</c:v>
                </c:pt>
                <c:pt idx="45">
                  <c:v>363</c:v>
                </c:pt>
                <c:pt idx="46">
                  <c:v>380</c:v>
                </c:pt>
                <c:pt idx="47">
                  <c:v>395</c:v>
                </c:pt>
                <c:pt idx="48">
                  <c:v>447</c:v>
                </c:pt>
                <c:pt idx="49">
                  <c:v>389</c:v>
                </c:pt>
                <c:pt idx="50">
                  <c:v>398</c:v>
                </c:pt>
                <c:pt idx="51">
                  <c:v>571</c:v>
                </c:pt>
                <c:pt idx="52">
                  <c:v>475</c:v>
                </c:pt>
                <c:pt idx="53">
                  <c:v>434</c:v>
                </c:pt>
                <c:pt idx="54">
                  <c:v>447</c:v>
                </c:pt>
                <c:pt idx="55">
                  <c:v>422</c:v>
                </c:pt>
                <c:pt idx="56">
                  <c:v>433</c:v>
                </c:pt>
                <c:pt idx="57">
                  <c:v>446</c:v>
                </c:pt>
                <c:pt idx="58">
                  <c:v>444</c:v>
                </c:pt>
                <c:pt idx="59">
                  <c:v>470</c:v>
                </c:pt>
                <c:pt idx="60">
                  <c:v>498</c:v>
                </c:pt>
                <c:pt idx="61">
                  <c:v>480</c:v>
                </c:pt>
                <c:pt idx="62">
                  <c:v>456</c:v>
                </c:pt>
                <c:pt idx="63">
                  <c:v>499</c:v>
                </c:pt>
                <c:pt idx="64">
                  <c:v>500</c:v>
                </c:pt>
                <c:pt idx="65">
                  <c:v>507</c:v>
                </c:pt>
                <c:pt idx="66">
                  <c:v>481</c:v>
                </c:pt>
                <c:pt idx="67">
                  <c:v>483</c:v>
                </c:pt>
                <c:pt idx="68">
                  <c:v>569</c:v>
                </c:pt>
                <c:pt idx="69">
                  <c:v>501</c:v>
                </c:pt>
                <c:pt idx="70">
                  <c:v>2289</c:v>
                </c:pt>
                <c:pt idx="71">
                  <c:v>1160</c:v>
                </c:pt>
                <c:pt idx="72">
                  <c:v>1177</c:v>
                </c:pt>
                <c:pt idx="73">
                  <c:v>1273</c:v>
                </c:pt>
                <c:pt idx="74">
                  <c:v>588</c:v>
                </c:pt>
                <c:pt idx="75">
                  <c:v>528</c:v>
                </c:pt>
                <c:pt idx="76">
                  <c:v>568</c:v>
                </c:pt>
                <c:pt idx="77">
                  <c:v>540</c:v>
                </c:pt>
                <c:pt idx="78">
                  <c:v>564</c:v>
                </c:pt>
                <c:pt idx="79">
                  <c:v>624</c:v>
                </c:pt>
                <c:pt idx="80">
                  <c:v>569</c:v>
                </c:pt>
                <c:pt idx="81">
                  <c:v>566</c:v>
                </c:pt>
                <c:pt idx="82">
                  <c:v>602</c:v>
                </c:pt>
                <c:pt idx="83">
                  <c:v>599</c:v>
                </c:pt>
                <c:pt idx="84">
                  <c:v>591</c:v>
                </c:pt>
                <c:pt idx="85">
                  <c:v>591</c:v>
                </c:pt>
                <c:pt idx="86">
                  <c:v>609</c:v>
                </c:pt>
                <c:pt idx="87">
                  <c:v>627</c:v>
                </c:pt>
                <c:pt idx="88">
                  <c:v>602</c:v>
                </c:pt>
                <c:pt idx="89">
                  <c:v>625</c:v>
                </c:pt>
                <c:pt idx="90">
                  <c:v>636</c:v>
                </c:pt>
                <c:pt idx="91">
                  <c:v>634</c:v>
                </c:pt>
                <c:pt idx="92">
                  <c:v>624</c:v>
                </c:pt>
                <c:pt idx="93">
                  <c:v>648</c:v>
                </c:pt>
                <c:pt idx="94">
                  <c:v>1705</c:v>
                </c:pt>
                <c:pt idx="95">
                  <c:v>739</c:v>
                </c:pt>
                <c:pt idx="96">
                  <c:v>653</c:v>
                </c:pt>
                <c:pt idx="97">
                  <c:v>688</c:v>
                </c:pt>
                <c:pt idx="98">
                  <c:v>666</c:v>
                </c:pt>
                <c:pt idx="99">
                  <c:v>679</c:v>
                </c:pt>
                <c:pt idx="100">
                  <c:v>742</c:v>
                </c:pt>
                <c:pt idx="101">
                  <c:v>690</c:v>
                </c:pt>
                <c:pt idx="102">
                  <c:v>748</c:v>
                </c:pt>
                <c:pt idx="103">
                  <c:v>714</c:v>
                </c:pt>
                <c:pt idx="104">
                  <c:v>717</c:v>
                </c:pt>
                <c:pt idx="105">
                  <c:v>781</c:v>
                </c:pt>
                <c:pt idx="106">
                  <c:v>718</c:v>
                </c:pt>
                <c:pt idx="107">
                  <c:v>719</c:v>
                </c:pt>
                <c:pt idx="108">
                  <c:v>768</c:v>
                </c:pt>
                <c:pt idx="109">
                  <c:v>730</c:v>
                </c:pt>
                <c:pt idx="110">
                  <c:v>762</c:v>
                </c:pt>
                <c:pt idx="111">
                  <c:v>729</c:v>
                </c:pt>
                <c:pt idx="112">
                  <c:v>758</c:v>
                </c:pt>
                <c:pt idx="113">
                  <c:v>758</c:v>
                </c:pt>
                <c:pt idx="114">
                  <c:v>2817</c:v>
                </c:pt>
                <c:pt idx="115">
                  <c:v>1797</c:v>
                </c:pt>
                <c:pt idx="116">
                  <c:v>1744</c:v>
                </c:pt>
                <c:pt idx="117">
                  <c:v>1209</c:v>
                </c:pt>
                <c:pt idx="118">
                  <c:v>784</c:v>
                </c:pt>
                <c:pt idx="119">
                  <c:v>779</c:v>
                </c:pt>
                <c:pt idx="120">
                  <c:v>779</c:v>
                </c:pt>
                <c:pt idx="121">
                  <c:v>802</c:v>
                </c:pt>
                <c:pt idx="122">
                  <c:v>1002</c:v>
                </c:pt>
                <c:pt idx="123">
                  <c:v>800</c:v>
                </c:pt>
                <c:pt idx="124">
                  <c:v>830</c:v>
                </c:pt>
                <c:pt idx="125">
                  <c:v>846</c:v>
                </c:pt>
                <c:pt idx="126">
                  <c:v>814</c:v>
                </c:pt>
                <c:pt idx="127">
                  <c:v>831</c:v>
                </c:pt>
                <c:pt idx="128">
                  <c:v>849</c:v>
                </c:pt>
                <c:pt idx="129">
                  <c:v>823</c:v>
                </c:pt>
                <c:pt idx="130">
                  <c:v>879</c:v>
                </c:pt>
                <c:pt idx="131">
                  <c:v>934</c:v>
                </c:pt>
                <c:pt idx="132">
                  <c:v>854</c:v>
                </c:pt>
                <c:pt idx="133">
                  <c:v>856</c:v>
                </c:pt>
                <c:pt idx="134">
                  <c:v>882</c:v>
                </c:pt>
                <c:pt idx="135">
                  <c:v>946</c:v>
                </c:pt>
                <c:pt idx="136">
                  <c:v>893</c:v>
                </c:pt>
                <c:pt idx="137">
                  <c:v>959</c:v>
                </c:pt>
                <c:pt idx="138">
                  <c:v>895</c:v>
                </c:pt>
                <c:pt idx="139">
                  <c:v>957</c:v>
                </c:pt>
                <c:pt idx="140">
                  <c:v>906</c:v>
                </c:pt>
                <c:pt idx="141">
                  <c:v>916</c:v>
                </c:pt>
                <c:pt idx="142">
                  <c:v>1007</c:v>
                </c:pt>
                <c:pt idx="143">
                  <c:v>921</c:v>
                </c:pt>
                <c:pt idx="144">
                  <c:v>941</c:v>
                </c:pt>
                <c:pt idx="145">
                  <c:v>939</c:v>
                </c:pt>
                <c:pt idx="146">
                  <c:v>953</c:v>
                </c:pt>
                <c:pt idx="147">
                  <c:v>951</c:v>
                </c:pt>
                <c:pt idx="148">
                  <c:v>945</c:v>
                </c:pt>
                <c:pt idx="149">
                  <c:v>983</c:v>
                </c:pt>
                <c:pt idx="150">
                  <c:v>955</c:v>
                </c:pt>
                <c:pt idx="151">
                  <c:v>979</c:v>
                </c:pt>
                <c:pt idx="152">
                  <c:v>2227</c:v>
                </c:pt>
                <c:pt idx="153">
                  <c:v>2339</c:v>
                </c:pt>
                <c:pt idx="154">
                  <c:v>2367</c:v>
                </c:pt>
                <c:pt idx="155">
                  <c:v>1768</c:v>
                </c:pt>
                <c:pt idx="156">
                  <c:v>1003</c:v>
                </c:pt>
                <c:pt idx="157">
                  <c:v>1005</c:v>
                </c:pt>
                <c:pt idx="158">
                  <c:v>1038</c:v>
                </c:pt>
                <c:pt idx="159">
                  <c:v>1023</c:v>
                </c:pt>
                <c:pt idx="160">
                  <c:v>1032</c:v>
                </c:pt>
                <c:pt idx="161">
                  <c:v>1041</c:v>
                </c:pt>
                <c:pt idx="162">
                  <c:v>2199</c:v>
                </c:pt>
                <c:pt idx="163">
                  <c:v>1065</c:v>
                </c:pt>
                <c:pt idx="164">
                  <c:v>1061</c:v>
                </c:pt>
                <c:pt idx="165">
                  <c:v>1077</c:v>
                </c:pt>
                <c:pt idx="166">
                  <c:v>1079</c:v>
                </c:pt>
                <c:pt idx="167">
                  <c:v>1068</c:v>
                </c:pt>
                <c:pt idx="168">
                  <c:v>1085</c:v>
                </c:pt>
                <c:pt idx="169">
                  <c:v>1079</c:v>
                </c:pt>
                <c:pt idx="170">
                  <c:v>1120</c:v>
                </c:pt>
                <c:pt idx="171">
                  <c:v>1104</c:v>
                </c:pt>
                <c:pt idx="172">
                  <c:v>1093</c:v>
                </c:pt>
                <c:pt idx="173">
                  <c:v>1125</c:v>
                </c:pt>
                <c:pt idx="174">
                  <c:v>1126</c:v>
                </c:pt>
                <c:pt idx="175">
                  <c:v>1242</c:v>
                </c:pt>
                <c:pt idx="176">
                  <c:v>1132</c:v>
                </c:pt>
                <c:pt idx="177">
                  <c:v>1153</c:v>
                </c:pt>
                <c:pt idx="178">
                  <c:v>1138</c:v>
                </c:pt>
                <c:pt idx="179">
                  <c:v>1299</c:v>
                </c:pt>
                <c:pt idx="180">
                  <c:v>1171</c:v>
                </c:pt>
                <c:pt idx="181">
                  <c:v>1200</c:v>
                </c:pt>
                <c:pt idx="182">
                  <c:v>1172</c:v>
                </c:pt>
                <c:pt idx="183">
                  <c:v>1172</c:v>
                </c:pt>
                <c:pt idx="184">
                  <c:v>1187</c:v>
                </c:pt>
                <c:pt idx="185">
                  <c:v>1281</c:v>
                </c:pt>
                <c:pt idx="186">
                  <c:v>1188</c:v>
                </c:pt>
                <c:pt idx="187">
                  <c:v>1194</c:v>
                </c:pt>
                <c:pt idx="188">
                  <c:v>1218</c:v>
                </c:pt>
                <c:pt idx="189">
                  <c:v>2039</c:v>
                </c:pt>
                <c:pt idx="190">
                  <c:v>2514</c:v>
                </c:pt>
                <c:pt idx="191">
                  <c:v>2616</c:v>
                </c:pt>
                <c:pt idx="192">
                  <c:v>2047</c:v>
                </c:pt>
                <c:pt idx="193">
                  <c:v>1239</c:v>
                </c:pt>
                <c:pt idx="194">
                  <c:v>1252</c:v>
                </c:pt>
                <c:pt idx="195">
                  <c:v>1217</c:v>
                </c:pt>
                <c:pt idx="196">
                  <c:v>1252</c:v>
                </c:pt>
                <c:pt idx="197">
                  <c:v>1482</c:v>
                </c:pt>
                <c:pt idx="198">
                  <c:v>1285</c:v>
                </c:pt>
                <c:pt idx="199">
                  <c:v>1895</c:v>
                </c:pt>
                <c:pt idx="200">
                  <c:v>1323</c:v>
                </c:pt>
                <c:pt idx="201">
                  <c:v>1317</c:v>
                </c:pt>
                <c:pt idx="202">
                  <c:v>1308</c:v>
                </c:pt>
                <c:pt idx="203">
                  <c:v>1366</c:v>
                </c:pt>
                <c:pt idx="204">
                  <c:v>1311</c:v>
                </c:pt>
                <c:pt idx="205">
                  <c:v>1275</c:v>
                </c:pt>
                <c:pt idx="206">
                  <c:v>1367</c:v>
                </c:pt>
                <c:pt idx="207">
                  <c:v>1302</c:v>
                </c:pt>
                <c:pt idx="208">
                  <c:v>1309</c:v>
                </c:pt>
                <c:pt idx="209">
                  <c:v>1329</c:v>
                </c:pt>
                <c:pt idx="210">
                  <c:v>1315</c:v>
                </c:pt>
                <c:pt idx="211">
                  <c:v>1373</c:v>
                </c:pt>
                <c:pt idx="212">
                  <c:v>1332</c:v>
                </c:pt>
                <c:pt idx="213">
                  <c:v>1352</c:v>
                </c:pt>
                <c:pt idx="214">
                  <c:v>1357</c:v>
                </c:pt>
                <c:pt idx="215">
                  <c:v>1324</c:v>
                </c:pt>
                <c:pt idx="216">
                  <c:v>1366</c:v>
                </c:pt>
                <c:pt idx="217">
                  <c:v>1389</c:v>
                </c:pt>
                <c:pt idx="218">
                  <c:v>1418</c:v>
                </c:pt>
                <c:pt idx="219">
                  <c:v>1386</c:v>
                </c:pt>
                <c:pt idx="220">
                  <c:v>1446</c:v>
                </c:pt>
                <c:pt idx="221">
                  <c:v>1431</c:v>
                </c:pt>
                <c:pt idx="222">
                  <c:v>1392</c:v>
                </c:pt>
                <c:pt idx="223">
                  <c:v>1415</c:v>
                </c:pt>
                <c:pt idx="224">
                  <c:v>1526</c:v>
                </c:pt>
                <c:pt idx="225">
                  <c:v>1420</c:v>
                </c:pt>
                <c:pt idx="226">
                  <c:v>1409</c:v>
                </c:pt>
                <c:pt idx="227">
                  <c:v>1445</c:v>
                </c:pt>
                <c:pt idx="228">
                  <c:v>1444</c:v>
                </c:pt>
                <c:pt idx="229">
                  <c:v>1429</c:v>
                </c:pt>
                <c:pt idx="230">
                  <c:v>1567</c:v>
                </c:pt>
                <c:pt idx="231">
                  <c:v>1530</c:v>
                </c:pt>
                <c:pt idx="232">
                  <c:v>1473</c:v>
                </c:pt>
                <c:pt idx="233">
                  <c:v>1476</c:v>
                </c:pt>
                <c:pt idx="234">
                  <c:v>1476</c:v>
                </c:pt>
                <c:pt idx="235">
                  <c:v>1962</c:v>
                </c:pt>
                <c:pt idx="236">
                  <c:v>1442</c:v>
                </c:pt>
                <c:pt idx="237">
                  <c:v>1504</c:v>
                </c:pt>
                <c:pt idx="238">
                  <c:v>1483</c:v>
                </c:pt>
                <c:pt idx="239">
                  <c:v>1505</c:v>
                </c:pt>
                <c:pt idx="240">
                  <c:v>1519</c:v>
                </c:pt>
                <c:pt idx="241">
                  <c:v>1543</c:v>
                </c:pt>
                <c:pt idx="242">
                  <c:v>1577</c:v>
                </c:pt>
                <c:pt idx="243">
                  <c:v>1900</c:v>
                </c:pt>
                <c:pt idx="244">
                  <c:v>1523</c:v>
                </c:pt>
                <c:pt idx="245">
                  <c:v>1496</c:v>
                </c:pt>
                <c:pt idx="246">
                  <c:v>1542</c:v>
                </c:pt>
                <c:pt idx="247">
                  <c:v>1523</c:v>
                </c:pt>
                <c:pt idx="248">
                  <c:v>1528</c:v>
                </c:pt>
                <c:pt idx="249">
                  <c:v>1554</c:v>
                </c:pt>
                <c:pt idx="250">
                  <c:v>1542</c:v>
                </c:pt>
                <c:pt idx="251">
                  <c:v>2095</c:v>
                </c:pt>
                <c:pt idx="252">
                  <c:v>1776</c:v>
                </c:pt>
                <c:pt idx="253">
                  <c:v>1656</c:v>
                </c:pt>
                <c:pt idx="254">
                  <c:v>1584</c:v>
                </c:pt>
                <c:pt idx="255">
                  <c:v>1590</c:v>
                </c:pt>
                <c:pt idx="256">
                  <c:v>1572</c:v>
                </c:pt>
                <c:pt idx="257">
                  <c:v>1711</c:v>
                </c:pt>
                <c:pt idx="258">
                  <c:v>1736</c:v>
                </c:pt>
                <c:pt idx="259">
                  <c:v>1630</c:v>
                </c:pt>
                <c:pt idx="260">
                  <c:v>1627</c:v>
                </c:pt>
                <c:pt idx="261">
                  <c:v>1670</c:v>
                </c:pt>
                <c:pt idx="262">
                  <c:v>1630</c:v>
                </c:pt>
                <c:pt idx="263">
                  <c:v>1652</c:v>
                </c:pt>
                <c:pt idx="264">
                  <c:v>1703</c:v>
                </c:pt>
                <c:pt idx="265">
                  <c:v>1682</c:v>
                </c:pt>
                <c:pt idx="266">
                  <c:v>2129</c:v>
                </c:pt>
                <c:pt idx="267">
                  <c:v>1694</c:v>
                </c:pt>
                <c:pt idx="268">
                  <c:v>1666</c:v>
                </c:pt>
                <c:pt idx="269">
                  <c:v>1676</c:v>
                </c:pt>
                <c:pt idx="270">
                  <c:v>1688</c:v>
                </c:pt>
                <c:pt idx="271">
                  <c:v>1711</c:v>
                </c:pt>
                <c:pt idx="272">
                  <c:v>1731</c:v>
                </c:pt>
                <c:pt idx="273">
                  <c:v>1712</c:v>
                </c:pt>
                <c:pt idx="274">
                  <c:v>1700</c:v>
                </c:pt>
                <c:pt idx="275">
                  <c:v>1711</c:v>
                </c:pt>
                <c:pt idx="276">
                  <c:v>1760</c:v>
                </c:pt>
                <c:pt idx="277">
                  <c:v>1842</c:v>
                </c:pt>
                <c:pt idx="278">
                  <c:v>1765</c:v>
                </c:pt>
                <c:pt idx="279">
                  <c:v>1728</c:v>
                </c:pt>
                <c:pt idx="280">
                  <c:v>1753</c:v>
                </c:pt>
                <c:pt idx="281">
                  <c:v>1711</c:v>
                </c:pt>
                <c:pt idx="282">
                  <c:v>1750</c:v>
                </c:pt>
                <c:pt idx="283">
                  <c:v>1806</c:v>
                </c:pt>
                <c:pt idx="284">
                  <c:v>1883</c:v>
                </c:pt>
                <c:pt idx="285">
                  <c:v>1762</c:v>
                </c:pt>
                <c:pt idx="286">
                  <c:v>1764</c:v>
                </c:pt>
                <c:pt idx="287">
                  <c:v>1762</c:v>
                </c:pt>
                <c:pt idx="288">
                  <c:v>1783</c:v>
                </c:pt>
                <c:pt idx="289">
                  <c:v>1835</c:v>
                </c:pt>
                <c:pt idx="290">
                  <c:v>1786</c:v>
                </c:pt>
                <c:pt idx="291">
                  <c:v>1825</c:v>
                </c:pt>
                <c:pt idx="292">
                  <c:v>1785</c:v>
                </c:pt>
                <c:pt idx="293">
                  <c:v>1801</c:v>
                </c:pt>
                <c:pt idx="294">
                  <c:v>1801</c:v>
                </c:pt>
                <c:pt idx="295">
                  <c:v>1829</c:v>
                </c:pt>
                <c:pt idx="296">
                  <c:v>1863</c:v>
                </c:pt>
                <c:pt idx="297">
                  <c:v>1864</c:v>
                </c:pt>
                <c:pt idx="298">
                  <c:v>1843</c:v>
                </c:pt>
                <c:pt idx="299">
                  <c:v>1834</c:v>
                </c:pt>
                <c:pt idx="300">
                  <c:v>1846</c:v>
                </c:pt>
                <c:pt idx="301">
                  <c:v>2213</c:v>
                </c:pt>
                <c:pt idx="302">
                  <c:v>1931</c:v>
                </c:pt>
                <c:pt idx="303">
                  <c:v>1890</c:v>
                </c:pt>
                <c:pt idx="304">
                  <c:v>1872</c:v>
                </c:pt>
                <c:pt idx="305">
                  <c:v>1872</c:v>
                </c:pt>
                <c:pt idx="306">
                  <c:v>1881</c:v>
                </c:pt>
                <c:pt idx="307">
                  <c:v>1924</c:v>
                </c:pt>
                <c:pt idx="308">
                  <c:v>1855</c:v>
                </c:pt>
                <c:pt idx="309">
                  <c:v>1945</c:v>
                </c:pt>
                <c:pt idx="310">
                  <c:v>1925</c:v>
                </c:pt>
                <c:pt idx="311">
                  <c:v>1936</c:v>
                </c:pt>
                <c:pt idx="312">
                  <c:v>2026</c:v>
                </c:pt>
                <c:pt idx="313">
                  <c:v>1911</c:v>
                </c:pt>
                <c:pt idx="314">
                  <c:v>1928</c:v>
                </c:pt>
                <c:pt idx="315">
                  <c:v>1920</c:v>
                </c:pt>
                <c:pt idx="316">
                  <c:v>1929</c:v>
                </c:pt>
                <c:pt idx="317">
                  <c:v>1939</c:v>
                </c:pt>
                <c:pt idx="318">
                  <c:v>2071</c:v>
                </c:pt>
                <c:pt idx="319">
                  <c:v>1959</c:v>
                </c:pt>
                <c:pt idx="320">
                  <c:v>2317</c:v>
                </c:pt>
                <c:pt idx="321">
                  <c:v>1984</c:v>
                </c:pt>
                <c:pt idx="322">
                  <c:v>1973</c:v>
                </c:pt>
                <c:pt idx="323">
                  <c:v>2006</c:v>
                </c:pt>
                <c:pt idx="324">
                  <c:v>2012</c:v>
                </c:pt>
                <c:pt idx="325">
                  <c:v>2004</c:v>
                </c:pt>
                <c:pt idx="326">
                  <c:v>2353</c:v>
                </c:pt>
                <c:pt idx="327">
                  <c:v>1981</c:v>
                </c:pt>
                <c:pt idx="328">
                  <c:v>1998</c:v>
                </c:pt>
                <c:pt idx="329">
                  <c:v>1997</c:v>
                </c:pt>
                <c:pt idx="330">
                  <c:v>2165</c:v>
                </c:pt>
                <c:pt idx="331">
                  <c:v>2053</c:v>
                </c:pt>
                <c:pt idx="332">
                  <c:v>2184</c:v>
                </c:pt>
                <c:pt idx="333">
                  <c:v>2042</c:v>
                </c:pt>
                <c:pt idx="334">
                  <c:v>2024</c:v>
                </c:pt>
                <c:pt idx="335">
                  <c:v>2072</c:v>
                </c:pt>
                <c:pt idx="336">
                  <c:v>2019</c:v>
                </c:pt>
                <c:pt idx="337">
                  <c:v>2065</c:v>
                </c:pt>
                <c:pt idx="338">
                  <c:v>2432</c:v>
                </c:pt>
                <c:pt idx="339">
                  <c:v>2102</c:v>
                </c:pt>
                <c:pt idx="340">
                  <c:v>2148</c:v>
                </c:pt>
                <c:pt idx="341">
                  <c:v>2071</c:v>
                </c:pt>
                <c:pt idx="342">
                  <c:v>2063</c:v>
                </c:pt>
                <c:pt idx="343">
                  <c:v>2146</c:v>
                </c:pt>
                <c:pt idx="344">
                  <c:v>2460</c:v>
                </c:pt>
                <c:pt idx="345">
                  <c:v>2106</c:v>
                </c:pt>
                <c:pt idx="346">
                  <c:v>2120</c:v>
                </c:pt>
                <c:pt idx="347">
                  <c:v>2228</c:v>
                </c:pt>
                <c:pt idx="348">
                  <c:v>2119</c:v>
                </c:pt>
                <c:pt idx="349">
                  <c:v>2125</c:v>
                </c:pt>
                <c:pt idx="350">
                  <c:v>2157</c:v>
                </c:pt>
                <c:pt idx="351">
                  <c:v>2116</c:v>
                </c:pt>
                <c:pt idx="352">
                  <c:v>2143</c:v>
                </c:pt>
                <c:pt idx="353">
                  <c:v>2152</c:v>
                </c:pt>
                <c:pt idx="354">
                  <c:v>2135</c:v>
                </c:pt>
                <c:pt idx="355">
                  <c:v>2143</c:v>
                </c:pt>
                <c:pt idx="356">
                  <c:v>2158</c:v>
                </c:pt>
                <c:pt idx="357">
                  <c:v>2162</c:v>
                </c:pt>
                <c:pt idx="358">
                  <c:v>2158</c:v>
                </c:pt>
                <c:pt idx="359">
                  <c:v>2241</c:v>
                </c:pt>
                <c:pt idx="360">
                  <c:v>2269</c:v>
                </c:pt>
                <c:pt idx="361">
                  <c:v>2592</c:v>
                </c:pt>
                <c:pt idx="362">
                  <c:v>2177</c:v>
                </c:pt>
                <c:pt idx="363">
                  <c:v>2206</c:v>
                </c:pt>
                <c:pt idx="364">
                  <c:v>2224</c:v>
                </c:pt>
                <c:pt idx="365">
                  <c:v>2217</c:v>
                </c:pt>
                <c:pt idx="366">
                  <c:v>2218</c:v>
                </c:pt>
                <c:pt idx="367">
                  <c:v>2235</c:v>
                </c:pt>
                <c:pt idx="368">
                  <c:v>2225</c:v>
                </c:pt>
                <c:pt idx="369">
                  <c:v>2236</c:v>
                </c:pt>
                <c:pt idx="370">
                  <c:v>2524</c:v>
                </c:pt>
                <c:pt idx="371">
                  <c:v>2243</c:v>
                </c:pt>
                <c:pt idx="372">
                  <c:v>2745</c:v>
                </c:pt>
                <c:pt idx="373">
                  <c:v>2285</c:v>
                </c:pt>
                <c:pt idx="374">
                  <c:v>2345</c:v>
                </c:pt>
                <c:pt idx="375">
                  <c:v>2296</c:v>
                </c:pt>
                <c:pt idx="376">
                  <c:v>2312</c:v>
                </c:pt>
                <c:pt idx="377">
                  <c:v>2297</c:v>
                </c:pt>
                <c:pt idx="378">
                  <c:v>2370</c:v>
                </c:pt>
                <c:pt idx="379">
                  <c:v>2311</c:v>
                </c:pt>
                <c:pt idx="380">
                  <c:v>2387</c:v>
                </c:pt>
                <c:pt idx="381">
                  <c:v>2302</c:v>
                </c:pt>
                <c:pt idx="382">
                  <c:v>2364</c:v>
                </c:pt>
                <c:pt idx="383">
                  <c:v>2334</c:v>
                </c:pt>
                <c:pt idx="384">
                  <c:v>2339</c:v>
                </c:pt>
                <c:pt idx="385">
                  <c:v>2359</c:v>
                </c:pt>
                <c:pt idx="386">
                  <c:v>2354</c:v>
                </c:pt>
                <c:pt idx="387">
                  <c:v>2325</c:v>
                </c:pt>
                <c:pt idx="388">
                  <c:v>2361</c:v>
                </c:pt>
                <c:pt idx="389">
                  <c:v>2371</c:v>
                </c:pt>
                <c:pt idx="390">
                  <c:v>2409</c:v>
                </c:pt>
                <c:pt idx="391">
                  <c:v>2407</c:v>
                </c:pt>
                <c:pt idx="392">
                  <c:v>2407</c:v>
                </c:pt>
                <c:pt idx="393">
                  <c:v>2699</c:v>
                </c:pt>
                <c:pt idx="394">
                  <c:v>2402</c:v>
                </c:pt>
                <c:pt idx="395">
                  <c:v>2374</c:v>
                </c:pt>
                <c:pt idx="396">
                  <c:v>2414</c:v>
                </c:pt>
                <c:pt idx="397">
                  <c:v>2390</c:v>
                </c:pt>
                <c:pt idx="398">
                  <c:v>2790</c:v>
                </c:pt>
                <c:pt idx="399">
                  <c:v>2424</c:v>
                </c:pt>
                <c:pt idx="400">
                  <c:v>2510</c:v>
                </c:pt>
                <c:pt idx="401">
                  <c:v>2436</c:v>
                </c:pt>
                <c:pt idx="402">
                  <c:v>2504</c:v>
                </c:pt>
                <c:pt idx="403">
                  <c:v>2879</c:v>
                </c:pt>
                <c:pt idx="404">
                  <c:v>2420</c:v>
                </c:pt>
                <c:pt idx="405">
                  <c:v>2419</c:v>
                </c:pt>
                <c:pt idx="406">
                  <c:v>2476</c:v>
                </c:pt>
                <c:pt idx="407">
                  <c:v>2447</c:v>
                </c:pt>
                <c:pt idx="408">
                  <c:v>2774</c:v>
                </c:pt>
                <c:pt idx="409">
                  <c:v>2498</c:v>
                </c:pt>
                <c:pt idx="410">
                  <c:v>2446</c:v>
                </c:pt>
                <c:pt idx="411">
                  <c:v>2537</c:v>
                </c:pt>
                <c:pt idx="412">
                  <c:v>2471</c:v>
                </c:pt>
                <c:pt idx="413">
                  <c:v>2478</c:v>
                </c:pt>
                <c:pt idx="414">
                  <c:v>2489</c:v>
                </c:pt>
                <c:pt idx="415">
                  <c:v>2608</c:v>
                </c:pt>
                <c:pt idx="416">
                  <c:v>2580</c:v>
                </c:pt>
                <c:pt idx="417">
                  <c:v>2555</c:v>
                </c:pt>
                <c:pt idx="418">
                  <c:v>2606</c:v>
                </c:pt>
                <c:pt idx="419">
                  <c:v>2601</c:v>
                </c:pt>
                <c:pt idx="420">
                  <c:v>2523</c:v>
                </c:pt>
                <c:pt idx="421">
                  <c:v>2565</c:v>
                </c:pt>
                <c:pt idx="422">
                  <c:v>2527</c:v>
                </c:pt>
                <c:pt idx="423">
                  <c:v>2602</c:v>
                </c:pt>
                <c:pt idx="424">
                  <c:v>2547</c:v>
                </c:pt>
                <c:pt idx="425">
                  <c:v>2558</c:v>
                </c:pt>
                <c:pt idx="426">
                  <c:v>2522</c:v>
                </c:pt>
                <c:pt idx="427">
                  <c:v>2942</c:v>
                </c:pt>
                <c:pt idx="428">
                  <c:v>2573</c:v>
                </c:pt>
                <c:pt idx="429">
                  <c:v>2584</c:v>
                </c:pt>
                <c:pt idx="430">
                  <c:v>2628</c:v>
                </c:pt>
                <c:pt idx="431">
                  <c:v>2584</c:v>
                </c:pt>
                <c:pt idx="432">
                  <c:v>3143</c:v>
                </c:pt>
                <c:pt idx="433">
                  <c:v>2579</c:v>
                </c:pt>
                <c:pt idx="434">
                  <c:v>2632</c:v>
                </c:pt>
                <c:pt idx="435">
                  <c:v>2616</c:v>
                </c:pt>
                <c:pt idx="436">
                  <c:v>2660</c:v>
                </c:pt>
                <c:pt idx="437">
                  <c:v>2603</c:v>
                </c:pt>
                <c:pt idx="438">
                  <c:v>2672</c:v>
                </c:pt>
                <c:pt idx="439">
                  <c:v>2637</c:v>
                </c:pt>
                <c:pt idx="440">
                  <c:v>2670</c:v>
                </c:pt>
                <c:pt idx="441">
                  <c:v>2998</c:v>
                </c:pt>
                <c:pt idx="442">
                  <c:v>2677</c:v>
                </c:pt>
                <c:pt idx="443">
                  <c:v>2678</c:v>
                </c:pt>
                <c:pt idx="444">
                  <c:v>2685</c:v>
                </c:pt>
                <c:pt idx="445">
                  <c:v>2734</c:v>
                </c:pt>
                <c:pt idx="446">
                  <c:v>2659</c:v>
                </c:pt>
                <c:pt idx="447">
                  <c:v>2656</c:v>
                </c:pt>
                <c:pt idx="448">
                  <c:v>2650</c:v>
                </c:pt>
                <c:pt idx="449">
                  <c:v>2706</c:v>
                </c:pt>
                <c:pt idx="450">
                  <c:v>3073</c:v>
                </c:pt>
                <c:pt idx="451">
                  <c:v>2651</c:v>
                </c:pt>
                <c:pt idx="452">
                  <c:v>2714</c:v>
                </c:pt>
                <c:pt idx="453">
                  <c:v>2718</c:v>
                </c:pt>
                <c:pt idx="454">
                  <c:v>2752</c:v>
                </c:pt>
                <c:pt idx="455">
                  <c:v>2763</c:v>
                </c:pt>
                <c:pt idx="456">
                  <c:v>2754</c:v>
                </c:pt>
                <c:pt idx="457">
                  <c:v>2755</c:v>
                </c:pt>
                <c:pt idx="458">
                  <c:v>2734</c:v>
                </c:pt>
                <c:pt idx="459">
                  <c:v>3136</c:v>
                </c:pt>
                <c:pt idx="460">
                  <c:v>2789</c:v>
                </c:pt>
                <c:pt idx="461">
                  <c:v>2760</c:v>
                </c:pt>
                <c:pt idx="462">
                  <c:v>2762</c:v>
                </c:pt>
                <c:pt idx="463">
                  <c:v>2873</c:v>
                </c:pt>
                <c:pt idx="464">
                  <c:v>2770</c:v>
                </c:pt>
                <c:pt idx="465">
                  <c:v>2777</c:v>
                </c:pt>
                <c:pt idx="466">
                  <c:v>3021</c:v>
                </c:pt>
                <c:pt idx="467">
                  <c:v>2798</c:v>
                </c:pt>
                <c:pt idx="468">
                  <c:v>2776</c:v>
                </c:pt>
                <c:pt idx="469">
                  <c:v>2827</c:v>
                </c:pt>
                <c:pt idx="470">
                  <c:v>2891</c:v>
                </c:pt>
                <c:pt idx="471">
                  <c:v>2837</c:v>
                </c:pt>
                <c:pt idx="472">
                  <c:v>3281</c:v>
                </c:pt>
                <c:pt idx="473">
                  <c:v>2832</c:v>
                </c:pt>
                <c:pt idx="474">
                  <c:v>2918</c:v>
                </c:pt>
                <c:pt idx="475">
                  <c:v>2995</c:v>
                </c:pt>
                <c:pt idx="476">
                  <c:v>2874</c:v>
                </c:pt>
                <c:pt idx="477">
                  <c:v>3189</c:v>
                </c:pt>
                <c:pt idx="478">
                  <c:v>2920</c:v>
                </c:pt>
                <c:pt idx="479">
                  <c:v>2973</c:v>
                </c:pt>
                <c:pt idx="480">
                  <c:v>2966</c:v>
                </c:pt>
                <c:pt idx="481">
                  <c:v>2927</c:v>
                </c:pt>
                <c:pt idx="482">
                  <c:v>2868</c:v>
                </c:pt>
                <c:pt idx="483">
                  <c:v>2907</c:v>
                </c:pt>
                <c:pt idx="484">
                  <c:v>2910</c:v>
                </c:pt>
                <c:pt idx="485">
                  <c:v>2982</c:v>
                </c:pt>
                <c:pt idx="486">
                  <c:v>2972</c:v>
                </c:pt>
                <c:pt idx="487">
                  <c:v>2905</c:v>
                </c:pt>
                <c:pt idx="488">
                  <c:v>2905</c:v>
                </c:pt>
                <c:pt idx="489">
                  <c:v>3415</c:v>
                </c:pt>
                <c:pt idx="490">
                  <c:v>2944</c:v>
                </c:pt>
                <c:pt idx="491">
                  <c:v>2926</c:v>
                </c:pt>
                <c:pt idx="492">
                  <c:v>2946</c:v>
                </c:pt>
                <c:pt idx="493">
                  <c:v>3458</c:v>
                </c:pt>
                <c:pt idx="494">
                  <c:v>3020</c:v>
                </c:pt>
                <c:pt idx="495">
                  <c:v>2961</c:v>
                </c:pt>
                <c:pt idx="496">
                  <c:v>3000</c:v>
                </c:pt>
                <c:pt idx="497">
                  <c:v>3464</c:v>
                </c:pt>
                <c:pt idx="498">
                  <c:v>3021</c:v>
                </c:pt>
                <c:pt idx="499">
                  <c:v>3013</c:v>
                </c:pt>
                <c:pt idx="500">
                  <c:v>2996</c:v>
                </c:pt>
                <c:pt idx="501">
                  <c:v>3367</c:v>
                </c:pt>
                <c:pt idx="502">
                  <c:v>3010</c:v>
                </c:pt>
                <c:pt idx="503">
                  <c:v>3037</c:v>
                </c:pt>
                <c:pt idx="504">
                  <c:v>3044</c:v>
                </c:pt>
                <c:pt idx="505">
                  <c:v>3402</c:v>
                </c:pt>
                <c:pt idx="506">
                  <c:v>3019</c:v>
                </c:pt>
                <c:pt idx="507">
                  <c:v>3067</c:v>
                </c:pt>
                <c:pt idx="508">
                  <c:v>3044</c:v>
                </c:pt>
                <c:pt idx="509">
                  <c:v>3372</c:v>
                </c:pt>
                <c:pt idx="510">
                  <c:v>3027</c:v>
                </c:pt>
                <c:pt idx="511">
                  <c:v>3080</c:v>
                </c:pt>
                <c:pt idx="512">
                  <c:v>3060</c:v>
                </c:pt>
                <c:pt idx="513">
                  <c:v>3421</c:v>
                </c:pt>
                <c:pt idx="514">
                  <c:v>3052</c:v>
                </c:pt>
                <c:pt idx="515">
                  <c:v>3096</c:v>
                </c:pt>
                <c:pt idx="516">
                  <c:v>3134</c:v>
                </c:pt>
                <c:pt idx="517">
                  <c:v>3469</c:v>
                </c:pt>
                <c:pt idx="518">
                  <c:v>3096</c:v>
                </c:pt>
                <c:pt idx="519">
                  <c:v>3122</c:v>
                </c:pt>
                <c:pt idx="520">
                  <c:v>3107</c:v>
                </c:pt>
                <c:pt idx="521">
                  <c:v>3550</c:v>
                </c:pt>
                <c:pt idx="522">
                  <c:v>3140</c:v>
                </c:pt>
                <c:pt idx="523">
                  <c:v>3158</c:v>
                </c:pt>
                <c:pt idx="524">
                  <c:v>3242</c:v>
                </c:pt>
                <c:pt idx="525">
                  <c:v>3114</c:v>
                </c:pt>
                <c:pt idx="526">
                  <c:v>3132</c:v>
                </c:pt>
                <c:pt idx="527">
                  <c:v>3135</c:v>
                </c:pt>
                <c:pt idx="528">
                  <c:v>3285</c:v>
                </c:pt>
                <c:pt idx="529">
                  <c:v>3246</c:v>
                </c:pt>
                <c:pt idx="530">
                  <c:v>3133</c:v>
                </c:pt>
                <c:pt idx="531">
                  <c:v>3241</c:v>
                </c:pt>
                <c:pt idx="532">
                  <c:v>3200</c:v>
                </c:pt>
                <c:pt idx="533">
                  <c:v>3264</c:v>
                </c:pt>
                <c:pt idx="534">
                  <c:v>3163</c:v>
                </c:pt>
                <c:pt idx="535">
                  <c:v>3200</c:v>
                </c:pt>
                <c:pt idx="536">
                  <c:v>3203</c:v>
                </c:pt>
                <c:pt idx="537">
                  <c:v>3288</c:v>
                </c:pt>
                <c:pt idx="538">
                  <c:v>3234</c:v>
                </c:pt>
                <c:pt idx="539">
                  <c:v>3216</c:v>
                </c:pt>
                <c:pt idx="540">
                  <c:v>3630</c:v>
                </c:pt>
                <c:pt idx="541">
                  <c:v>3234</c:v>
                </c:pt>
                <c:pt idx="542">
                  <c:v>3223</c:v>
                </c:pt>
                <c:pt idx="543">
                  <c:v>3270</c:v>
                </c:pt>
                <c:pt idx="544">
                  <c:v>3298</c:v>
                </c:pt>
                <c:pt idx="545">
                  <c:v>3219</c:v>
                </c:pt>
                <c:pt idx="546">
                  <c:v>3264</c:v>
                </c:pt>
                <c:pt idx="547">
                  <c:v>3288</c:v>
                </c:pt>
                <c:pt idx="548">
                  <c:v>3286</c:v>
                </c:pt>
                <c:pt idx="549">
                  <c:v>3284</c:v>
                </c:pt>
                <c:pt idx="550">
                  <c:v>3320</c:v>
                </c:pt>
                <c:pt idx="551">
                  <c:v>3717</c:v>
                </c:pt>
                <c:pt idx="552">
                  <c:v>3277</c:v>
                </c:pt>
                <c:pt idx="553">
                  <c:v>3339</c:v>
                </c:pt>
                <c:pt idx="554">
                  <c:v>3309</c:v>
                </c:pt>
                <c:pt idx="555">
                  <c:v>3730</c:v>
                </c:pt>
                <c:pt idx="556">
                  <c:v>3300</c:v>
                </c:pt>
                <c:pt idx="557">
                  <c:v>3442</c:v>
                </c:pt>
                <c:pt idx="558">
                  <c:v>3309</c:v>
                </c:pt>
                <c:pt idx="559">
                  <c:v>3355</c:v>
                </c:pt>
                <c:pt idx="560">
                  <c:v>3379</c:v>
                </c:pt>
                <c:pt idx="561">
                  <c:v>3368</c:v>
                </c:pt>
                <c:pt idx="562">
                  <c:v>3834</c:v>
                </c:pt>
                <c:pt idx="563">
                  <c:v>3416</c:v>
                </c:pt>
                <c:pt idx="564">
                  <c:v>3396</c:v>
                </c:pt>
                <c:pt idx="565">
                  <c:v>3387</c:v>
                </c:pt>
                <c:pt idx="566">
                  <c:v>3396</c:v>
                </c:pt>
                <c:pt idx="567">
                  <c:v>3388</c:v>
                </c:pt>
                <c:pt idx="568">
                  <c:v>3360</c:v>
                </c:pt>
                <c:pt idx="569">
                  <c:v>3417</c:v>
                </c:pt>
                <c:pt idx="570">
                  <c:v>3374</c:v>
                </c:pt>
                <c:pt idx="571">
                  <c:v>3409</c:v>
                </c:pt>
                <c:pt idx="572">
                  <c:v>3367</c:v>
                </c:pt>
                <c:pt idx="573">
                  <c:v>3775</c:v>
                </c:pt>
                <c:pt idx="574">
                  <c:v>3407</c:v>
                </c:pt>
                <c:pt idx="575">
                  <c:v>3569</c:v>
                </c:pt>
                <c:pt idx="576">
                  <c:v>3432</c:v>
                </c:pt>
                <c:pt idx="577">
                  <c:v>3482</c:v>
                </c:pt>
                <c:pt idx="578">
                  <c:v>3478</c:v>
                </c:pt>
                <c:pt idx="579">
                  <c:v>3490</c:v>
                </c:pt>
                <c:pt idx="580">
                  <c:v>3862</c:v>
                </c:pt>
                <c:pt idx="581">
                  <c:v>3461</c:v>
                </c:pt>
                <c:pt idx="582">
                  <c:v>3480</c:v>
                </c:pt>
                <c:pt idx="583">
                  <c:v>3500</c:v>
                </c:pt>
                <c:pt idx="584">
                  <c:v>3525</c:v>
                </c:pt>
                <c:pt idx="585">
                  <c:v>3469</c:v>
                </c:pt>
                <c:pt idx="586">
                  <c:v>3493</c:v>
                </c:pt>
                <c:pt idx="587">
                  <c:v>3967</c:v>
                </c:pt>
                <c:pt idx="588">
                  <c:v>3449</c:v>
                </c:pt>
                <c:pt idx="589">
                  <c:v>3517</c:v>
                </c:pt>
                <c:pt idx="590">
                  <c:v>3500</c:v>
                </c:pt>
                <c:pt idx="591">
                  <c:v>3620</c:v>
                </c:pt>
                <c:pt idx="592">
                  <c:v>3526</c:v>
                </c:pt>
                <c:pt idx="593">
                  <c:v>3478</c:v>
                </c:pt>
                <c:pt idx="594">
                  <c:v>3571</c:v>
                </c:pt>
                <c:pt idx="595">
                  <c:v>3507</c:v>
                </c:pt>
                <c:pt idx="596">
                  <c:v>3606</c:v>
                </c:pt>
                <c:pt idx="597">
                  <c:v>3992</c:v>
                </c:pt>
                <c:pt idx="598">
                  <c:v>3521</c:v>
                </c:pt>
                <c:pt idx="599">
                  <c:v>3521</c:v>
                </c:pt>
                <c:pt idx="600">
                  <c:v>3616</c:v>
                </c:pt>
                <c:pt idx="601">
                  <c:v>3516</c:v>
                </c:pt>
                <c:pt idx="602">
                  <c:v>3561</c:v>
                </c:pt>
                <c:pt idx="603">
                  <c:v>3535</c:v>
                </c:pt>
                <c:pt idx="604">
                  <c:v>3992</c:v>
                </c:pt>
                <c:pt idx="605">
                  <c:v>3583</c:v>
                </c:pt>
                <c:pt idx="606">
                  <c:v>3605</c:v>
                </c:pt>
                <c:pt idx="607">
                  <c:v>3584</c:v>
                </c:pt>
                <c:pt idx="608">
                  <c:v>3644</c:v>
                </c:pt>
                <c:pt idx="609">
                  <c:v>3713</c:v>
                </c:pt>
                <c:pt idx="610">
                  <c:v>3588</c:v>
                </c:pt>
                <c:pt idx="611">
                  <c:v>3637</c:v>
                </c:pt>
                <c:pt idx="612">
                  <c:v>3665</c:v>
                </c:pt>
                <c:pt idx="613">
                  <c:v>3709</c:v>
                </c:pt>
                <c:pt idx="614">
                  <c:v>4063</c:v>
                </c:pt>
                <c:pt idx="615">
                  <c:v>3740</c:v>
                </c:pt>
                <c:pt idx="616">
                  <c:v>3695</c:v>
                </c:pt>
                <c:pt idx="617">
                  <c:v>3684</c:v>
                </c:pt>
                <c:pt idx="618">
                  <c:v>3674</c:v>
                </c:pt>
                <c:pt idx="619">
                  <c:v>3733</c:v>
                </c:pt>
                <c:pt idx="620">
                  <c:v>3664</c:v>
                </c:pt>
                <c:pt idx="621">
                  <c:v>3741</c:v>
                </c:pt>
                <c:pt idx="622">
                  <c:v>3745</c:v>
                </c:pt>
                <c:pt idx="623">
                  <c:v>3667</c:v>
                </c:pt>
                <c:pt idx="624">
                  <c:v>4024</c:v>
                </c:pt>
                <c:pt idx="625">
                  <c:v>3694</c:v>
                </c:pt>
                <c:pt idx="626">
                  <c:v>3723</c:v>
                </c:pt>
                <c:pt idx="627">
                  <c:v>4187</c:v>
                </c:pt>
                <c:pt idx="628">
                  <c:v>3736</c:v>
                </c:pt>
                <c:pt idx="629">
                  <c:v>3709</c:v>
                </c:pt>
                <c:pt idx="630">
                  <c:v>3877</c:v>
                </c:pt>
                <c:pt idx="631">
                  <c:v>3793</c:v>
                </c:pt>
                <c:pt idx="632">
                  <c:v>3872</c:v>
                </c:pt>
                <c:pt idx="633">
                  <c:v>3805</c:v>
                </c:pt>
                <c:pt idx="634">
                  <c:v>3915</c:v>
                </c:pt>
                <c:pt idx="635">
                  <c:v>3734</c:v>
                </c:pt>
                <c:pt idx="636">
                  <c:v>3853</c:v>
                </c:pt>
                <c:pt idx="637">
                  <c:v>4242</c:v>
                </c:pt>
                <c:pt idx="638">
                  <c:v>3824</c:v>
                </c:pt>
                <c:pt idx="639">
                  <c:v>3840</c:v>
                </c:pt>
                <c:pt idx="640">
                  <c:v>4295</c:v>
                </c:pt>
                <c:pt idx="641">
                  <c:v>3821</c:v>
                </c:pt>
                <c:pt idx="642">
                  <c:v>3819</c:v>
                </c:pt>
                <c:pt idx="643">
                  <c:v>4205</c:v>
                </c:pt>
                <c:pt idx="644">
                  <c:v>3844</c:v>
                </c:pt>
                <c:pt idx="645">
                  <c:v>3855</c:v>
                </c:pt>
                <c:pt idx="646">
                  <c:v>3892</c:v>
                </c:pt>
                <c:pt idx="647">
                  <c:v>3894</c:v>
                </c:pt>
                <c:pt idx="648">
                  <c:v>3898</c:v>
                </c:pt>
                <c:pt idx="649">
                  <c:v>3879</c:v>
                </c:pt>
                <c:pt idx="650">
                  <c:v>3861</c:v>
                </c:pt>
                <c:pt idx="651">
                  <c:v>3841</c:v>
                </c:pt>
                <c:pt idx="652">
                  <c:v>3890</c:v>
                </c:pt>
                <c:pt idx="653">
                  <c:v>4031</c:v>
                </c:pt>
                <c:pt idx="654">
                  <c:v>3937</c:v>
                </c:pt>
                <c:pt idx="655">
                  <c:v>3870</c:v>
                </c:pt>
                <c:pt idx="656">
                  <c:v>3903</c:v>
                </c:pt>
                <c:pt idx="657">
                  <c:v>4000</c:v>
                </c:pt>
                <c:pt idx="658">
                  <c:v>3863</c:v>
                </c:pt>
                <c:pt idx="659">
                  <c:v>4289</c:v>
                </c:pt>
                <c:pt idx="660">
                  <c:v>3919</c:v>
                </c:pt>
                <c:pt idx="661">
                  <c:v>4004</c:v>
                </c:pt>
                <c:pt idx="662">
                  <c:v>4297</c:v>
                </c:pt>
                <c:pt idx="663">
                  <c:v>3940</c:v>
                </c:pt>
                <c:pt idx="664">
                  <c:v>3927</c:v>
                </c:pt>
                <c:pt idx="665">
                  <c:v>4295</c:v>
                </c:pt>
                <c:pt idx="666">
                  <c:v>3933</c:v>
                </c:pt>
                <c:pt idx="667">
                  <c:v>3981</c:v>
                </c:pt>
                <c:pt idx="668">
                  <c:v>4409</c:v>
                </c:pt>
                <c:pt idx="669">
                  <c:v>3957</c:v>
                </c:pt>
                <c:pt idx="670">
                  <c:v>4004</c:v>
                </c:pt>
                <c:pt idx="671">
                  <c:v>4324</c:v>
                </c:pt>
                <c:pt idx="672">
                  <c:v>4018</c:v>
                </c:pt>
                <c:pt idx="673">
                  <c:v>4068</c:v>
                </c:pt>
                <c:pt idx="674">
                  <c:v>4331</c:v>
                </c:pt>
                <c:pt idx="675">
                  <c:v>4090</c:v>
                </c:pt>
                <c:pt idx="676">
                  <c:v>4013</c:v>
                </c:pt>
                <c:pt idx="677">
                  <c:v>4387</c:v>
                </c:pt>
                <c:pt idx="678">
                  <c:v>4098</c:v>
                </c:pt>
                <c:pt idx="679">
                  <c:v>4014</c:v>
                </c:pt>
                <c:pt idx="680">
                  <c:v>4091</c:v>
                </c:pt>
                <c:pt idx="681">
                  <c:v>3997</c:v>
                </c:pt>
                <c:pt idx="682">
                  <c:v>4054</c:v>
                </c:pt>
                <c:pt idx="683">
                  <c:v>4017</c:v>
                </c:pt>
                <c:pt idx="684">
                  <c:v>4159</c:v>
                </c:pt>
                <c:pt idx="685">
                  <c:v>4033</c:v>
                </c:pt>
                <c:pt idx="686">
                  <c:v>4037</c:v>
                </c:pt>
                <c:pt idx="687">
                  <c:v>4143</c:v>
                </c:pt>
                <c:pt idx="688">
                  <c:v>4052</c:v>
                </c:pt>
                <c:pt idx="689">
                  <c:v>4043</c:v>
                </c:pt>
                <c:pt idx="690">
                  <c:v>4058</c:v>
                </c:pt>
                <c:pt idx="691">
                  <c:v>4080</c:v>
                </c:pt>
                <c:pt idx="692">
                  <c:v>4348</c:v>
                </c:pt>
                <c:pt idx="693">
                  <c:v>4050</c:v>
                </c:pt>
                <c:pt idx="694">
                  <c:v>4110</c:v>
                </c:pt>
                <c:pt idx="695">
                  <c:v>4660</c:v>
                </c:pt>
                <c:pt idx="696">
                  <c:v>4200</c:v>
                </c:pt>
                <c:pt idx="697">
                  <c:v>4083</c:v>
                </c:pt>
                <c:pt idx="698">
                  <c:v>4430</c:v>
                </c:pt>
                <c:pt idx="699">
                  <c:v>4206</c:v>
                </c:pt>
                <c:pt idx="700">
                  <c:v>4183</c:v>
                </c:pt>
                <c:pt idx="701">
                  <c:v>4536</c:v>
                </c:pt>
                <c:pt idx="702">
                  <c:v>4178</c:v>
                </c:pt>
                <c:pt idx="703">
                  <c:v>4199</c:v>
                </c:pt>
                <c:pt idx="704">
                  <c:v>4478</c:v>
                </c:pt>
                <c:pt idx="705">
                  <c:v>4173</c:v>
                </c:pt>
                <c:pt idx="706">
                  <c:v>4134</c:v>
                </c:pt>
                <c:pt idx="707">
                  <c:v>4316</c:v>
                </c:pt>
                <c:pt idx="708">
                  <c:v>4215</c:v>
                </c:pt>
                <c:pt idx="709">
                  <c:v>4401</c:v>
                </c:pt>
                <c:pt idx="710">
                  <c:v>4277</c:v>
                </c:pt>
                <c:pt idx="711">
                  <c:v>4158</c:v>
                </c:pt>
                <c:pt idx="712">
                  <c:v>4173</c:v>
                </c:pt>
                <c:pt idx="713">
                  <c:v>4219</c:v>
                </c:pt>
                <c:pt idx="714">
                  <c:v>4172</c:v>
                </c:pt>
                <c:pt idx="715">
                  <c:v>4169</c:v>
                </c:pt>
                <c:pt idx="716">
                  <c:v>4206</c:v>
                </c:pt>
                <c:pt idx="717">
                  <c:v>4270</c:v>
                </c:pt>
                <c:pt idx="718">
                  <c:v>4246</c:v>
                </c:pt>
                <c:pt idx="719">
                  <c:v>4189</c:v>
                </c:pt>
                <c:pt idx="720">
                  <c:v>4328</c:v>
                </c:pt>
                <c:pt idx="721">
                  <c:v>4772</c:v>
                </c:pt>
                <c:pt idx="722">
                  <c:v>4271</c:v>
                </c:pt>
                <c:pt idx="723">
                  <c:v>4327</c:v>
                </c:pt>
                <c:pt idx="724">
                  <c:v>4654</c:v>
                </c:pt>
                <c:pt idx="725">
                  <c:v>4343</c:v>
                </c:pt>
                <c:pt idx="726">
                  <c:v>4393</c:v>
                </c:pt>
                <c:pt idx="727">
                  <c:v>4264</c:v>
                </c:pt>
                <c:pt idx="728">
                  <c:v>4278</c:v>
                </c:pt>
                <c:pt idx="729">
                  <c:v>4321</c:v>
                </c:pt>
                <c:pt idx="730">
                  <c:v>4278</c:v>
                </c:pt>
                <c:pt idx="731">
                  <c:v>4300</c:v>
                </c:pt>
                <c:pt idx="732">
                  <c:v>4317</c:v>
                </c:pt>
                <c:pt idx="733">
                  <c:v>4310</c:v>
                </c:pt>
                <c:pt idx="734">
                  <c:v>4343</c:v>
                </c:pt>
                <c:pt idx="735">
                  <c:v>4637</c:v>
                </c:pt>
                <c:pt idx="736">
                  <c:v>4329</c:v>
                </c:pt>
                <c:pt idx="737">
                  <c:v>4355</c:v>
                </c:pt>
                <c:pt idx="738">
                  <c:v>4687</c:v>
                </c:pt>
                <c:pt idx="739">
                  <c:v>4375</c:v>
                </c:pt>
                <c:pt idx="740">
                  <c:v>4333</c:v>
                </c:pt>
                <c:pt idx="741">
                  <c:v>4349</c:v>
                </c:pt>
                <c:pt idx="742">
                  <c:v>4464</c:v>
                </c:pt>
                <c:pt idx="743">
                  <c:v>4344</c:v>
                </c:pt>
                <c:pt idx="744">
                  <c:v>4392</c:v>
                </c:pt>
                <c:pt idx="745">
                  <c:v>4389</c:v>
                </c:pt>
                <c:pt idx="746">
                  <c:v>4458</c:v>
                </c:pt>
                <c:pt idx="747">
                  <c:v>4591</c:v>
                </c:pt>
                <c:pt idx="748">
                  <c:v>4454</c:v>
                </c:pt>
                <c:pt idx="749">
                  <c:v>4804</c:v>
                </c:pt>
                <c:pt idx="750">
                  <c:v>4459</c:v>
                </c:pt>
                <c:pt idx="751">
                  <c:v>4517</c:v>
                </c:pt>
                <c:pt idx="752">
                  <c:v>4450</c:v>
                </c:pt>
                <c:pt idx="753">
                  <c:v>4384</c:v>
                </c:pt>
                <c:pt idx="754">
                  <c:v>4455</c:v>
                </c:pt>
                <c:pt idx="755">
                  <c:v>4393</c:v>
                </c:pt>
                <c:pt idx="756">
                  <c:v>4462</c:v>
                </c:pt>
                <c:pt idx="757">
                  <c:v>4790</c:v>
                </c:pt>
                <c:pt idx="758">
                  <c:v>4515</c:v>
                </c:pt>
                <c:pt idx="759">
                  <c:v>4455</c:v>
                </c:pt>
                <c:pt idx="760">
                  <c:v>4817</c:v>
                </c:pt>
                <c:pt idx="761">
                  <c:v>4483</c:v>
                </c:pt>
                <c:pt idx="762">
                  <c:v>4591</c:v>
                </c:pt>
                <c:pt idx="763">
                  <c:v>4515</c:v>
                </c:pt>
                <c:pt idx="764">
                  <c:v>4527</c:v>
                </c:pt>
                <c:pt idx="765">
                  <c:v>4875</c:v>
                </c:pt>
                <c:pt idx="766">
                  <c:v>4517</c:v>
                </c:pt>
                <c:pt idx="767">
                  <c:v>4533</c:v>
                </c:pt>
                <c:pt idx="768">
                  <c:v>4954</c:v>
                </c:pt>
                <c:pt idx="769">
                  <c:v>4546</c:v>
                </c:pt>
                <c:pt idx="770">
                  <c:v>4538</c:v>
                </c:pt>
                <c:pt idx="771">
                  <c:v>4616</c:v>
                </c:pt>
                <c:pt idx="772">
                  <c:v>4695</c:v>
                </c:pt>
                <c:pt idx="773">
                  <c:v>4998</c:v>
                </c:pt>
                <c:pt idx="774">
                  <c:v>4712</c:v>
                </c:pt>
                <c:pt idx="775">
                  <c:v>4581</c:v>
                </c:pt>
                <c:pt idx="776">
                  <c:v>4916</c:v>
                </c:pt>
                <c:pt idx="777">
                  <c:v>4652</c:v>
                </c:pt>
                <c:pt idx="778">
                  <c:v>4654</c:v>
                </c:pt>
                <c:pt idx="779">
                  <c:v>4542</c:v>
                </c:pt>
                <c:pt idx="780">
                  <c:v>4589</c:v>
                </c:pt>
                <c:pt idx="781">
                  <c:v>4948</c:v>
                </c:pt>
                <c:pt idx="782">
                  <c:v>5219</c:v>
                </c:pt>
                <c:pt idx="783">
                  <c:v>4661</c:v>
                </c:pt>
                <c:pt idx="784">
                  <c:v>4753</c:v>
                </c:pt>
                <c:pt idx="785">
                  <c:v>4647</c:v>
                </c:pt>
                <c:pt idx="786">
                  <c:v>4666</c:v>
                </c:pt>
                <c:pt idx="787">
                  <c:v>5022</c:v>
                </c:pt>
                <c:pt idx="788">
                  <c:v>4956</c:v>
                </c:pt>
                <c:pt idx="789">
                  <c:v>5138</c:v>
                </c:pt>
                <c:pt idx="790">
                  <c:v>4674</c:v>
                </c:pt>
                <c:pt idx="791">
                  <c:v>4688</c:v>
                </c:pt>
                <c:pt idx="792">
                  <c:v>4758</c:v>
                </c:pt>
                <c:pt idx="793">
                  <c:v>4727</c:v>
                </c:pt>
                <c:pt idx="794">
                  <c:v>5284</c:v>
                </c:pt>
                <c:pt idx="795">
                  <c:v>4915</c:v>
                </c:pt>
                <c:pt idx="796">
                  <c:v>4789</c:v>
                </c:pt>
                <c:pt idx="797">
                  <c:v>4711</c:v>
                </c:pt>
                <c:pt idx="798">
                  <c:v>4768</c:v>
                </c:pt>
                <c:pt idx="799">
                  <c:v>4806</c:v>
                </c:pt>
                <c:pt idx="800">
                  <c:v>4777</c:v>
                </c:pt>
                <c:pt idx="801">
                  <c:v>4736</c:v>
                </c:pt>
                <c:pt idx="802">
                  <c:v>5046</c:v>
                </c:pt>
                <c:pt idx="803">
                  <c:v>4667</c:v>
                </c:pt>
                <c:pt idx="804">
                  <c:v>4749</c:v>
                </c:pt>
                <c:pt idx="805">
                  <c:v>4695</c:v>
                </c:pt>
                <c:pt idx="806">
                  <c:v>4699</c:v>
                </c:pt>
                <c:pt idx="807">
                  <c:v>5072</c:v>
                </c:pt>
                <c:pt idx="808">
                  <c:v>4752</c:v>
                </c:pt>
                <c:pt idx="809">
                  <c:v>4736</c:v>
                </c:pt>
                <c:pt idx="810">
                  <c:v>4817</c:v>
                </c:pt>
                <c:pt idx="811">
                  <c:v>4752</c:v>
                </c:pt>
                <c:pt idx="812">
                  <c:v>5193</c:v>
                </c:pt>
                <c:pt idx="813">
                  <c:v>4774</c:v>
                </c:pt>
                <c:pt idx="814">
                  <c:v>4862</c:v>
                </c:pt>
                <c:pt idx="815">
                  <c:v>4850</c:v>
                </c:pt>
                <c:pt idx="816">
                  <c:v>4852</c:v>
                </c:pt>
                <c:pt idx="817">
                  <c:v>5227</c:v>
                </c:pt>
                <c:pt idx="818">
                  <c:v>4778</c:v>
                </c:pt>
                <c:pt idx="819">
                  <c:v>4801</c:v>
                </c:pt>
                <c:pt idx="820">
                  <c:v>4858</c:v>
                </c:pt>
                <c:pt idx="821">
                  <c:v>4946</c:v>
                </c:pt>
                <c:pt idx="822">
                  <c:v>5209</c:v>
                </c:pt>
                <c:pt idx="823">
                  <c:v>4919</c:v>
                </c:pt>
                <c:pt idx="824">
                  <c:v>4933</c:v>
                </c:pt>
                <c:pt idx="825">
                  <c:v>4945</c:v>
                </c:pt>
                <c:pt idx="826">
                  <c:v>4801</c:v>
                </c:pt>
                <c:pt idx="827">
                  <c:v>5233</c:v>
                </c:pt>
                <c:pt idx="828">
                  <c:v>4825</c:v>
                </c:pt>
                <c:pt idx="829">
                  <c:v>4890</c:v>
                </c:pt>
                <c:pt idx="830">
                  <c:v>4975</c:v>
                </c:pt>
                <c:pt idx="831">
                  <c:v>4905</c:v>
                </c:pt>
                <c:pt idx="832">
                  <c:v>5293</c:v>
                </c:pt>
                <c:pt idx="833">
                  <c:v>4937</c:v>
                </c:pt>
                <c:pt idx="834">
                  <c:v>4964</c:v>
                </c:pt>
                <c:pt idx="835">
                  <c:v>4951</c:v>
                </c:pt>
                <c:pt idx="836">
                  <c:v>5098</c:v>
                </c:pt>
                <c:pt idx="837">
                  <c:v>5660</c:v>
                </c:pt>
                <c:pt idx="838">
                  <c:v>5037</c:v>
                </c:pt>
                <c:pt idx="839">
                  <c:v>5038</c:v>
                </c:pt>
                <c:pt idx="840">
                  <c:v>5063</c:v>
                </c:pt>
                <c:pt idx="841">
                  <c:v>4970</c:v>
                </c:pt>
                <c:pt idx="842">
                  <c:v>5038</c:v>
                </c:pt>
                <c:pt idx="843">
                  <c:v>4898</c:v>
                </c:pt>
                <c:pt idx="844">
                  <c:v>4976</c:v>
                </c:pt>
                <c:pt idx="845">
                  <c:v>5062</c:v>
                </c:pt>
                <c:pt idx="846">
                  <c:v>4909</c:v>
                </c:pt>
                <c:pt idx="847">
                  <c:v>4931</c:v>
                </c:pt>
                <c:pt idx="848">
                  <c:v>4953</c:v>
                </c:pt>
                <c:pt idx="849">
                  <c:v>5409</c:v>
                </c:pt>
                <c:pt idx="850">
                  <c:v>5171</c:v>
                </c:pt>
                <c:pt idx="851">
                  <c:v>5032</c:v>
                </c:pt>
                <c:pt idx="852">
                  <c:v>5043</c:v>
                </c:pt>
                <c:pt idx="853">
                  <c:v>5001</c:v>
                </c:pt>
                <c:pt idx="854">
                  <c:v>5285</c:v>
                </c:pt>
                <c:pt idx="855">
                  <c:v>5049</c:v>
                </c:pt>
                <c:pt idx="856">
                  <c:v>5001</c:v>
                </c:pt>
                <c:pt idx="857">
                  <c:v>5040</c:v>
                </c:pt>
                <c:pt idx="858">
                  <c:v>5074</c:v>
                </c:pt>
                <c:pt idx="859">
                  <c:v>5007</c:v>
                </c:pt>
                <c:pt idx="860">
                  <c:v>5044</c:v>
                </c:pt>
                <c:pt idx="861">
                  <c:v>5521</c:v>
                </c:pt>
                <c:pt idx="862">
                  <c:v>5126</c:v>
                </c:pt>
                <c:pt idx="863">
                  <c:v>5124</c:v>
                </c:pt>
                <c:pt idx="864">
                  <c:v>5144</c:v>
                </c:pt>
                <c:pt idx="865">
                  <c:v>5084</c:v>
                </c:pt>
                <c:pt idx="866">
                  <c:v>5413</c:v>
                </c:pt>
                <c:pt idx="867">
                  <c:v>5065</c:v>
                </c:pt>
                <c:pt idx="868">
                  <c:v>5385</c:v>
                </c:pt>
                <c:pt idx="869">
                  <c:v>5081</c:v>
                </c:pt>
                <c:pt idx="870">
                  <c:v>5144</c:v>
                </c:pt>
                <c:pt idx="871">
                  <c:v>5192</c:v>
                </c:pt>
                <c:pt idx="872">
                  <c:v>5294</c:v>
                </c:pt>
                <c:pt idx="873">
                  <c:v>5583</c:v>
                </c:pt>
                <c:pt idx="874">
                  <c:v>5118</c:v>
                </c:pt>
                <c:pt idx="875">
                  <c:v>5227</c:v>
                </c:pt>
                <c:pt idx="876">
                  <c:v>5137</c:v>
                </c:pt>
                <c:pt idx="877">
                  <c:v>5150</c:v>
                </c:pt>
                <c:pt idx="878">
                  <c:v>5127</c:v>
                </c:pt>
                <c:pt idx="879">
                  <c:v>5155</c:v>
                </c:pt>
                <c:pt idx="880">
                  <c:v>5554</c:v>
                </c:pt>
                <c:pt idx="881">
                  <c:v>5143</c:v>
                </c:pt>
                <c:pt idx="882">
                  <c:v>5134</c:v>
                </c:pt>
                <c:pt idx="883">
                  <c:v>5302</c:v>
                </c:pt>
                <c:pt idx="884">
                  <c:v>5174</c:v>
                </c:pt>
                <c:pt idx="885">
                  <c:v>5491</c:v>
                </c:pt>
                <c:pt idx="886">
                  <c:v>5321</c:v>
                </c:pt>
                <c:pt idx="887">
                  <c:v>5600</c:v>
                </c:pt>
                <c:pt idx="888">
                  <c:v>5189</c:v>
                </c:pt>
                <c:pt idx="889">
                  <c:v>5235</c:v>
                </c:pt>
                <c:pt idx="890">
                  <c:v>5185</c:v>
                </c:pt>
                <c:pt idx="891">
                  <c:v>5195</c:v>
                </c:pt>
                <c:pt idx="892">
                  <c:v>5275</c:v>
                </c:pt>
                <c:pt idx="893">
                  <c:v>5294</c:v>
                </c:pt>
                <c:pt idx="894">
                  <c:v>5663</c:v>
                </c:pt>
                <c:pt idx="895">
                  <c:v>5230</c:v>
                </c:pt>
                <c:pt idx="896">
                  <c:v>6973</c:v>
                </c:pt>
                <c:pt idx="897">
                  <c:v>5346</c:v>
                </c:pt>
                <c:pt idx="898">
                  <c:v>5356</c:v>
                </c:pt>
                <c:pt idx="899">
                  <c:v>5273</c:v>
                </c:pt>
                <c:pt idx="900">
                  <c:v>5299</c:v>
                </c:pt>
                <c:pt idx="901">
                  <c:v>5309</c:v>
                </c:pt>
                <c:pt idx="902">
                  <c:v>5307</c:v>
                </c:pt>
                <c:pt idx="903">
                  <c:v>5839</c:v>
                </c:pt>
                <c:pt idx="904">
                  <c:v>5336</c:v>
                </c:pt>
                <c:pt idx="905">
                  <c:v>5314</c:v>
                </c:pt>
                <c:pt idx="906">
                  <c:v>5358</c:v>
                </c:pt>
                <c:pt idx="907">
                  <c:v>5319</c:v>
                </c:pt>
                <c:pt idx="908">
                  <c:v>5262</c:v>
                </c:pt>
                <c:pt idx="909">
                  <c:v>5321</c:v>
                </c:pt>
                <c:pt idx="910">
                  <c:v>5777</c:v>
                </c:pt>
                <c:pt idx="911">
                  <c:v>5327</c:v>
                </c:pt>
                <c:pt idx="912">
                  <c:v>5771</c:v>
                </c:pt>
                <c:pt idx="913">
                  <c:v>5364</c:v>
                </c:pt>
                <c:pt idx="914">
                  <c:v>5324</c:v>
                </c:pt>
                <c:pt idx="915">
                  <c:v>5385</c:v>
                </c:pt>
                <c:pt idx="916">
                  <c:v>5413</c:v>
                </c:pt>
                <c:pt idx="917">
                  <c:v>5332</c:v>
                </c:pt>
                <c:pt idx="918">
                  <c:v>5381</c:v>
                </c:pt>
                <c:pt idx="919">
                  <c:v>5677</c:v>
                </c:pt>
                <c:pt idx="920">
                  <c:v>5372</c:v>
                </c:pt>
                <c:pt idx="921">
                  <c:v>5838</c:v>
                </c:pt>
                <c:pt idx="922">
                  <c:v>5407</c:v>
                </c:pt>
                <c:pt idx="923">
                  <c:v>5400</c:v>
                </c:pt>
                <c:pt idx="924">
                  <c:v>5483</c:v>
                </c:pt>
                <c:pt idx="925">
                  <c:v>5360</c:v>
                </c:pt>
                <c:pt idx="926">
                  <c:v>5452</c:v>
                </c:pt>
                <c:pt idx="927">
                  <c:v>5500</c:v>
                </c:pt>
                <c:pt idx="928">
                  <c:v>5461</c:v>
                </c:pt>
                <c:pt idx="929">
                  <c:v>5399</c:v>
                </c:pt>
                <c:pt idx="930">
                  <c:v>5729</c:v>
                </c:pt>
                <c:pt idx="931">
                  <c:v>5459</c:v>
                </c:pt>
                <c:pt idx="932">
                  <c:v>5909</c:v>
                </c:pt>
                <c:pt idx="933">
                  <c:v>5517</c:v>
                </c:pt>
                <c:pt idx="934">
                  <c:v>5547</c:v>
                </c:pt>
                <c:pt idx="935">
                  <c:v>5416</c:v>
                </c:pt>
                <c:pt idx="936">
                  <c:v>5529</c:v>
                </c:pt>
                <c:pt idx="937">
                  <c:v>5559</c:v>
                </c:pt>
                <c:pt idx="938">
                  <c:v>5653</c:v>
                </c:pt>
                <c:pt idx="939">
                  <c:v>5503</c:v>
                </c:pt>
                <c:pt idx="940">
                  <c:v>5509</c:v>
                </c:pt>
                <c:pt idx="941">
                  <c:v>5943</c:v>
                </c:pt>
                <c:pt idx="942">
                  <c:v>5613</c:v>
                </c:pt>
                <c:pt idx="943">
                  <c:v>5890</c:v>
                </c:pt>
                <c:pt idx="944">
                  <c:v>5558</c:v>
                </c:pt>
                <c:pt idx="945">
                  <c:v>5547</c:v>
                </c:pt>
                <c:pt idx="946">
                  <c:v>5509</c:v>
                </c:pt>
                <c:pt idx="947">
                  <c:v>5512</c:v>
                </c:pt>
                <c:pt idx="948">
                  <c:v>5603</c:v>
                </c:pt>
                <c:pt idx="949">
                  <c:v>5611</c:v>
                </c:pt>
                <c:pt idx="950">
                  <c:v>5613</c:v>
                </c:pt>
                <c:pt idx="951">
                  <c:v>5606</c:v>
                </c:pt>
                <c:pt idx="952">
                  <c:v>5921</c:v>
                </c:pt>
                <c:pt idx="953">
                  <c:v>5573</c:v>
                </c:pt>
                <c:pt idx="954">
                  <c:v>5940</c:v>
                </c:pt>
                <c:pt idx="955">
                  <c:v>5635</c:v>
                </c:pt>
                <c:pt idx="956">
                  <c:v>5994</c:v>
                </c:pt>
                <c:pt idx="957">
                  <c:v>5576</c:v>
                </c:pt>
                <c:pt idx="958">
                  <c:v>5577</c:v>
                </c:pt>
                <c:pt idx="959">
                  <c:v>5574</c:v>
                </c:pt>
                <c:pt idx="960">
                  <c:v>5686</c:v>
                </c:pt>
                <c:pt idx="961">
                  <c:v>5695</c:v>
                </c:pt>
                <c:pt idx="962">
                  <c:v>5661</c:v>
                </c:pt>
                <c:pt idx="963">
                  <c:v>5622</c:v>
                </c:pt>
                <c:pt idx="964">
                  <c:v>5754</c:v>
                </c:pt>
                <c:pt idx="965">
                  <c:v>5787</c:v>
                </c:pt>
                <c:pt idx="966">
                  <c:v>5650</c:v>
                </c:pt>
                <c:pt idx="967">
                  <c:v>6104</c:v>
                </c:pt>
                <c:pt idx="968">
                  <c:v>5642</c:v>
                </c:pt>
                <c:pt idx="969">
                  <c:v>6127</c:v>
                </c:pt>
                <c:pt idx="970">
                  <c:v>5679</c:v>
                </c:pt>
                <c:pt idx="971">
                  <c:v>6124</c:v>
                </c:pt>
                <c:pt idx="972">
                  <c:v>5772</c:v>
                </c:pt>
                <c:pt idx="973">
                  <c:v>5721</c:v>
                </c:pt>
                <c:pt idx="974">
                  <c:v>5726</c:v>
                </c:pt>
                <c:pt idx="975">
                  <c:v>5729</c:v>
                </c:pt>
                <c:pt idx="976">
                  <c:v>5756</c:v>
                </c:pt>
                <c:pt idx="977">
                  <c:v>5812</c:v>
                </c:pt>
                <c:pt idx="978">
                  <c:v>5705</c:v>
                </c:pt>
                <c:pt idx="979">
                  <c:v>5734</c:v>
                </c:pt>
                <c:pt idx="980">
                  <c:v>5779</c:v>
                </c:pt>
                <c:pt idx="981">
                  <c:v>5729</c:v>
                </c:pt>
                <c:pt idx="982">
                  <c:v>5759</c:v>
                </c:pt>
                <c:pt idx="983">
                  <c:v>5710</c:v>
                </c:pt>
                <c:pt idx="984">
                  <c:v>5749</c:v>
                </c:pt>
                <c:pt idx="985">
                  <c:v>5770</c:v>
                </c:pt>
                <c:pt idx="986">
                  <c:v>6595</c:v>
                </c:pt>
                <c:pt idx="987">
                  <c:v>5885</c:v>
                </c:pt>
                <c:pt idx="988">
                  <c:v>6823</c:v>
                </c:pt>
                <c:pt idx="989">
                  <c:v>6133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52-4246-99B4-58A691B81C31}"/>
            </c:ext>
          </c:extLst>
        </c:ser>
        <c:ser>
          <c:idx val="1"/>
          <c:order val="1"/>
          <c:tx>
            <c:strRef>
              <c:f>Benchmark!$C$1</c:f>
              <c:strCache>
                <c:ptCount val="1"/>
                <c:pt idx="0">
                  <c:v>Imperative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Benchmark!$C$2:$C$991</c:f>
              <c:numCache>
                <c:formatCode>General</c:formatCode>
                <c:ptCount val="990"/>
                <c:pt idx="0">
                  <c:v>282</c:v>
                </c:pt>
                <c:pt idx="1">
                  <c:v>82</c:v>
                </c:pt>
                <c:pt idx="2">
                  <c:v>74</c:v>
                </c:pt>
                <c:pt idx="3">
                  <c:v>75</c:v>
                </c:pt>
                <c:pt idx="4">
                  <c:v>78</c:v>
                </c:pt>
                <c:pt idx="5">
                  <c:v>82</c:v>
                </c:pt>
                <c:pt idx="6">
                  <c:v>87</c:v>
                </c:pt>
                <c:pt idx="7">
                  <c:v>94</c:v>
                </c:pt>
                <c:pt idx="8">
                  <c:v>92</c:v>
                </c:pt>
                <c:pt idx="9">
                  <c:v>94</c:v>
                </c:pt>
                <c:pt idx="10">
                  <c:v>100</c:v>
                </c:pt>
                <c:pt idx="11">
                  <c:v>101</c:v>
                </c:pt>
                <c:pt idx="12">
                  <c:v>105</c:v>
                </c:pt>
                <c:pt idx="13">
                  <c:v>106</c:v>
                </c:pt>
                <c:pt idx="14">
                  <c:v>114</c:v>
                </c:pt>
                <c:pt idx="15">
                  <c:v>113</c:v>
                </c:pt>
                <c:pt idx="16">
                  <c:v>116</c:v>
                </c:pt>
                <c:pt idx="17">
                  <c:v>120</c:v>
                </c:pt>
                <c:pt idx="18">
                  <c:v>125</c:v>
                </c:pt>
                <c:pt idx="19">
                  <c:v>132</c:v>
                </c:pt>
                <c:pt idx="20">
                  <c:v>130</c:v>
                </c:pt>
                <c:pt idx="21">
                  <c:v>164</c:v>
                </c:pt>
                <c:pt idx="22">
                  <c:v>142</c:v>
                </c:pt>
                <c:pt idx="23">
                  <c:v>139</c:v>
                </c:pt>
                <c:pt idx="24">
                  <c:v>167</c:v>
                </c:pt>
                <c:pt idx="25">
                  <c:v>134</c:v>
                </c:pt>
                <c:pt idx="26">
                  <c:v>145</c:v>
                </c:pt>
                <c:pt idx="27">
                  <c:v>141</c:v>
                </c:pt>
                <c:pt idx="28">
                  <c:v>188</c:v>
                </c:pt>
                <c:pt idx="29">
                  <c:v>139</c:v>
                </c:pt>
                <c:pt idx="30">
                  <c:v>144</c:v>
                </c:pt>
                <c:pt idx="31">
                  <c:v>145</c:v>
                </c:pt>
                <c:pt idx="32">
                  <c:v>149</c:v>
                </c:pt>
                <c:pt idx="33">
                  <c:v>150</c:v>
                </c:pt>
                <c:pt idx="34">
                  <c:v>182</c:v>
                </c:pt>
                <c:pt idx="35">
                  <c:v>157</c:v>
                </c:pt>
                <c:pt idx="36">
                  <c:v>160</c:v>
                </c:pt>
                <c:pt idx="37">
                  <c:v>170</c:v>
                </c:pt>
                <c:pt idx="38">
                  <c:v>170</c:v>
                </c:pt>
                <c:pt idx="39">
                  <c:v>167</c:v>
                </c:pt>
                <c:pt idx="40">
                  <c:v>173</c:v>
                </c:pt>
                <c:pt idx="41">
                  <c:v>180</c:v>
                </c:pt>
                <c:pt idx="42">
                  <c:v>188</c:v>
                </c:pt>
                <c:pt idx="43">
                  <c:v>182</c:v>
                </c:pt>
                <c:pt idx="44">
                  <c:v>185</c:v>
                </c:pt>
                <c:pt idx="45">
                  <c:v>184</c:v>
                </c:pt>
                <c:pt idx="46">
                  <c:v>193</c:v>
                </c:pt>
                <c:pt idx="47">
                  <c:v>193</c:v>
                </c:pt>
                <c:pt idx="48">
                  <c:v>195</c:v>
                </c:pt>
                <c:pt idx="49">
                  <c:v>198</c:v>
                </c:pt>
                <c:pt idx="50">
                  <c:v>207</c:v>
                </c:pt>
                <c:pt idx="51">
                  <c:v>290</c:v>
                </c:pt>
                <c:pt idx="52">
                  <c:v>206</c:v>
                </c:pt>
                <c:pt idx="53">
                  <c:v>205</c:v>
                </c:pt>
                <c:pt idx="54">
                  <c:v>218</c:v>
                </c:pt>
                <c:pt idx="55">
                  <c:v>218</c:v>
                </c:pt>
                <c:pt idx="56">
                  <c:v>217</c:v>
                </c:pt>
                <c:pt idx="57">
                  <c:v>218</c:v>
                </c:pt>
                <c:pt idx="58">
                  <c:v>231</c:v>
                </c:pt>
                <c:pt idx="59">
                  <c:v>232</c:v>
                </c:pt>
                <c:pt idx="60">
                  <c:v>232</c:v>
                </c:pt>
                <c:pt idx="61">
                  <c:v>232</c:v>
                </c:pt>
                <c:pt idx="62">
                  <c:v>243</c:v>
                </c:pt>
                <c:pt idx="63">
                  <c:v>277</c:v>
                </c:pt>
                <c:pt idx="64">
                  <c:v>247</c:v>
                </c:pt>
                <c:pt idx="65">
                  <c:v>244</c:v>
                </c:pt>
                <c:pt idx="66">
                  <c:v>266</c:v>
                </c:pt>
                <c:pt idx="67">
                  <c:v>257</c:v>
                </c:pt>
                <c:pt idx="68">
                  <c:v>258</c:v>
                </c:pt>
                <c:pt idx="69">
                  <c:v>266</c:v>
                </c:pt>
                <c:pt idx="70">
                  <c:v>271</c:v>
                </c:pt>
                <c:pt idx="71">
                  <c:v>267</c:v>
                </c:pt>
                <c:pt idx="72">
                  <c:v>270</c:v>
                </c:pt>
                <c:pt idx="73">
                  <c:v>270</c:v>
                </c:pt>
                <c:pt idx="74">
                  <c:v>282</c:v>
                </c:pt>
                <c:pt idx="75">
                  <c:v>282</c:v>
                </c:pt>
                <c:pt idx="76">
                  <c:v>281</c:v>
                </c:pt>
                <c:pt idx="77">
                  <c:v>288</c:v>
                </c:pt>
                <c:pt idx="78">
                  <c:v>296</c:v>
                </c:pt>
                <c:pt idx="79">
                  <c:v>303</c:v>
                </c:pt>
                <c:pt idx="80">
                  <c:v>294</c:v>
                </c:pt>
                <c:pt idx="81">
                  <c:v>302</c:v>
                </c:pt>
                <c:pt idx="82">
                  <c:v>307</c:v>
                </c:pt>
                <c:pt idx="83">
                  <c:v>307</c:v>
                </c:pt>
                <c:pt idx="84">
                  <c:v>307</c:v>
                </c:pt>
                <c:pt idx="85">
                  <c:v>311</c:v>
                </c:pt>
                <c:pt idx="86">
                  <c:v>320</c:v>
                </c:pt>
                <c:pt idx="87">
                  <c:v>320</c:v>
                </c:pt>
                <c:pt idx="88">
                  <c:v>329</c:v>
                </c:pt>
                <c:pt idx="89">
                  <c:v>319</c:v>
                </c:pt>
                <c:pt idx="90">
                  <c:v>335</c:v>
                </c:pt>
                <c:pt idx="91">
                  <c:v>333</c:v>
                </c:pt>
                <c:pt idx="92">
                  <c:v>333</c:v>
                </c:pt>
                <c:pt idx="93">
                  <c:v>334</c:v>
                </c:pt>
                <c:pt idx="94">
                  <c:v>346</c:v>
                </c:pt>
                <c:pt idx="95">
                  <c:v>347</c:v>
                </c:pt>
                <c:pt idx="96">
                  <c:v>349</c:v>
                </c:pt>
                <c:pt idx="97">
                  <c:v>353</c:v>
                </c:pt>
                <c:pt idx="98">
                  <c:v>358</c:v>
                </c:pt>
                <c:pt idx="99">
                  <c:v>358</c:v>
                </c:pt>
                <c:pt idx="100">
                  <c:v>360</c:v>
                </c:pt>
                <c:pt idx="101">
                  <c:v>362</c:v>
                </c:pt>
                <c:pt idx="102">
                  <c:v>457</c:v>
                </c:pt>
                <c:pt idx="103">
                  <c:v>372</c:v>
                </c:pt>
                <c:pt idx="104">
                  <c:v>372</c:v>
                </c:pt>
                <c:pt idx="105">
                  <c:v>375</c:v>
                </c:pt>
                <c:pt idx="106">
                  <c:v>384</c:v>
                </c:pt>
                <c:pt idx="107">
                  <c:v>386</c:v>
                </c:pt>
                <c:pt idx="108">
                  <c:v>383</c:v>
                </c:pt>
                <c:pt idx="109">
                  <c:v>383</c:v>
                </c:pt>
                <c:pt idx="110">
                  <c:v>396</c:v>
                </c:pt>
                <c:pt idx="111">
                  <c:v>398</c:v>
                </c:pt>
                <c:pt idx="112">
                  <c:v>396</c:v>
                </c:pt>
                <c:pt idx="113">
                  <c:v>398</c:v>
                </c:pt>
                <c:pt idx="114">
                  <c:v>408</c:v>
                </c:pt>
                <c:pt idx="115">
                  <c:v>412</c:v>
                </c:pt>
                <c:pt idx="116">
                  <c:v>406</c:v>
                </c:pt>
                <c:pt idx="117">
                  <c:v>409</c:v>
                </c:pt>
                <c:pt idx="118">
                  <c:v>422</c:v>
                </c:pt>
                <c:pt idx="119">
                  <c:v>420</c:v>
                </c:pt>
                <c:pt idx="120">
                  <c:v>421</c:v>
                </c:pt>
                <c:pt idx="121">
                  <c:v>419</c:v>
                </c:pt>
                <c:pt idx="122">
                  <c:v>433</c:v>
                </c:pt>
                <c:pt idx="123">
                  <c:v>438</c:v>
                </c:pt>
                <c:pt idx="124">
                  <c:v>433</c:v>
                </c:pt>
                <c:pt idx="125">
                  <c:v>435</c:v>
                </c:pt>
                <c:pt idx="126">
                  <c:v>451</c:v>
                </c:pt>
                <c:pt idx="127">
                  <c:v>445</c:v>
                </c:pt>
                <c:pt idx="128">
                  <c:v>444</c:v>
                </c:pt>
                <c:pt idx="129">
                  <c:v>444</c:v>
                </c:pt>
                <c:pt idx="130">
                  <c:v>468</c:v>
                </c:pt>
                <c:pt idx="131">
                  <c:v>464</c:v>
                </c:pt>
                <c:pt idx="132">
                  <c:v>459</c:v>
                </c:pt>
                <c:pt idx="133">
                  <c:v>462</c:v>
                </c:pt>
                <c:pt idx="134">
                  <c:v>473</c:v>
                </c:pt>
                <c:pt idx="135">
                  <c:v>474</c:v>
                </c:pt>
                <c:pt idx="136">
                  <c:v>466</c:v>
                </c:pt>
                <c:pt idx="137">
                  <c:v>471</c:v>
                </c:pt>
                <c:pt idx="138">
                  <c:v>509</c:v>
                </c:pt>
                <c:pt idx="139">
                  <c:v>485</c:v>
                </c:pt>
                <c:pt idx="140">
                  <c:v>486</c:v>
                </c:pt>
                <c:pt idx="141">
                  <c:v>485</c:v>
                </c:pt>
                <c:pt idx="142">
                  <c:v>498</c:v>
                </c:pt>
                <c:pt idx="143">
                  <c:v>497</c:v>
                </c:pt>
                <c:pt idx="144">
                  <c:v>497</c:v>
                </c:pt>
                <c:pt idx="145">
                  <c:v>504</c:v>
                </c:pt>
                <c:pt idx="146">
                  <c:v>512</c:v>
                </c:pt>
                <c:pt idx="147">
                  <c:v>508</c:v>
                </c:pt>
                <c:pt idx="148">
                  <c:v>510</c:v>
                </c:pt>
                <c:pt idx="149">
                  <c:v>515</c:v>
                </c:pt>
                <c:pt idx="150">
                  <c:v>523</c:v>
                </c:pt>
                <c:pt idx="151">
                  <c:v>522</c:v>
                </c:pt>
                <c:pt idx="152">
                  <c:v>525</c:v>
                </c:pt>
                <c:pt idx="153">
                  <c:v>524</c:v>
                </c:pt>
                <c:pt idx="154">
                  <c:v>538</c:v>
                </c:pt>
                <c:pt idx="155">
                  <c:v>535</c:v>
                </c:pt>
                <c:pt idx="156">
                  <c:v>536</c:v>
                </c:pt>
                <c:pt idx="157">
                  <c:v>535</c:v>
                </c:pt>
                <c:pt idx="158">
                  <c:v>553</c:v>
                </c:pt>
                <c:pt idx="159">
                  <c:v>548</c:v>
                </c:pt>
                <c:pt idx="160">
                  <c:v>553</c:v>
                </c:pt>
                <c:pt idx="161">
                  <c:v>550</c:v>
                </c:pt>
                <c:pt idx="162">
                  <c:v>587</c:v>
                </c:pt>
                <c:pt idx="163">
                  <c:v>583</c:v>
                </c:pt>
                <c:pt idx="164">
                  <c:v>580</c:v>
                </c:pt>
                <c:pt idx="165">
                  <c:v>583</c:v>
                </c:pt>
                <c:pt idx="166">
                  <c:v>595</c:v>
                </c:pt>
                <c:pt idx="167">
                  <c:v>606</c:v>
                </c:pt>
                <c:pt idx="168">
                  <c:v>602</c:v>
                </c:pt>
                <c:pt idx="169">
                  <c:v>596</c:v>
                </c:pt>
                <c:pt idx="170">
                  <c:v>610</c:v>
                </c:pt>
                <c:pt idx="171">
                  <c:v>616</c:v>
                </c:pt>
                <c:pt idx="172">
                  <c:v>608</c:v>
                </c:pt>
                <c:pt idx="173">
                  <c:v>609</c:v>
                </c:pt>
                <c:pt idx="174">
                  <c:v>623</c:v>
                </c:pt>
                <c:pt idx="175">
                  <c:v>626</c:v>
                </c:pt>
                <c:pt idx="176">
                  <c:v>624</c:v>
                </c:pt>
                <c:pt idx="177">
                  <c:v>640</c:v>
                </c:pt>
                <c:pt idx="178">
                  <c:v>646</c:v>
                </c:pt>
                <c:pt idx="179">
                  <c:v>641</c:v>
                </c:pt>
                <c:pt idx="180">
                  <c:v>647</c:v>
                </c:pt>
                <c:pt idx="181">
                  <c:v>642</c:v>
                </c:pt>
                <c:pt idx="182">
                  <c:v>655</c:v>
                </c:pt>
                <c:pt idx="183">
                  <c:v>659</c:v>
                </c:pt>
                <c:pt idx="184">
                  <c:v>654</c:v>
                </c:pt>
                <c:pt idx="185">
                  <c:v>659</c:v>
                </c:pt>
                <c:pt idx="186">
                  <c:v>669</c:v>
                </c:pt>
                <c:pt idx="187">
                  <c:v>669</c:v>
                </c:pt>
                <c:pt idx="188">
                  <c:v>674</c:v>
                </c:pt>
                <c:pt idx="189">
                  <c:v>686</c:v>
                </c:pt>
                <c:pt idx="190">
                  <c:v>682</c:v>
                </c:pt>
                <c:pt idx="191">
                  <c:v>678</c:v>
                </c:pt>
                <c:pt idx="192">
                  <c:v>680</c:v>
                </c:pt>
                <c:pt idx="193">
                  <c:v>684</c:v>
                </c:pt>
                <c:pt idx="194">
                  <c:v>690</c:v>
                </c:pt>
                <c:pt idx="195">
                  <c:v>694</c:v>
                </c:pt>
                <c:pt idx="196">
                  <c:v>703</c:v>
                </c:pt>
                <c:pt idx="197">
                  <c:v>695</c:v>
                </c:pt>
                <c:pt idx="198">
                  <c:v>713</c:v>
                </c:pt>
                <c:pt idx="199">
                  <c:v>711</c:v>
                </c:pt>
                <c:pt idx="200">
                  <c:v>716</c:v>
                </c:pt>
                <c:pt idx="201">
                  <c:v>713</c:v>
                </c:pt>
                <c:pt idx="202">
                  <c:v>722</c:v>
                </c:pt>
                <c:pt idx="203">
                  <c:v>721</c:v>
                </c:pt>
                <c:pt idx="204">
                  <c:v>725</c:v>
                </c:pt>
                <c:pt idx="205">
                  <c:v>726</c:v>
                </c:pt>
                <c:pt idx="206">
                  <c:v>740</c:v>
                </c:pt>
                <c:pt idx="207">
                  <c:v>733</c:v>
                </c:pt>
                <c:pt idx="208">
                  <c:v>734</c:v>
                </c:pt>
                <c:pt idx="209">
                  <c:v>737</c:v>
                </c:pt>
                <c:pt idx="210">
                  <c:v>746</c:v>
                </c:pt>
                <c:pt idx="211">
                  <c:v>752</c:v>
                </c:pt>
                <c:pt idx="212">
                  <c:v>751</c:v>
                </c:pt>
                <c:pt idx="213">
                  <c:v>745</c:v>
                </c:pt>
                <c:pt idx="214">
                  <c:v>766</c:v>
                </c:pt>
                <c:pt idx="215">
                  <c:v>759</c:v>
                </c:pt>
                <c:pt idx="216">
                  <c:v>772</c:v>
                </c:pt>
                <c:pt idx="217">
                  <c:v>763</c:v>
                </c:pt>
                <c:pt idx="218">
                  <c:v>777</c:v>
                </c:pt>
                <c:pt idx="219">
                  <c:v>774</c:v>
                </c:pt>
                <c:pt idx="220">
                  <c:v>774</c:v>
                </c:pt>
                <c:pt idx="221">
                  <c:v>785</c:v>
                </c:pt>
                <c:pt idx="222">
                  <c:v>785</c:v>
                </c:pt>
                <c:pt idx="223">
                  <c:v>787</c:v>
                </c:pt>
                <c:pt idx="224">
                  <c:v>782</c:v>
                </c:pt>
                <c:pt idx="225">
                  <c:v>785</c:v>
                </c:pt>
                <c:pt idx="226">
                  <c:v>798</c:v>
                </c:pt>
                <c:pt idx="227">
                  <c:v>809</c:v>
                </c:pt>
                <c:pt idx="228">
                  <c:v>805</c:v>
                </c:pt>
                <c:pt idx="229">
                  <c:v>802</c:v>
                </c:pt>
                <c:pt idx="230">
                  <c:v>830</c:v>
                </c:pt>
                <c:pt idx="231">
                  <c:v>816</c:v>
                </c:pt>
                <c:pt idx="232">
                  <c:v>810</c:v>
                </c:pt>
                <c:pt idx="233">
                  <c:v>810</c:v>
                </c:pt>
                <c:pt idx="234">
                  <c:v>830</c:v>
                </c:pt>
                <c:pt idx="235">
                  <c:v>824</c:v>
                </c:pt>
                <c:pt idx="236">
                  <c:v>825</c:v>
                </c:pt>
                <c:pt idx="237">
                  <c:v>824</c:v>
                </c:pt>
                <c:pt idx="238">
                  <c:v>841</c:v>
                </c:pt>
                <c:pt idx="239">
                  <c:v>835</c:v>
                </c:pt>
                <c:pt idx="240">
                  <c:v>836</c:v>
                </c:pt>
                <c:pt idx="241">
                  <c:v>833</c:v>
                </c:pt>
                <c:pt idx="242">
                  <c:v>853</c:v>
                </c:pt>
                <c:pt idx="243">
                  <c:v>849</c:v>
                </c:pt>
                <c:pt idx="244">
                  <c:v>848</c:v>
                </c:pt>
                <c:pt idx="245">
                  <c:v>850</c:v>
                </c:pt>
                <c:pt idx="246">
                  <c:v>869</c:v>
                </c:pt>
                <c:pt idx="247">
                  <c:v>861</c:v>
                </c:pt>
                <c:pt idx="248">
                  <c:v>871</c:v>
                </c:pt>
                <c:pt idx="249">
                  <c:v>871</c:v>
                </c:pt>
                <c:pt idx="250">
                  <c:v>879</c:v>
                </c:pt>
                <c:pt idx="251">
                  <c:v>880</c:v>
                </c:pt>
                <c:pt idx="252">
                  <c:v>878</c:v>
                </c:pt>
                <c:pt idx="253">
                  <c:v>880</c:v>
                </c:pt>
                <c:pt idx="254">
                  <c:v>893</c:v>
                </c:pt>
                <c:pt idx="255">
                  <c:v>891</c:v>
                </c:pt>
                <c:pt idx="256">
                  <c:v>888</c:v>
                </c:pt>
                <c:pt idx="257">
                  <c:v>894</c:v>
                </c:pt>
                <c:pt idx="258">
                  <c:v>904</c:v>
                </c:pt>
                <c:pt idx="259">
                  <c:v>900</c:v>
                </c:pt>
                <c:pt idx="260">
                  <c:v>904</c:v>
                </c:pt>
                <c:pt idx="261">
                  <c:v>904</c:v>
                </c:pt>
                <c:pt idx="262">
                  <c:v>917</c:v>
                </c:pt>
                <c:pt idx="263">
                  <c:v>919</c:v>
                </c:pt>
                <c:pt idx="264">
                  <c:v>917</c:v>
                </c:pt>
                <c:pt idx="265">
                  <c:v>920</c:v>
                </c:pt>
                <c:pt idx="266">
                  <c:v>928</c:v>
                </c:pt>
                <c:pt idx="267">
                  <c:v>932</c:v>
                </c:pt>
                <c:pt idx="268">
                  <c:v>929</c:v>
                </c:pt>
                <c:pt idx="269">
                  <c:v>932</c:v>
                </c:pt>
                <c:pt idx="270">
                  <c:v>946</c:v>
                </c:pt>
                <c:pt idx="271">
                  <c:v>942</c:v>
                </c:pt>
                <c:pt idx="272">
                  <c:v>942</c:v>
                </c:pt>
                <c:pt idx="273">
                  <c:v>935</c:v>
                </c:pt>
                <c:pt idx="274">
                  <c:v>970</c:v>
                </c:pt>
                <c:pt idx="275">
                  <c:v>950</c:v>
                </c:pt>
                <c:pt idx="276">
                  <c:v>964</c:v>
                </c:pt>
                <c:pt idx="277">
                  <c:v>945</c:v>
                </c:pt>
                <c:pt idx="278">
                  <c:v>963</c:v>
                </c:pt>
                <c:pt idx="279">
                  <c:v>976</c:v>
                </c:pt>
                <c:pt idx="280">
                  <c:v>972</c:v>
                </c:pt>
                <c:pt idx="281">
                  <c:v>963</c:v>
                </c:pt>
                <c:pt idx="282">
                  <c:v>975</c:v>
                </c:pt>
                <c:pt idx="283">
                  <c:v>981</c:v>
                </c:pt>
                <c:pt idx="284">
                  <c:v>981</c:v>
                </c:pt>
                <c:pt idx="285">
                  <c:v>980</c:v>
                </c:pt>
                <c:pt idx="286">
                  <c:v>998</c:v>
                </c:pt>
                <c:pt idx="287">
                  <c:v>992</c:v>
                </c:pt>
                <c:pt idx="288">
                  <c:v>994</c:v>
                </c:pt>
                <c:pt idx="289">
                  <c:v>998</c:v>
                </c:pt>
                <c:pt idx="290">
                  <c:v>1019</c:v>
                </c:pt>
                <c:pt idx="291">
                  <c:v>1007</c:v>
                </c:pt>
                <c:pt idx="292">
                  <c:v>1001</c:v>
                </c:pt>
                <c:pt idx="293">
                  <c:v>1008</c:v>
                </c:pt>
                <c:pt idx="294">
                  <c:v>1023</c:v>
                </c:pt>
                <c:pt idx="295">
                  <c:v>1013</c:v>
                </c:pt>
                <c:pt idx="296">
                  <c:v>1014</c:v>
                </c:pt>
                <c:pt idx="297">
                  <c:v>1017</c:v>
                </c:pt>
                <c:pt idx="298">
                  <c:v>1033</c:v>
                </c:pt>
                <c:pt idx="299">
                  <c:v>1037</c:v>
                </c:pt>
                <c:pt idx="300">
                  <c:v>1048</c:v>
                </c:pt>
                <c:pt idx="301">
                  <c:v>1032</c:v>
                </c:pt>
                <c:pt idx="302">
                  <c:v>1045</c:v>
                </c:pt>
                <c:pt idx="303">
                  <c:v>1051</c:v>
                </c:pt>
                <c:pt idx="304">
                  <c:v>1040</c:v>
                </c:pt>
                <c:pt idx="305">
                  <c:v>1049</c:v>
                </c:pt>
                <c:pt idx="306">
                  <c:v>1074</c:v>
                </c:pt>
                <c:pt idx="307">
                  <c:v>1058</c:v>
                </c:pt>
                <c:pt idx="308">
                  <c:v>1051</c:v>
                </c:pt>
                <c:pt idx="309">
                  <c:v>1063</c:v>
                </c:pt>
                <c:pt idx="310">
                  <c:v>1079</c:v>
                </c:pt>
                <c:pt idx="311">
                  <c:v>1071</c:v>
                </c:pt>
                <c:pt idx="312">
                  <c:v>1071</c:v>
                </c:pt>
                <c:pt idx="313">
                  <c:v>1078</c:v>
                </c:pt>
                <c:pt idx="314">
                  <c:v>1082</c:v>
                </c:pt>
                <c:pt idx="315">
                  <c:v>1092</c:v>
                </c:pt>
                <c:pt idx="316">
                  <c:v>1084</c:v>
                </c:pt>
                <c:pt idx="317">
                  <c:v>1086</c:v>
                </c:pt>
                <c:pt idx="318">
                  <c:v>1094</c:v>
                </c:pt>
                <c:pt idx="319">
                  <c:v>1100</c:v>
                </c:pt>
                <c:pt idx="320">
                  <c:v>1095</c:v>
                </c:pt>
                <c:pt idx="321">
                  <c:v>1093</c:v>
                </c:pt>
                <c:pt idx="322">
                  <c:v>1102</c:v>
                </c:pt>
                <c:pt idx="323">
                  <c:v>1111</c:v>
                </c:pt>
                <c:pt idx="324">
                  <c:v>1110</c:v>
                </c:pt>
                <c:pt idx="325">
                  <c:v>1112</c:v>
                </c:pt>
                <c:pt idx="326">
                  <c:v>1122</c:v>
                </c:pt>
                <c:pt idx="327">
                  <c:v>1117</c:v>
                </c:pt>
                <c:pt idx="328">
                  <c:v>1123</c:v>
                </c:pt>
                <c:pt idx="329">
                  <c:v>1115</c:v>
                </c:pt>
                <c:pt idx="330">
                  <c:v>1136</c:v>
                </c:pt>
                <c:pt idx="331">
                  <c:v>1130</c:v>
                </c:pt>
                <c:pt idx="332">
                  <c:v>1140</c:v>
                </c:pt>
                <c:pt idx="333">
                  <c:v>1129</c:v>
                </c:pt>
                <c:pt idx="334">
                  <c:v>1152</c:v>
                </c:pt>
                <c:pt idx="335">
                  <c:v>1145</c:v>
                </c:pt>
                <c:pt idx="336">
                  <c:v>1147</c:v>
                </c:pt>
                <c:pt idx="337">
                  <c:v>1149</c:v>
                </c:pt>
                <c:pt idx="338">
                  <c:v>1158</c:v>
                </c:pt>
                <c:pt idx="339">
                  <c:v>1154</c:v>
                </c:pt>
                <c:pt idx="340">
                  <c:v>1163</c:v>
                </c:pt>
                <c:pt idx="341">
                  <c:v>1155</c:v>
                </c:pt>
                <c:pt idx="342">
                  <c:v>1174</c:v>
                </c:pt>
                <c:pt idx="343">
                  <c:v>1165</c:v>
                </c:pt>
                <c:pt idx="344">
                  <c:v>1181</c:v>
                </c:pt>
                <c:pt idx="345">
                  <c:v>1183</c:v>
                </c:pt>
                <c:pt idx="346">
                  <c:v>1192</c:v>
                </c:pt>
                <c:pt idx="347">
                  <c:v>1187</c:v>
                </c:pt>
                <c:pt idx="348">
                  <c:v>1186</c:v>
                </c:pt>
                <c:pt idx="349">
                  <c:v>1194</c:v>
                </c:pt>
                <c:pt idx="350">
                  <c:v>1195</c:v>
                </c:pt>
                <c:pt idx="351">
                  <c:v>1206</c:v>
                </c:pt>
                <c:pt idx="352">
                  <c:v>1202</c:v>
                </c:pt>
                <c:pt idx="353">
                  <c:v>1199</c:v>
                </c:pt>
                <c:pt idx="354">
                  <c:v>1220</c:v>
                </c:pt>
                <c:pt idx="355">
                  <c:v>1215</c:v>
                </c:pt>
                <c:pt idx="356">
                  <c:v>1204</c:v>
                </c:pt>
                <c:pt idx="357">
                  <c:v>1218</c:v>
                </c:pt>
                <c:pt idx="358">
                  <c:v>1221</c:v>
                </c:pt>
                <c:pt idx="359">
                  <c:v>1225</c:v>
                </c:pt>
                <c:pt idx="360">
                  <c:v>1230</c:v>
                </c:pt>
                <c:pt idx="361">
                  <c:v>1233</c:v>
                </c:pt>
                <c:pt idx="362">
                  <c:v>1232</c:v>
                </c:pt>
                <c:pt idx="363">
                  <c:v>1250</c:v>
                </c:pt>
                <c:pt idx="364">
                  <c:v>1234</c:v>
                </c:pt>
                <c:pt idx="365">
                  <c:v>1231</c:v>
                </c:pt>
                <c:pt idx="366">
                  <c:v>1255</c:v>
                </c:pt>
                <c:pt idx="367">
                  <c:v>1243</c:v>
                </c:pt>
                <c:pt idx="368">
                  <c:v>1241</c:v>
                </c:pt>
                <c:pt idx="369">
                  <c:v>1259</c:v>
                </c:pt>
                <c:pt idx="370">
                  <c:v>1274</c:v>
                </c:pt>
                <c:pt idx="371">
                  <c:v>1264</c:v>
                </c:pt>
                <c:pt idx="372">
                  <c:v>1270</c:v>
                </c:pt>
                <c:pt idx="373">
                  <c:v>1253</c:v>
                </c:pt>
                <c:pt idx="374">
                  <c:v>1269</c:v>
                </c:pt>
                <c:pt idx="375">
                  <c:v>1281</c:v>
                </c:pt>
                <c:pt idx="376">
                  <c:v>1278</c:v>
                </c:pt>
                <c:pt idx="377">
                  <c:v>1274</c:v>
                </c:pt>
                <c:pt idx="378">
                  <c:v>1280</c:v>
                </c:pt>
                <c:pt idx="379">
                  <c:v>1281</c:v>
                </c:pt>
                <c:pt idx="380">
                  <c:v>1287</c:v>
                </c:pt>
                <c:pt idx="381">
                  <c:v>1288</c:v>
                </c:pt>
                <c:pt idx="382">
                  <c:v>1301</c:v>
                </c:pt>
                <c:pt idx="383">
                  <c:v>1324</c:v>
                </c:pt>
                <c:pt idx="384">
                  <c:v>1290</c:v>
                </c:pt>
                <c:pt idx="385">
                  <c:v>1305</c:v>
                </c:pt>
                <c:pt idx="386">
                  <c:v>1313</c:v>
                </c:pt>
                <c:pt idx="387">
                  <c:v>1314</c:v>
                </c:pt>
                <c:pt idx="388">
                  <c:v>1306</c:v>
                </c:pt>
                <c:pt idx="389">
                  <c:v>1316</c:v>
                </c:pt>
                <c:pt idx="390">
                  <c:v>1326</c:v>
                </c:pt>
                <c:pt idx="391">
                  <c:v>1321</c:v>
                </c:pt>
                <c:pt idx="392">
                  <c:v>1329</c:v>
                </c:pt>
                <c:pt idx="393">
                  <c:v>1325</c:v>
                </c:pt>
                <c:pt idx="394">
                  <c:v>1332</c:v>
                </c:pt>
                <c:pt idx="395">
                  <c:v>1340</c:v>
                </c:pt>
                <c:pt idx="396">
                  <c:v>1345</c:v>
                </c:pt>
                <c:pt idx="397">
                  <c:v>1347</c:v>
                </c:pt>
                <c:pt idx="398">
                  <c:v>1358</c:v>
                </c:pt>
                <c:pt idx="399">
                  <c:v>1343</c:v>
                </c:pt>
                <c:pt idx="400">
                  <c:v>1353</c:v>
                </c:pt>
                <c:pt idx="401">
                  <c:v>1354</c:v>
                </c:pt>
                <c:pt idx="402">
                  <c:v>1364</c:v>
                </c:pt>
                <c:pt idx="403">
                  <c:v>1362</c:v>
                </c:pt>
                <c:pt idx="404">
                  <c:v>1383</c:v>
                </c:pt>
                <c:pt idx="405">
                  <c:v>1369</c:v>
                </c:pt>
                <c:pt idx="406">
                  <c:v>1377</c:v>
                </c:pt>
                <c:pt idx="407">
                  <c:v>1380</c:v>
                </c:pt>
                <c:pt idx="408">
                  <c:v>1378</c:v>
                </c:pt>
                <c:pt idx="409">
                  <c:v>1374</c:v>
                </c:pt>
                <c:pt idx="410">
                  <c:v>1400</c:v>
                </c:pt>
                <c:pt idx="411">
                  <c:v>1392</c:v>
                </c:pt>
                <c:pt idx="412">
                  <c:v>1390</c:v>
                </c:pt>
                <c:pt idx="413">
                  <c:v>1397</c:v>
                </c:pt>
                <c:pt idx="414">
                  <c:v>1411</c:v>
                </c:pt>
                <c:pt idx="415">
                  <c:v>1405</c:v>
                </c:pt>
                <c:pt idx="416">
                  <c:v>1432</c:v>
                </c:pt>
                <c:pt idx="417">
                  <c:v>1395</c:v>
                </c:pt>
                <c:pt idx="418">
                  <c:v>1423</c:v>
                </c:pt>
                <c:pt idx="419">
                  <c:v>1414</c:v>
                </c:pt>
                <c:pt idx="420">
                  <c:v>1423</c:v>
                </c:pt>
                <c:pt idx="421">
                  <c:v>1420</c:v>
                </c:pt>
                <c:pt idx="422">
                  <c:v>1436</c:v>
                </c:pt>
                <c:pt idx="423">
                  <c:v>1428</c:v>
                </c:pt>
                <c:pt idx="424">
                  <c:v>1430</c:v>
                </c:pt>
                <c:pt idx="425">
                  <c:v>1421</c:v>
                </c:pt>
                <c:pt idx="426">
                  <c:v>1435</c:v>
                </c:pt>
                <c:pt idx="427">
                  <c:v>1463</c:v>
                </c:pt>
                <c:pt idx="428">
                  <c:v>1447</c:v>
                </c:pt>
                <c:pt idx="429">
                  <c:v>1441</c:v>
                </c:pt>
                <c:pt idx="430">
                  <c:v>1468</c:v>
                </c:pt>
                <c:pt idx="431">
                  <c:v>1452</c:v>
                </c:pt>
                <c:pt idx="432">
                  <c:v>1463</c:v>
                </c:pt>
                <c:pt idx="433">
                  <c:v>1459</c:v>
                </c:pt>
                <c:pt idx="434">
                  <c:v>1470</c:v>
                </c:pt>
                <c:pt idx="435">
                  <c:v>1470</c:v>
                </c:pt>
                <c:pt idx="436">
                  <c:v>1472</c:v>
                </c:pt>
                <c:pt idx="437">
                  <c:v>1460</c:v>
                </c:pt>
                <c:pt idx="438">
                  <c:v>1469</c:v>
                </c:pt>
                <c:pt idx="439">
                  <c:v>1468</c:v>
                </c:pt>
                <c:pt idx="440">
                  <c:v>1485</c:v>
                </c:pt>
                <c:pt idx="441">
                  <c:v>1486</c:v>
                </c:pt>
                <c:pt idx="442">
                  <c:v>1486</c:v>
                </c:pt>
                <c:pt idx="443">
                  <c:v>1494</c:v>
                </c:pt>
                <c:pt idx="444">
                  <c:v>1496</c:v>
                </c:pt>
                <c:pt idx="445">
                  <c:v>1491</c:v>
                </c:pt>
                <c:pt idx="446">
                  <c:v>1507</c:v>
                </c:pt>
                <c:pt idx="447">
                  <c:v>1513</c:v>
                </c:pt>
                <c:pt idx="448">
                  <c:v>1499</c:v>
                </c:pt>
                <c:pt idx="449">
                  <c:v>1509</c:v>
                </c:pt>
                <c:pt idx="450">
                  <c:v>1511</c:v>
                </c:pt>
                <c:pt idx="451">
                  <c:v>1525</c:v>
                </c:pt>
                <c:pt idx="452">
                  <c:v>1520</c:v>
                </c:pt>
                <c:pt idx="453">
                  <c:v>1528</c:v>
                </c:pt>
                <c:pt idx="454">
                  <c:v>1526</c:v>
                </c:pt>
                <c:pt idx="455">
                  <c:v>1534</c:v>
                </c:pt>
                <c:pt idx="456">
                  <c:v>1532</c:v>
                </c:pt>
                <c:pt idx="457">
                  <c:v>1539</c:v>
                </c:pt>
                <c:pt idx="458">
                  <c:v>1536</c:v>
                </c:pt>
                <c:pt idx="459">
                  <c:v>1548</c:v>
                </c:pt>
                <c:pt idx="460">
                  <c:v>1546</c:v>
                </c:pt>
                <c:pt idx="461">
                  <c:v>1548</c:v>
                </c:pt>
                <c:pt idx="462">
                  <c:v>1549</c:v>
                </c:pt>
                <c:pt idx="463">
                  <c:v>1563</c:v>
                </c:pt>
                <c:pt idx="464">
                  <c:v>1548</c:v>
                </c:pt>
                <c:pt idx="465">
                  <c:v>1570</c:v>
                </c:pt>
                <c:pt idx="466">
                  <c:v>1576</c:v>
                </c:pt>
                <c:pt idx="467">
                  <c:v>1592</c:v>
                </c:pt>
                <c:pt idx="468">
                  <c:v>1571</c:v>
                </c:pt>
                <c:pt idx="469">
                  <c:v>1571</c:v>
                </c:pt>
                <c:pt idx="470">
                  <c:v>1587</c:v>
                </c:pt>
                <c:pt idx="471">
                  <c:v>1580</c:v>
                </c:pt>
                <c:pt idx="472">
                  <c:v>1586</c:v>
                </c:pt>
                <c:pt idx="473">
                  <c:v>1580</c:v>
                </c:pt>
                <c:pt idx="474">
                  <c:v>1610</c:v>
                </c:pt>
                <c:pt idx="475">
                  <c:v>1587</c:v>
                </c:pt>
                <c:pt idx="476">
                  <c:v>1589</c:v>
                </c:pt>
                <c:pt idx="477">
                  <c:v>1598</c:v>
                </c:pt>
                <c:pt idx="478">
                  <c:v>1605</c:v>
                </c:pt>
                <c:pt idx="479">
                  <c:v>1609</c:v>
                </c:pt>
                <c:pt idx="480">
                  <c:v>1615</c:v>
                </c:pt>
                <c:pt idx="481">
                  <c:v>1613</c:v>
                </c:pt>
                <c:pt idx="482">
                  <c:v>1626</c:v>
                </c:pt>
                <c:pt idx="483">
                  <c:v>1613</c:v>
                </c:pt>
                <c:pt idx="484">
                  <c:v>1626</c:v>
                </c:pt>
                <c:pt idx="485">
                  <c:v>1617</c:v>
                </c:pt>
                <c:pt idx="486">
                  <c:v>1642</c:v>
                </c:pt>
                <c:pt idx="487">
                  <c:v>1638</c:v>
                </c:pt>
                <c:pt idx="488">
                  <c:v>1641</c:v>
                </c:pt>
                <c:pt idx="489">
                  <c:v>1623</c:v>
                </c:pt>
                <c:pt idx="490">
                  <c:v>1665</c:v>
                </c:pt>
                <c:pt idx="491">
                  <c:v>1656</c:v>
                </c:pt>
                <c:pt idx="492">
                  <c:v>1654</c:v>
                </c:pt>
                <c:pt idx="493">
                  <c:v>1648</c:v>
                </c:pt>
                <c:pt idx="494">
                  <c:v>1665</c:v>
                </c:pt>
                <c:pt idx="495">
                  <c:v>1661</c:v>
                </c:pt>
                <c:pt idx="496">
                  <c:v>1681</c:v>
                </c:pt>
                <c:pt idx="497">
                  <c:v>1650</c:v>
                </c:pt>
                <c:pt idx="498">
                  <c:v>1678</c:v>
                </c:pt>
                <c:pt idx="499">
                  <c:v>1714</c:v>
                </c:pt>
                <c:pt idx="500">
                  <c:v>1667</c:v>
                </c:pt>
                <c:pt idx="501">
                  <c:v>1669</c:v>
                </c:pt>
                <c:pt idx="502">
                  <c:v>1684</c:v>
                </c:pt>
                <c:pt idx="503">
                  <c:v>1688</c:v>
                </c:pt>
                <c:pt idx="504">
                  <c:v>1687</c:v>
                </c:pt>
                <c:pt idx="505">
                  <c:v>1675</c:v>
                </c:pt>
                <c:pt idx="506">
                  <c:v>1687</c:v>
                </c:pt>
                <c:pt idx="507">
                  <c:v>1698</c:v>
                </c:pt>
                <c:pt idx="508">
                  <c:v>1742</c:v>
                </c:pt>
                <c:pt idx="509">
                  <c:v>1698</c:v>
                </c:pt>
                <c:pt idx="510">
                  <c:v>1714</c:v>
                </c:pt>
                <c:pt idx="511">
                  <c:v>1719</c:v>
                </c:pt>
                <c:pt idx="512">
                  <c:v>1712</c:v>
                </c:pt>
                <c:pt idx="513">
                  <c:v>1701</c:v>
                </c:pt>
                <c:pt idx="514">
                  <c:v>1716</c:v>
                </c:pt>
                <c:pt idx="515">
                  <c:v>1718</c:v>
                </c:pt>
                <c:pt idx="516">
                  <c:v>1725</c:v>
                </c:pt>
                <c:pt idx="517">
                  <c:v>1721</c:v>
                </c:pt>
                <c:pt idx="518">
                  <c:v>1727</c:v>
                </c:pt>
                <c:pt idx="519">
                  <c:v>1727</c:v>
                </c:pt>
                <c:pt idx="520">
                  <c:v>1743</c:v>
                </c:pt>
                <c:pt idx="521">
                  <c:v>1740</c:v>
                </c:pt>
                <c:pt idx="522">
                  <c:v>1739</c:v>
                </c:pt>
                <c:pt idx="523">
                  <c:v>1749</c:v>
                </c:pt>
                <c:pt idx="524">
                  <c:v>1758</c:v>
                </c:pt>
                <c:pt idx="525">
                  <c:v>1742</c:v>
                </c:pt>
                <c:pt idx="526">
                  <c:v>1772</c:v>
                </c:pt>
                <c:pt idx="527">
                  <c:v>1762</c:v>
                </c:pt>
                <c:pt idx="528">
                  <c:v>1768</c:v>
                </c:pt>
                <c:pt idx="529">
                  <c:v>1759</c:v>
                </c:pt>
                <c:pt idx="530">
                  <c:v>1779</c:v>
                </c:pt>
                <c:pt idx="531">
                  <c:v>1786</c:v>
                </c:pt>
                <c:pt idx="532">
                  <c:v>1777</c:v>
                </c:pt>
                <c:pt idx="533">
                  <c:v>1784</c:v>
                </c:pt>
                <c:pt idx="534">
                  <c:v>1786</c:v>
                </c:pt>
                <c:pt idx="535">
                  <c:v>1805</c:v>
                </c:pt>
                <c:pt idx="536">
                  <c:v>1787</c:v>
                </c:pt>
                <c:pt idx="537">
                  <c:v>1782</c:v>
                </c:pt>
                <c:pt idx="538">
                  <c:v>1804</c:v>
                </c:pt>
                <c:pt idx="539">
                  <c:v>1810</c:v>
                </c:pt>
                <c:pt idx="540">
                  <c:v>1804</c:v>
                </c:pt>
                <c:pt idx="541">
                  <c:v>1804</c:v>
                </c:pt>
                <c:pt idx="542">
                  <c:v>1813</c:v>
                </c:pt>
                <c:pt idx="543">
                  <c:v>1814</c:v>
                </c:pt>
                <c:pt idx="544">
                  <c:v>1811</c:v>
                </c:pt>
                <c:pt idx="545">
                  <c:v>1837</c:v>
                </c:pt>
                <c:pt idx="546">
                  <c:v>1828</c:v>
                </c:pt>
                <c:pt idx="547">
                  <c:v>1818</c:v>
                </c:pt>
                <c:pt idx="548">
                  <c:v>1821</c:v>
                </c:pt>
                <c:pt idx="549">
                  <c:v>1827</c:v>
                </c:pt>
                <c:pt idx="550">
                  <c:v>1852</c:v>
                </c:pt>
                <c:pt idx="551">
                  <c:v>1845</c:v>
                </c:pt>
                <c:pt idx="552">
                  <c:v>1855</c:v>
                </c:pt>
                <c:pt idx="553">
                  <c:v>1841</c:v>
                </c:pt>
                <c:pt idx="554">
                  <c:v>1850</c:v>
                </c:pt>
                <c:pt idx="555">
                  <c:v>1851</c:v>
                </c:pt>
                <c:pt idx="556">
                  <c:v>1863</c:v>
                </c:pt>
                <c:pt idx="557">
                  <c:v>1859</c:v>
                </c:pt>
                <c:pt idx="558">
                  <c:v>1873</c:v>
                </c:pt>
                <c:pt idx="559">
                  <c:v>1855</c:v>
                </c:pt>
                <c:pt idx="560">
                  <c:v>1872</c:v>
                </c:pt>
                <c:pt idx="561">
                  <c:v>1871</c:v>
                </c:pt>
                <c:pt idx="562">
                  <c:v>1880</c:v>
                </c:pt>
                <c:pt idx="563">
                  <c:v>1879</c:v>
                </c:pt>
                <c:pt idx="564">
                  <c:v>1940</c:v>
                </c:pt>
                <c:pt idx="565">
                  <c:v>1879</c:v>
                </c:pt>
                <c:pt idx="566">
                  <c:v>1892</c:v>
                </c:pt>
                <c:pt idx="567">
                  <c:v>1883</c:v>
                </c:pt>
                <c:pt idx="568">
                  <c:v>1905</c:v>
                </c:pt>
                <c:pt idx="569">
                  <c:v>1892</c:v>
                </c:pt>
                <c:pt idx="570">
                  <c:v>1910</c:v>
                </c:pt>
                <c:pt idx="571">
                  <c:v>1902</c:v>
                </c:pt>
                <c:pt idx="572">
                  <c:v>1910</c:v>
                </c:pt>
                <c:pt idx="573">
                  <c:v>1910</c:v>
                </c:pt>
                <c:pt idx="574">
                  <c:v>1933</c:v>
                </c:pt>
                <c:pt idx="575">
                  <c:v>1917</c:v>
                </c:pt>
                <c:pt idx="576">
                  <c:v>1918</c:v>
                </c:pt>
                <c:pt idx="577">
                  <c:v>1915</c:v>
                </c:pt>
                <c:pt idx="578">
                  <c:v>1946</c:v>
                </c:pt>
                <c:pt idx="579">
                  <c:v>1934</c:v>
                </c:pt>
                <c:pt idx="580">
                  <c:v>1928</c:v>
                </c:pt>
                <c:pt idx="581">
                  <c:v>1931</c:v>
                </c:pt>
                <c:pt idx="582">
                  <c:v>1942</c:v>
                </c:pt>
                <c:pt idx="583">
                  <c:v>1945</c:v>
                </c:pt>
                <c:pt idx="584">
                  <c:v>1950</c:v>
                </c:pt>
                <c:pt idx="585">
                  <c:v>1947</c:v>
                </c:pt>
                <c:pt idx="586">
                  <c:v>1961</c:v>
                </c:pt>
                <c:pt idx="587">
                  <c:v>1960</c:v>
                </c:pt>
                <c:pt idx="588">
                  <c:v>1950</c:v>
                </c:pt>
                <c:pt idx="589">
                  <c:v>1941</c:v>
                </c:pt>
                <c:pt idx="590">
                  <c:v>1968</c:v>
                </c:pt>
                <c:pt idx="591">
                  <c:v>1973</c:v>
                </c:pt>
                <c:pt idx="592">
                  <c:v>1975</c:v>
                </c:pt>
                <c:pt idx="593">
                  <c:v>1973</c:v>
                </c:pt>
                <c:pt idx="594">
                  <c:v>1981</c:v>
                </c:pt>
                <c:pt idx="595">
                  <c:v>1990</c:v>
                </c:pt>
                <c:pt idx="596">
                  <c:v>1986</c:v>
                </c:pt>
                <c:pt idx="597">
                  <c:v>1980</c:v>
                </c:pt>
                <c:pt idx="598">
                  <c:v>1998</c:v>
                </c:pt>
                <c:pt idx="599">
                  <c:v>1998</c:v>
                </c:pt>
                <c:pt idx="600">
                  <c:v>1998</c:v>
                </c:pt>
                <c:pt idx="601">
                  <c:v>1987</c:v>
                </c:pt>
                <c:pt idx="602">
                  <c:v>2010</c:v>
                </c:pt>
                <c:pt idx="603">
                  <c:v>2010</c:v>
                </c:pt>
                <c:pt idx="604">
                  <c:v>2004</c:v>
                </c:pt>
                <c:pt idx="605">
                  <c:v>2006</c:v>
                </c:pt>
                <c:pt idx="606">
                  <c:v>2028</c:v>
                </c:pt>
                <c:pt idx="607">
                  <c:v>2018</c:v>
                </c:pt>
                <c:pt idx="608">
                  <c:v>2026</c:v>
                </c:pt>
                <c:pt idx="609">
                  <c:v>2036</c:v>
                </c:pt>
                <c:pt idx="610">
                  <c:v>2038</c:v>
                </c:pt>
                <c:pt idx="611">
                  <c:v>2024</c:v>
                </c:pt>
                <c:pt idx="612">
                  <c:v>2034</c:v>
                </c:pt>
                <c:pt idx="613">
                  <c:v>2035</c:v>
                </c:pt>
                <c:pt idx="614">
                  <c:v>2031</c:v>
                </c:pt>
                <c:pt idx="615">
                  <c:v>2049</c:v>
                </c:pt>
                <c:pt idx="616">
                  <c:v>2049</c:v>
                </c:pt>
                <c:pt idx="617">
                  <c:v>2051</c:v>
                </c:pt>
                <c:pt idx="618">
                  <c:v>2056</c:v>
                </c:pt>
                <c:pt idx="619">
                  <c:v>2063</c:v>
                </c:pt>
                <c:pt idx="620">
                  <c:v>2047</c:v>
                </c:pt>
                <c:pt idx="621">
                  <c:v>2057</c:v>
                </c:pt>
                <c:pt idx="622">
                  <c:v>2061</c:v>
                </c:pt>
                <c:pt idx="623">
                  <c:v>2098</c:v>
                </c:pt>
                <c:pt idx="624">
                  <c:v>2077</c:v>
                </c:pt>
                <c:pt idx="625">
                  <c:v>2072</c:v>
                </c:pt>
                <c:pt idx="626">
                  <c:v>2087</c:v>
                </c:pt>
                <c:pt idx="627">
                  <c:v>2082</c:v>
                </c:pt>
                <c:pt idx="628">
                  <c:v>2085</c:v>
                </c:pt>
                <c:pt idx="629">
                  <c:v>2080</c:v>
                </c:pt>
                <c:pt idx="630">
                  <c:v>2147</c:v>
                </c:pt>
                <c:pt idx="631">
                  <c:v>2100</c:v>
                </c:pt>
                <c:pt idx="632">
                  <c:v>2094</c:v>
                </c:pt>
                <c:pt idx="633">
                  <c:v>2088</c:v>
                </c:pt>
                <c:pt idx="634">
                  <c:v>2131</c:v>
                </c:pt>
                <c:pt idx="635">
                  <c:v>2122</c:v>
                </c:pt>
                <c:pt idx="636">
                  <c:v>2148</c:v>
                </c:pt>
                <c:pt idx="637">
                  <c:v>2113</c:v>
                </c:pt>
                <c:pt idx="638">
                  <c:v>2130</c:v>
                </c:pt>
                <c:pt idx="639">
                  <c:v>2128</c:v>
                </c:pt>
                <c:pt idx="640">
                  <c:v>2121</c:v>
                </c:pt>
                <c:pt idx="641">
                  <c:v>2127</c:v>
                </c:pt>
                <c:pt idx="642">
                  <c:v>2134</c:v>
                </c:pt>
                <c:pt idx="643">
                  <c:v>2139</c:v>
                </c:pt>
                <c:pt idx="644">
                  <c:v>2134</c:v>
                </c:pt>
                <c:pt idx="645">
                  <c:v>2133</c:v>
                </c:pt>
                <c:pt idx="646">
                  <c:v>2150</c:v>
                </c:pt>
                <c:pt idx="647">
                  <c:v>2133</c:v>
                </c:pt>
                <c:pt idx="648">
                  <c:v>2141</c:v>
                </c:pt>
                <c:pt idx="649">
                  <c:v>2150</c:v>
                </c:pt>
                <c:pt idx="650">
                  <c:v>2166</c:v>
                </c:pt>
                <c:pt idx="651">
                  <c:v>2181</c:v>
                </c:pt>
                <c:pt idx="652">
                  <c:v>2158</c:v>
                </c:pt>
                <c:pt idx="653">
                  <c:v>2147</c:v>
                </c:pt>
                <c:pt idx="654">
                  <c:v>2177</c:v>
                </c:pt>
                <c:pt idx="655">
                  <c:v>2159</c:v>
                </c:pt>
                <c:pt idx="656">
                  <c:v>2184</c:v>
                </c:pt>
                <c:pt idx="657">
                  <c:v>2159</c:v>
                </c:pt>
                <c:pt idx="658">
                  <c:v>2206</c:v>
                </c:pt>
                <c:pt idx="659">
                  <c:v>2158</c:v>
                </c:pt>
                <c:pt idx="660">
                  <c:v>2195</c:v>
                </c:pt>
                <c:pt idx="661">
                  <c:v>2186</c:v>
                </c:pt>
                <c:pt idx="662">
                  <c:v>2204</c:v>
                </c:pt>
                <c:pt idx="663">
                  <c:v>2199</c:v>
                </c:pt>
                <c:pt idx="664">
                  <c:v>2199</c:v>
                </c:pt>
                <c:pt idx="665">
                  <c:v>2198</c:v>
                </c:pt>
                <c:pt idx="666">
                  <c:v>2224</c:v>
                </c:pt>
                <c:pt idx="667">
                  <c:v>2215</c:v>
                </c:pt>
                <c:pt idx="668">
                  <c:v>2198</c:v>
                </c:pt>
                <c:pt idx="669">
                  <c:v>2221</c:v>
                </c:pt>
                <c:pt idx="670">
                  <c:v>2228</c:v>
                </c:pt>
                <c:pt idx="671">
                  <c:v>2222</c:v>
                </c:pt>
                <c:pt idx="672">
                  <c:v>2228</c:v>
                </c:pt>
                <c:pt idx="673">
                  <c:v>2211</c:v>
                </c:pt>
                <c:pt idx="674">
                  <c:v>2238</c:v>
                </c:pt>
                <c:pt idx="675">
                  <c:v>2236</c:v>
                </c:pt>
                <c:pt idx="676">
                  <c:v>2247</c:v>
                </c:pt>
                <c:pt idx="677">
                  <c:v>2244</c:v>
                </c:pt>
                <c:pt idx="678">
                  <c:v>2251</c:v>
                </c:pt>
                <c:pt idx="679">
                  <c:v>2250</c:v>
                </c:pt>
                <c:pt idx="680">
                  <c:v>2245</c:v>
                </c:pt>
                <c:pt idx="681">
                  <c:v>2251</c:v>
                </c:pt>
                <c:pt idx="682">
                  <c:v>2270</c:v>
                </c:pt>
                <c:pt idx="683">
                  <c:v>2278</c:v>
                </c:pt>
                <c:pt idx="684">
                  <c:v>2286</c:v>
                </c:pt>
                <c:pt idx="685">
                  <c:v>2280</c:v>
                </c:pt>
                <c:pt idx="686">
                  <c:v>2286</c:v>
                </c:pt>
                <c:pt idx="687">
                  <c:v>2272</c:v>
                </c:pt>
                <c:pt idx="688">
                  <c:v>2284</c:v>
                </c:pt>
                <c:pt idx="689">
                  <c:v>2291</c:v>
                </c:pt>
                <c:pt idx="690">
                  <c:v>2317</c:v>
                </c:pt>
                <c:pt idx="691">
                  <c:v>2295</c:v>
                </c:pt>
                <c:pt idx="692">
                  <c:v>2311</c:v>
                </c:pt>
                <c:pt idx="693">
                  <c:v>2307</c:v>
                </c:pt>
                <c:pt idx="694">
                  <c:v>2305</c:v>
                </c:pt>
                <c:pt idx="695">
                  <c:v>2298</c:v>
                </c:pt>
                <c:pt idx="696">
                  <c:v>2310</c:v>
                </c:pt>
                <c:pt idx="697">
                  <c:v>2344</c:v>
                </c:pt>
                <c:pt idx="698">
                  <c:v>2328</c:v>
                </c:pt>
                <c:pt idx="699">
                  <c:v>2320</c:v>
                </c:pt>
                <c:pt idx="700">
                  <c:v>2354</c:v>
                </c:pt>
                <c:pt idx="701">
                  <c:v>2308</c:v>
                </c:pt>
                <c:pt idx="702">
                  <c:v>2341</c:v>
                </c:pt>
                <c:pt idx="703">
                  <c:v>2328</c:v>
                </c:pt>
                <c:pt idx="704">
                  <c:v>2336</c:v>
                </c:pt>
                <c:pt idx="705">
                  <c:v>2342</c:v>
                </c:pt>
                <c:pt idx="706">
                  <c:v>2335</c:v>
                </c:pt>
                <c:pt idx="707">
                  <c:v>2345</c:v>
                </c:pt>
                <c:pt idx="708">
                  <c:v>2338</c:v>
                </c:pt>
                <c:pt idx="709">
                  <c:v>2346</c:v>
                </c:pt>
                <c:pt idx="710">
                  <c:v>2352</c:v>
                </c:pt>
                <c:pt idx="711">
                  <c:v>2358</c:v>
                </c:pt>
                <c:pt idx="712">
                  <c:v>2357</c:v>
                </c:pt>
                <c:pt idx="713">
                  <c:v>2340</c:v>
                </c:pt>
                <c:pt idx="714">
                  <c:v>2382</c:v>
                </c:pt>
                <c:pt idx="715">
                  <c:v>2366</c:v>
                </c:pt>
                <c:pt idx="716">
                  <c:v>2369</c:v>
                </c:pt>
                <c:pt idx="717">
                  <c:v>2360</c:v>
                </c:pt>
                <c:pt idx="718">
                  <c:v>2383</c:v>
                </c:pt>
                <c:pt idx="719">
                  <c:v>2381</c:v>
                </c:pt>
                <c:pt idx="720">
                  <c:v>2381</c:v>
                </c:pt>
                <c:pt idx="721">
                  <c:v>2389</c:v>
                </c:pt>
                <c:pt idx="722">
                  <c:v>2405</c:v>
                </c:pt>
                <c:pt idx="723">
                  <c:v>2401</c:v>
                </c:pt>
                <c:pt idx="724">
                  <c:v>2385</c:v>
                </c:pt>
                <c:pt idx="725">
                  <c:v>2386</c:v>
                </c:pt>
                <c:pt idx="726">
                  <c:v>2417</c:v>
                </c:pt>
                <c:pt idx="727">
                  <c:v>2411</c:v>
                </c:pt>
                <c:pt idx="728">
                  <c:v>2419</c:v>
                </c:pt>
                <c:pt idx="729">
                  <c:v>2403</c:v>
                </c:pt>
                <c:pt idx="730">
                  <c:v>2428</c:v>
                </c:pt>
                <c:pt idx="731">
                  <c:v>2416</c:v>
                </c:pt>
                <c:pt idx="732">
                  <c:v>2416</c:v>
                </c:pt>
                <c:pt idx="733">
                  <c:v>2418</c:v>
                </c:pt>
                <c:pt idx="734">
                  <c:v>2429</c:v>
                </c:pt>
                <c:pt idx="735">
                  <c:v>2439</c:v>
                </c:pt>
                <c:pt idx="736">
                  <c:v>2428</c:v>
                </c:pt>
                <c:pt idx="737">
                  <c:v>2451</c:v>
                </c:pt>
                <c:pt idx="738">
                  <c:v>2442</c:v>
                </c:pt>
                <c:pt idx="739">
                  <c:v>2443</c:v>
                </c:pt>
                <c:pt idx="740">
                  <c:v>2449</c:v>
                </c:pt>
                <c:pt idx="741">
                  <c:v>2451</c:v>
                </c:pt>
                <c:pt idx="742">
                  <c:v>2478</c:v>
                </c:pt>
                <c:pt idx="743">
                  <c:v>2455</c:v>
                </c:pt>
                <c:pt idx="744">
                  <c:v>2458</c:v>
                </c:pt>
                <c:pt idx="745">
                  <c:v>2459</c:v>
                </c:pt>
                <c:pt idx="746">
                  <c:v>2473</c:v>
                </c:pt>
                <c:pt idx="747">
                  <c:v>2472</c:v>
                </c:pt>
                <c:pt idx="748">
                  <c:v>2470</c:v>
                </c:pt>
                <c:pt idx="749">
                  <c:v>2467</c:v>
                </c:pt>
                <c:pt idx="750">
                  <c:v>2486</c:v>
                </c:pt>
                <c:pt idx="751">
                  <c:v>2472</c:v>
                </c:pt>
                <c:pt idx="752">
                  <c:v>2483</c:v>
                </c:pt>
                <c:pt idx="753">
                  <c:v>2486</c:v>
                </c:pt>
                <c:pt idx="754">
                  <c:v>2496</c:v>
                </c:pt>
                <c:pt idx="755">
                  <c:v>2481</c:v>
                </c:pt>
                <c:pt idx="756">
                  <c:v>2495</c:v>
                </c:pt>
                <c:pt idx="757">
                  <c:v>2508</c:v>
                </c:pt>
                <c:pt idx="758">
                  <c:v>2527</c:v>
                </c:pt>
                <c:pt idx="759">
                  <c:v>2506</c:v>
                </c:pt>
                <c:pt idx="760">
                  <c:v>2507</c:v>
                </c:pt>
                <c:pt idx="761">
                  <c:v>2506</c:v>
                </c:pt>
                <c:pt idx="762">
                  <c:v>2521</c:v>
                </c:pt>
                <c:pt idx="763">
                  <c:v>2502</c:v>
                </c:pt>
                <c:pt idx="764">
                  <c:v>2539</c:v>
                </c:pt>
                <c:pt idx="765">
                  <c:v>2524</c:v>
                </c:pt>
                <c:pt idx="766">
                  <c:v>2528</c:v>
                </c:pt>
                <c:pt idx="767">
                  <c:v>2532</c:v>
                </c:pt>
                <c:pt idx="768">
                  <c:v>2537</c:v>
                </c:pt>
                <c:pt idx="769">
                  <c:v>2541</c:v>
                </c:pt>
                <c:pt idx="770">
                  <c:v>2555</c:v>
                </c:pt>
                <c:pt idx="771">
                  <c:v>2551</c:v>
                </c:pt>
                <c:pt idx="772">
                  <c:v>2546</c:v>
                </c:pt>
                <c:pt idx="773">
                  <c:v>2557</c:v>
                </c:pt>
                <c:pt idx="774">
                  <c:v>2585</c:v>
                </c:pt>
                <c:pt idx="775">
                  <c:v>2559</c:v>
                </c:pt>
                <c:pt idx="776">
                  <c:v>2562</c:v>
                </c:pt>
                <c:pt idx="777">
                  <c:v>2551</c:v>
                </c:pt>
                <c:pt idx="778">
                  <c:v>2580</c:v>
                </c:pt>
                <c:pt idx="779">
                  <c:v>2556</c:v>
                </c:pt>
                <c:pt idx="780">
                  <c:v>2572</c:v>
                </c:pt>
                <c:pt idx="781">
                  <c:v>2573</c:v>
                </c:pt>
                <c:pt idx="782">
                  <c:v>2596</c:v>
                </c:pt>
                <c:pt idx="783">
                  <c:v>2582</c:v>
                </c:pt>
                <c:pt idx="784">
                  <c:v>2587</c:v>
                </c:pt>
                <c:pt idx="785">
                  <c:v>2623</c:v>
                </c:pt>
                <c:pt idx="786">
                  <c:v>2596</c:v>
                </c:pt>
                <c:pt idx="787">
                  <c:v>2630</c:v>
                </c:pt>
                <c:pt idx="788">
                  <c:v>2596</c:v>
                </c:pt>
                <c:pt idx="789">
                  <c:v>2613</c:v>
                </c:pt>
                <c:pt idx="790">
                  <c:v>2606</c:v>
                </c:pt>
                <c:pt idx="791">
                  <c:v>2604</c:v>
                </c:pt>
                <c:pt idx="792">
                  <c:v>2614</c:v>
                </c:pt>
                <c:pt idx="793">
                  <c:v>2618</c:v>
                </c:pt>
                <c:pt idx="794">
                  <c:v>2651</c:v>
                </c:pt>
                <c:pt idx="795">
                  <c:v>2632</c:v>
                </c:pt>
                <c:pt idx="796">
                  <c:v>2640</c:v>
                </c:pt>
                <c:pt idx="797">
                  <c:v>2627</c:v>
                </c:pt>
                <c:pt idx="798">
                  <c:v>2679</c:v>
                </c:pt>
                <c:pt idx="799">
                  <c:v>2628</c:v>
                </c:pt>
                <c:pt idx="800">
                  <c:v>2636</c:v>
                </c:pt>
                <c:pt idx="801">
                  <c:v>2637</c:v>
                </c:pt>
                <c:pt idx="802">
                  <c:v>2627</c:v>
                </c:pt>
                <c:pt idx="803">
                  <c:v>2646</c:v>
                </c:pt>
                <c:pt idx="804">
                  <c:v>2658</c:v>
                </c:pt>
                <c:pt idx="805">
                  <c:v>2645</c:v>
                </c:pt>
                <c:pt idx="806">
                  <c:v>2656</c:v>
                </c:pt>
                <c:pt idx="807">
                  <c:v>2663</c:v>
                </c:pt>
                <c:pt idx="808">
                  <c:v>2664</c:v>
                </c:pt>
                <c:pt idx="809">
                  <c:v>2660</c:v>
                </c:pt>
                <c:pt idx="810">
                  <c:v>2691</c:v>
                </c:pt>
                <c:pt idx="811">
                  <c:v>2677</c:v>
                </c:pt>
                <c:pt idx="812">
                  <c:v>2720</c:v>
                </c:pt>
                <c:pt idx="813">
                  <c:v>2665</c:v>
                </c:pt>
                <c:pt idx="814">
                  <c:v>2682</c:v>
                </c:pt>
                <c:pt idx="815">
                  <c:v>2676</c:v>
                </c:pt>
                <c:pt idx="816">
                  <c:v>2687</c:v>
                </c:pt>
                <c:pt idx="817">
                  <c:v>2684</c:v>
                </c:pt>
                <c:pt idx="818">
                  <c:v>2684</c:v>
                </c:pt>
                <c:pt idx="819">
                  <c:v>2747</c:v>
                </c:pt>
                <c:pt idx="820">
                  <c:v>2711</c:v>
                </c:pt>
                <c:pt idx="821">
                  <c:v>2703</c:v>
                </c:pt>
                <c:pt idx="822">
                  <c:v>2710</c:v>
                </c:pt>
                <c:pt idx="823">
                  <c:v>2710</c:v>
                </c:pt>
                <c:pt idx="824">
                  <c:v>2713</c:v>
                </c:pt>
                <c:pt idx="825">
                  <c:v>2710</c:v>
                </c:pt>
                <c:pt idx="826">
                  <c:v>2712</c:v>
                </c:pt>
                <c:pt idx="827">
                  <c:v>2717</c:v>
                </c:pt>
                <c:pt idx="828">
                  <c:v>2716</c:v>
                </c:pt>
                <c:pt idx="829">
                  <c:v>2734</c:v>
                </c:pt>
                <c:pt idx="830">
                  <c:v>2759</c:v>
                </c:pt>
                <c:pt idx="831">
                  <c:v>2740</c:v>
                </c:pt>
                <c:pt idx="832">
                  <c:v>2733</c:v>
                </c:pt>
                <c:pt idx="833">
                  <c:v>2720</c:v>
                </c:pt>
                <c:pt idx="834">
                  <c:v>2735</c:v>
                </c:pt>
                <c:pt idx="835">
                  <c:v>2750</c:v>
                </c:pt>
                <c:pt idx="836">
                  <c:v>2765</c:v>
                </c:pt>
                <c:pt idx="837">
                  <c:v>2760</c:v>
                </c:pt>
                <c:pt idx="838">
                  <c:v>2772</c:v>
                </c:pt>
                <c:pt idx="839">
                  <c:v>2780</c:v>
                </c:pt>
                <c:pt idx="840">
                  <c:v>2761</c:v>
                </c:pt>
                <c:pt idx="841">
                  <c:v>2775</c:v>
                </c:pt>
                <c:pt idx="842">
                  <c:v>2771</c:v>
                </c:pt>
                <c:pt idx="843">
                  <c:v>2790</c:v>
                </c:pt>
                <c:pt idx="844">
                  <c:v>2778</c:v>
                </c:pt>
                <c:pt idx="845">
                  <c:v>2770</c:v>
                </c:pt>
                <c:pt idx="846">
                  <c:v>2796</c:v>
                </c:pt>
                <c:pt idx="847">
                  <c:v>2796</c:v>
                </c:pt>
                <c:pt idx="848">
                  <c:v>2795</c:v>
                </c:pt>
                <c:pt idx="849">
                  <c:v>2797</c:v>
                </c:pt>
                <c:pt idx="850">
                  <c:v>2798</c:v>
                </c:pt>
                <c:pt idx="851">
                  <c:v>2805</c:v>
                </c:pt>
                <c:pt idx="852">
                  <c:v>2827</c:v>
                </c:pt>
                <c:pt idx="853">
                  <c:v>2812</c:v>
                </c:pt>
                <c:pt idx="854">
                  <c:v>2812</c:v>
                </c:pt>
                <c:pt idx="855">
                  <c:v>2812</c:v>
                </c:pt>
                <c:pt idx="856">
                  <c:v>2820</c:v>
                </c:pt>
                <c:pt idx="857">
                  <c:v>2814</c:v>
                </c:pt>
                <c:pt idx="858">
                  <c:v>2829</c:v>
                </c:pt>
                <c:pt idx="859">
                  <c:v>2833</c:v>
                </c:pt>
                <c:pt idx="860">
                  <c:v>2832</c:v>
                </c:pt>
                <c:pt idx="861">
                  <c:v>2829</c:v>
                </c:pt>
                <c:pt idx="862">
                  <c:v>2853</c:v>
                </c:pt>
                <c:pt idx="863">
                  <c:v>2847</c:v>
                </c:pt>
                <c:pt idx="864">
                  <c:v>2843</c:v>
                </c:pt>
                <c:pt idx="865">
                  <c:v>2839</c:v>
                </c:pt>
                <c:pt idx="866">
                  <c:v>2847</c:v>
                </c:pt>
                <c:pt idx="867">
                  <c:v>2855</c:v>
                </c:pt>
                <c:pt idx="868">
                  <c:v>2859</c:v>
                </c:pt>
                <c:pt idx="869">
                  <c:v>2859</c:v>
                </c:pt>
                <c:pt idx="870">
                  <c:v>2871</c:v>
                </c:pt>
                <c:pt idx="871">
                  <c:v>2875</c:v>
                </c:pt>
                <c:pt idx="872">
                  <c:v>2864</c:v>
                </c:pt>
                <c:pt idx="873">
                  <c:v>2863</c:v>
                </c:pt>
                <c:pt idx="874">
                  <c:v>2895</c:v>
                </c:pt>
                <c:pt idx="875">
                  <c:v>2884</c:v>
                </c:pt>
                <c:pt idx="876">
                  <c:v>2882</c:v>
                </c:pt>
                <c:pt idx="877">
                  <c:v>2882</c:v>
                </c:pt>
                <c:pt idx="878">
                  <c:v>2892</c:v>
                </c:pt>
                <c:pt idx="879">
                  <c:v>2897</c:v>
                </c:pt>
                <c:pt idx="880">
                  <c:v>2891</c:v>
                </c:pt>
                <c:pt idx="881">
                  <c:v>2901</c:v>
                </c:pt>
                <c:pt idx="882">
                  <c:v>2911</c:v>
                </c:pt>
                <c:pt idx="883">
                  <c:v>2909</c:v>
                </c:pt>
                <c:pt idx="884">
                  <c:v>2904</c:v>
                </c:pt>
                <c:pt idx="885">
                  <c:v>2902</c:v>
                </c:pt>
                <c:pt idx="886">
                  <c:v>2923</c:v>
                </c:pt>
                <c:pt idx="887">
                  <c:v>2914</c:v>
                </c:pt>
                <c:pt idx="888">
                  <c:v>2918</c:v>
                </c:pt>
                <c:pt idx="889">
                  <c:v>2933</c:v>
                </c:pt>
                <c:pt idx="890">
                  <c:v>2930</c:v>
                </c:pt>
                <c:pt idx="891">
                  <c:v>2941</c:v>
                </c:pt>
                <c:pt idx="892">
                  <c:v>2925</c:v>
                </c:pt>
                <c:pt idx="893">
                  <c:v>2962</c:v>
                </c:pt>
                <c:pt idx="894">
                  <c:v>2940</c:v>
                </c:pt>
                <c:pt idx="895">
                  <c:v>2950</c:v>
                </c:pt>
                <c:pt idx="896">
                  <c:v>2965</c:v>
                </c:pt>
                <c:pt idx="897">
                  <c:v>2952</c:v>
                </c:pt>
                <c:pt idx="898">
                  <c:v>2964</c:v>
                </c:pt>
                <c:pt idx="899">
                  <c:v>2954</c:v>
                </c:pt>
                <c:pt idx="900">
                  <c:v>2959</c:v>
                </c:pt>
                <c:pt idx="901">
                  <c:v>2954</c:v>
                </c:pt>
                <c:pt idx="902">
                  <c:v>2977</c:v>
                </c:pt>
                <c:pt idx="903">
                  <c:v>2964</c:v>
                </c:pt>
                <c:pt idx="904">
                  <c:v>2976</c:v>
                </c:pt>
                <c:pt idx="905">
                  <c:v>3027</c:v>
                </c:pt>
                <c:pt idx="906">
                  <c:v>2980</c:v>
                </c:pt>
                <c:pt idx="907">
                  <c:v>2989</c:v>
                </c:pt>
                <c:pt idx="908">
                  <c:v>2993</c:v>
                </c:pt>
                <c:pt idx="909">
                  <c:v>2987</c:v>
                </c:pt>
                <c:pt idx="910">
                  <c:v>3009</c:v>
                </c:pt>
                <c:pt idx="911">
                  <c:v>2998</c:v>
                </c:pt>
                <c:pt idx="912">
                  <c:v>2993</c:v>
                </c:pt>
                <c:pt idx="913">
                  <c:v>3004</c:v>
                </c:pt>
                <c:pt idx="914">
                  <c:v>3002</c:v>
                </c:pt>
                <c:pt idx="915">
                  <c:v>3003</c:v>
                </c:pt>
                <c:pt idx="916">
                  <c:v>3015</c:v>
                </c:pt>
                <c:pt idx="917">
                  <c:v>3005</c:v>
                </c:pt>
                <c:pt idx="918">
                  <c:v>3043</c:v>
                </c:pt>
                <c:pt idx="919">
                  <c:v>3007</c:v>
                </c:pt>
                <c:pt idx="920">
                  <c:v>3023</c:v>
                </c:pt>
                <c:pt idx="921">
                  <c:v>3021</c:v>
                </c:pt>
                <c:pt idx="922">
                  <c:v>3029</c:v>
                </c:pt>
                <c:pt idx="923">
                  <c:v>3036</c:v>
                </c:pt>
                <c:pt idx="924">
                  <c:v>3040</c:v>
                </c:pt>
                <c:pt idx="925">
                  <c:v>3040</c:v>
                </c:pt>
                <c:pt idx="926">
                  <c:v>3058</c:v>
                </c:pt>
                <c:pt idx="927">
                  <c:v>3053</c:v>
                </c:pt>
                <c:pt idx="928">
                  <c:v>3041</c:v>
                </c:pt>
                <c:pt idx="929">
                  <c:v>3053</c:v>
                </c:pt>
                <c:pt idx="930">
                  <c:v>3056</c:v>
                </c:pt>
                <c:pt idx="931">
                  <c:v>3049</c:v>
                </c:pt>
                <c:pt idx="932">
                  <c:v>3064</c:v>
                </c:pt>
                <c:pt idx="933">
                  <c:v>3065</c:v>
                </c:pt>
                <c:pt idx="934">
                  <c:v>3120</c:v>
                </c:pt>
                <c:pt idx="935">
                  <c:v>3098</c:v>
                </c:pt>
                <c:pt idx="936">
                  <c:v>3075</c:v>
                </c:pt>
                <c:pt idx="937">
                  <c:v>3078</c:v>
                </c:pt>
                <c:pt idx="938">
                  <c:v>3109</c:v>
                </c:pt>
                <c:pt idx="939">
                  <c:v>3150</c:v>
                </c:pt>
                <c:pt idx="940">
                  <c:v>3083</c:v>
                </c:pt>
                <c:pt idx="941">
                  <c:v>3093</c:v>
                </c:pt>
                <c:pt idx="942">
                  <c:v>3093</c:v>
                </c:pt>
                <c:pt idx="943">
                  <c:v>3106</c:v>
                </c:pt>
                <c:pt idx="944">
                  <c:v>3104</c:v>
                </c:pt>
                <c:pt idx="945">
                  <c:v>3094</c:v>
                </c:pt>
                <c:pt idx="946">
                  <c:v>3112</c:v>
                </c:pt>
                <c:pt idx="947">
                  <c:v>3123</c:v>
                </c:pt>
                <c:pt idx="948">
                  <c:v>3119</c:v>
                </c:pt>
                <c:pt idx="949">
                  <c:v>3112</c:v>
                </c:pt>
                <c:pt idx="950">
                  <c:v>3120</c:v>
                </c:pt>
                <c:pt idx="951">
                  <c:v>3127</c:v>
                </c:pt>
                <c:pt idx="952">
                  <c:v>3108</c:v>
                </c:pt>
                <c:pt idx="953">
                  <c:v>3090</c:v>
                </c:pt>
                <c:pt idx="954">
                  <c:v>3142</c:v>
                </c:pt>
                <c:pt idx="955">
                  <c:v>3131</c:v>
                </c:pt>
                <c:pt idx="956">
                  <c:v>3138</c:v>
                </c:pt>
                <c:pt idx="957">
                  <c:v>3140</c:v>
                </c:pt>
                <c:pt idx="958">
                  <c:v>3173</c:v>
                </c:pt>
                <c:pt idx="959">
                  <c:v>3147</c:v>
                </c:pt>
                <c:pt idx="960">
                  <c:v>3143</c:v>
                </c:pt>
                <c:pt idx="961">
                  <c:v>3167</c:v>
                </c:pt>
                <c:pt idx="962">
                  <c:v>3165</c:v>
                </c:pt>
                <c:pt idx="963">
                  <c:v>3175</c:v>
                </c:pt>
                <c:pt idx="964">
                  <c:v>3158</c:v>
                </c:pt>
                <c:pt idx="965">
                  <c:v>3199</c:v>
                </c:pt>
                <c:pt idx="966">
                  <c:v>3191</c:v>
                </c:pt>
                <c:pt idx="967">
                  <c:v>3174</c:v>
                </c:pt>
                <c:pt idx="968">
                  <c:v>3194</c:v>
                </c:pt>
                <c:pt idx="969">
                  <c:v>3177</c:v>
                </c:pt>
                <c:pt idx="970">
                  <c:v>3183</c:v>
                </c:pt>
                <c:pt idx="971">
                  <c:v>3180</c:v>
                </c:pt>
                <c:pt idx="972">
                  <c:v>3181</c:v>
                </c:pt>
                <c:pt idx="973">
                  <c:v>3191</c:v>
                </c:pt>
                <c:pt idx="974">
                  <c:v>3220</c:v>
                </c:pt>
                <c:pt idx="975">
                  <c:v>3222</c:v>
                </c:pt>
                <c:pt idx="976">
                  <c:v>3206</c:v>
                </c:pt>
                <c:pt idx="977">
                  <c:v>3235</c:v>
                </c:pt>
                <c:pt idx="978">
                  <c:v>3229</c:v>
                </c:pt>
                <c:pt idx="979">
                  <c:v>3201</c:v>
                </c:pt>
                <c:pt idx="980">
                  <c:v>3208</c:v>
                </c:pt>
                <c:pt idx="981">
                  <c:v>3205</c:v>
                </c:pt>
                <c:pt idx="982">
                  <c:v>3231</c:v>
                </c:pt>
                <c:pt idx="983">
                  <c:v>3233</c:v>
                </c:pt>
                <c:pt idx="984">
                  <c:v>3242</c:v>
                </c:pt>
                <c:pt idx="985">
                  <c:v>3232</c:v>
                </c:pt>
                <c:pt idx="986">
                  <c:v>3254</c:v>
                </c:pt>
                <c:pt idx="987">
                  <c:v>3244</c:v>
                </c:pt>
                <c:pt idx="988">
                  <c:v>3259</c:v>
                </c:pt>
                <c:pt idx="989">
                  <c:v>3282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52-4246-99B4-58A691B81C31}"/>
            </c:ext>
          </c:extLst>
        </c:ser>
        <c:ser>
          <c:idx val="2"/>
          <c:order val="2"/>
          <c:tx>
            <c:strRef>
              <c:f>Benchmark!$D$1</c:f>
              <c:strCache>
                <c:ptCount val="1"/>
                <c:pt idx="0">
                  <c:v>Recursive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Benchmark!$D$2:$D$991</c:f>
              <c:numCache>
                <c:formatCode>General</c:formatCode>
                <c:ptCount val="990"/>
                <c:pt idx="0">
                  <c:v>534</c:v>
                </c:pt>
                <c:pt idx="1">
                  <c:v>280</c:v>
                </c:pt>
                <c:pt idx="2">
                  <c:v>176</c:v>
                </c:pt>
                <c:pt idx="3">
                  <c:v>185</c:v>
                </c:pt>
                <c:pt idx="4">
                  <c:v>195</c:v>
                </c:pt>
                <c:pt idx="5">
                  <c:v>241</c:v>
                </c:pt>
                <c:pt idx="6">
                  <c:v>203</c:v>
                </c:pt>
                <c:pt idx="7">
                  <c:v>239</c:v>
                </c:pt>
                <c:pt idx="8">
                  <c:v>332</c:v>
                </c:pt>
                <c:pt idx="9">
                  <c:v>220</c:v>
                </c:pt>
                <c:pt idx="10">
                  <c:v>276</c:v>
                </c:pt>
                <c:pt idx="11">
                  <c:v>246</c:v>
                </c:pt>
                <c:pt idx="12">
                  <c:v>146</c:v>
                </c:pt>
                <c:pt idx="13">
                  <c:v>146</c:v>
                </c:pt>
                <c:pt idx="14">
                  <c:v>167</c:v>
                </c:pt>
                <c:pt idx="15">
                  <c:v>160</c:v>
                </c:pt>
                <c:pt idx="16">
                  <c:v>164</c:v>
                </c:pt>
                <c:pt idx="17">
                  <c:v>167</c:v>
                </c:pt>
                <c:pt idx="18">
                  <c:v>203</c:v>
                </c:pt>
                <c:pt idx="19">
                  <c:v>200</c:v>
                </c:pt>
                <c:pt idx="20">
                  <c:v>236</c:v>
                </c:pt>
                <c:pt idx="21">
                  <c:v>328</c:v>
                </c:pt>
                <c:pt idx="22">
                  <c:v>343</c:v>
                </c:pt>
                <c:pt idx="23">
                  <c:v>327</c:v>
                </c:pt>
                <c:pt idx="24">
                  <c:v>320</c:v>
                </c:pt>
                <c:pt idx="25">
                  <c:v>210</c:v>
                </c:pt>
                <c:pt idx="26">
                  <c:v>204</c:v>
                </c:pt>
                <c:pt idx="27">
                  <c:v>242</c:v>
                </c:pt>
                <c:pt idx="28">
                  <c:v>246</c:v>
                </c:pt>
                <c:pt idx="29">
                  <c:v>230</c:v>
                </c:pt>
                <c:pt idx="30">
                  <c:v>216</c:v>
                </c:pt>
                <c:pt idx="31">
                  <c:v>304</c:v>
                </c:pt>
                <c:pt idx="32">
                  <c:v>229</c:v>
                </c:pt>
                <c:pt idx="33">
                  <c:v>254</c:v>
                </c:pt>
                <c:pt idx="34">
                  <c:v>241</c:v>
                </c:pt>
                <c:pt idx="35">
                  <c:v>416</c:v>
                </c:pt>
                <c:pt idx="36">
                  <c:v>478</c:v>
                </c:pt>
                <c:pt idx="37">
                  <c:v>433</c:v>
                </c:pt>
                <c:pt idx="38">
                  <c:v>427</c:v>
                </c:pt>
                <c:pt idx="39">
                  <c:v>448</c:v>
                </c:pt>
                <c:pt idx="40">
                  <c:v>497</c:v>
                </c:pt>
                <c:pt idx="41">
                  <c:v>533</c:v>
                </c:pt>
                <c:pt idx="42">
                  <c:v>436</c:v>
                </c:pt>
                <c:pt idx="43">
                  <c:v>1932</c:v>
                </c:pt>
                <c:pt idx="44">
                  <c:v>284</c:v>
                </c:pt>
                <c:pt idx="45">
                  <c:v>291</c:v>
                </c:pt>
                <c:pt idx="46">
                  <c:v>284</c:v>
                </c:pt>
                <c:pt idx="47">
                  <c:v>290</c:v>
                </c:pt>
                <c:pt idx="48">
                  <c:v>323</c:v>
                </c:pt>
                <c:pt idx="49">
                  <c:v>304</c:v>
                </c:pt>
                <c:pt idx="50">
                  <c:v>302</c:v>
                </c:pt>
                <c:pt idx="51">
                  <c:v>314</c:v>
                </c:pt>
                <c:pt idx="52">
                  <c:v>323</c:v>
                </c:pt>
                <c:pt idx="53">
                  <c:v>344</c:v>
                </c:pt>
                <c:pt idx="54">
                  <c:v>338</c:v>
                </c:pt>
                <c:pt idx="55">
                  <c:v>347</c:v>
                </c:pt>
                <c:pt idx="56">
                  <c:v>343</c:v>
                </c:pt>
                <c:pt idx="57">
                  <c:v>344</c:v>
                </c:pt>
                <c:pt idx="58">
                  <c:v>344</c:v>
                </c:pt>
                <c:pt idx="59">
                  <c:v>355</c:v>
                </c:pt>
                <c:pt idx="60">
                  <c:v>364</c:v>
                </c:pt>
                <c:pt idx="61">
                  <c:v>384</c:v>
                </c:pt>
                <c:pt idx="62">
                  <c:v>371</c:v>
                </c:pt>
                <c:pt idx="63">
                  <c:v>377</c:v>
                </c:pt>
                <c:pt idx="64">
                  <c:v>402</c:v>
                </c:pt>
                <c:pt idx="65">
                  <c:v>397</c:v>
                </c:pt>
                <c:pt idx="66">
                  <c:v>388</c:v>
                </c:pt>
                <c:pt idx="67">
                  <c:v>391</c:v>
                </c:pt>
                <c:pt idx="68">
                  <c:v>403</c:v>
                </c:pt>
                <c:pt idx="69">
                  <c:v>413</c:v>
                </c:pt>
                <c:pt idx="70">
                  <c:v>748</c:v>
                </c:pt>
                <c:pt idx="71">
                  <c:v>667</c:v>
                </c:pt>
                <c:pt idx="72">
                  <c:v>718</c:v>
                </c:pt>
                <c:pt idx="73">
                  <c:v>708</c:v>
                </c:pt>
                <c:pt idx="74">
                  <c:v>438</c:v>
                </c:pt>
                <c:pt idx="75">
                  <c:v>426</c:v>
                </c:pt>
                <c:pt idx="76">
                  <c:v>438</c:v>
                </c:pt>
                <c:pt idx="77">
                  <c:v>442</c:v>
                </c:pt>
                <c:pt idx="78">
                  <c:v>447</c:v>
                </c:pt>
                <c:pt idx="79">
                  <c:v>449</c:v>
                </c:pt>
                <c:pt idx="80">
                  <c:v>471</c:v>
                </c:pt>
                <c:pt idx="81">
                  <c:v>458</c:v>
                </c:pt>
                <c:pt idx="82">
                  <c:v>460</c:v>
                </c:pt>
                <c:pt idx="83">
                  <c:v>464</c:v>
                </c:pt>
                <c:pt idx="84">
                  <c:v>474</c:v>
                </c:pt>
                <c:pt idx="85">
                  <c:v>475</c:v>
                </c:pt>
                <c:pt idx="86">
                  <c:v>485</c:v>
                </c:pt>
                <c:pt idx="87">
                  <c:v>502</c:v>
                </c:pt>
                <c:pt idx="88">
                  <c:v>485</c:v>
                </c:pt>
                <c:pt idx="89">
                  <c:v>498</c:v>
                </c:pt>
                <c:pt idx="90">
                  <c:v>524</c:v>
                </c:pt>
                <c:pt idx="91">
                  <c:v>508</c:v>
                </c:pt>
                <c:pt idx="92">
                  <c:v>509</c:v>
                </c:pt>
                <c:pt idx="93">
                  <c:v>523</c:v>
                </c:pt>
                <c:pt idx="94">
                  <c:v>537</c:v>
                </c:pt>
                <c:pt idx="95">
                  <c:v>536</c:v>
                </c:pt>
                <c:pt idx="96">
                  <c:v>522</c:v>
                </c:pt>
                <c:pt idx="97">
                  <c:v>531</c:v>
                </c:pt>
                <c:pt idx="98">
                  <c:v>536</c:v>
                </c:pt>
                <c:pt idx="99">
                  <c:v>565</c:v>
                </c:pt>
                <c:pt idx="100">
                  <c:v>554</c:v>
                </c:pt>
                <c:pt idx="101">
                  <c:v>581</c:v>
                </c:pt>
                <c:pt idx="102">
                  <c:v>577</c:v>
                </c:pt>
                <c:pt idx="103">
                  <c:v>591</c:v>
                </c:pt>
                <c:pt idx="104">
                  <c:v>569</c:v>
                </c:pt>
                <c:pt idx="105">
                  <c:v>572</c:v>
                </c:pt>
                <c:pt idx="106">
                  <c:v>571</c:v>
                </c:pt>
                <c:pt idx="107">
                  <c:v>582</c:v>
                </c:pt>
                <c:pt idx="108">
                  <c:v>613</c:v>
                </c:pt>
                <c:pt idx="109">
                  <c:v>588</c:v>
                </c:pt>
                <c:pt idx="110">
                  <c:v>607</c:v>
                </c:pt>
                <c:pt idx="111">
                  <c:v>625</c:v>
                </c:pt>
                <c:pt idx="112">
                  <c:v>605</c:v>
                </c:pt>
                <c:pt idx="113">
                  <c:v>615</c:v>
                </c:pt>
                <c:pt idx="114">
                  <c:v>1131</c:v>
                </c:pt>
                <c:pt idx="115">
                  <c:v>1037</c:v>
                </c:pt>
                <c:pt idx="116">
                  <c:v>1053</c:v>
                </c:pt>
                <c:pt idx="117">
                  <c:v>634</c:v>
                </c:pt>
                <c:pt idx="118">
                  <c:v>629</c:v>
                </c:pt>
                <c:pt idx="119">
                  <c:v>634</c:v>
                </c:pt>
                <c:pt idx="120">
                  <c:v>639</c:v>
                </c:pt>
                <c:pt idx="121">
                  <c:v>652</c:v>
                </c:pt>
                <c:pt idx="122">
                  <c:v>650</c:v>
                </c:pt>
                <c:pt idx="123">
                  <c:v>651</c:v>
                </c:pt>
                <c:pt idx="124">
                  <c:v>662</c:v>
                </c:pt>
                <c:pt idx="125">
                  <c:v>668</c:v>
                </c:pt>
                <c:pt idx="126">
                  <c:v>687</c:v>
                </c:pt>
                <c:pt idx="127">
                  <c:v>672</c:v>
                </c:pt>
                <c:pt idx="128">
                  <c:v>669</c:v>
                </c:pt>
                <c:pt idx="129">
                  <c:v>690</c:v>
                </c:pt>
                <c:pt idx="130">
                  <c:v>713</c:v>
                </c:pt>
                <c:pt idx="131">
                  <c:v>692</c:v>
                </c:pt>
                <c:pt idx="132">
                  <c:v>710</c:v>
                </c:pt>
                <c:pt idx="133">
                  <c:v>715</c:v>
                </c:pt>
                <c:pt idx="134">
                  <c:v>1734</c:v>
                </c:pt>
                <c:pt idx="135">
                  <c:v>721</c:v>
                </c:pt>
                <c:pt idx="136">
                  <c:v>706</c:v>
                </c:pt>
                <c:pt idx="137">
                  <c:v>723</c:v>
                </c:pt>
                <c:pt idx="138">
                  <c:v>719</c:v>
                </c:pt>
                <c:pt idx="139">
                  <c:v>737</c:v>
                </c:pt>
                <c:pt idx="140">
                  <c:v>746</c:v>
                </c:pt>
                <c:pt idx="141">
                  <c:v>745</c:v>
                </c:pt>
                <c:pt idx="142">
                  <c:v>742</c:v>
                </c:pt>
                <c:pt idx="143">
                  <c:v>757</c:v>
                </c:pt>
                <c:pt idx="144">
                  <c:v>768</c:v>
                </c:pt>
                <c:pt idx="145">
                  <c:v>770</c:v>
                </c:pt>
                <c:pt idx="146">
                  <c:v>767</c:v>
                </c:pt>
                <c:pt idx="147">
                  <c:v>779</c:v>
                </c:pt>
                <c:pt idx="148">
                  <c:v>772</c:v>
                </c:pt>
                <c:pt idx="149">
                  <c:v>786</c:v>
                </c:pt>
                <c:pt idx="150">
                  <c:v>790</c:v>
                </c:pt>
                <c:pt idx="151">
                  <c:v>825</c:v>
                </c:pt>
                <c:pt idx="152">
                  <c:v>1332</c:v>
                </c:pt>
                <c:pt idx="153">
                  <c:v>1376</c:v>
                </c:pt>
                <c:pt idx="154">
                  <c:v>1409</c:v>
                </c:pt>
                <c:pt idx="155">
                  <c:v>818</c:v>
                </c:pt>
                <c:pt idx="156">
                  <c:v>816</c:v>
                </c:pt>
                <c:pt idx="157">
                  <c:v>867</c:v>
                </c:pt>
                <c:pt idx="158">
                  <c:v>819</c:v>
                </c:pt>
                <c:pt idx="159">
                  <c:v>826</c:v>
                </c:pt>
                <c:pt idx="160">
                  <c:v>832</c:v>
                </c:pt>
                <c:pt idx="161">
                  <c:v>867</c:v>
                </c:pt>
                <c:pt idx="162">
                  <c:v>861</c:v>
                </c:pt>
                <c:pt idx="163">
                  <c:v>876</c:v>
                </c:pt>
                <c:pt idx="164">
                  <c:v>881</c:v>
                </c:pt>
                <c:pt idx="165">
                  <c:v>877</c:v>
                </c:pt>
                <c:pt idx="166">
                  <c:v>886</c:v>
                </c:pt>
                <c:pt idx="167">
                  <c:v>903</c:v>
                </c:pt>
                <c:pt idx="168">
                  <c:v>925</c:v>
                </c:pt>
                <c:pt idx="169">
                  <c:v>932</c:v>
                </c:pt>
                <c:pt idx="170">
                  <c:v>907</c:v>
                </c:pt>
                <c:pt idx="171">
                  <c:v>931</c:v>
                </c:pt>
                <c:pt idx="172">
                  <c:v>923</c:v>
                </c:pt>
                <c:pt idx="173">
                  <c:v>931</c:v>
                </c:pt>
                <c:pt idx="174">
                  <c:v>916</c:v>
                </c:pt>
                <c:pt idx="175">
                  <c:v>959</c:v>
                </c:pt>
                <c:pt idx="176">
                  <c:v>947</c:v>
                </c:pt>
                <c:pt idx="177">
                  <c:v>960</c:v>
                </c:pt>
                <c:pt idx="178">
                  <c:v>957</c:v>
                </c:pt>
                <c:pt idx="179">
                  <c:v>947</c:v>
                </c:pt>
                <c:pt idx="180">
                  <c:v>994</c:v>
                </c:pt>
                <c:pt idx="181">
                  <c:v>950</c:v>
                </c:pt>
                <c:pt idx="182">
                  <c:v>964</c:v>
                </c:pt>
                <c:pt idx="183">
                  <c:v>1001</c:v>
                </c:pt>
                <c:pt idx="184">
                  <c:v>981</c:v>
                </c:pt>
                <c:pt idx="185">
                  <c:v>984</c:v>
                </c:pt>
                <c:pt idx="186">
                  <c:v>1002</c:v>
                </c:pt>
                <c:pt idx="187">
                  <c:v>988</c:v>
                </c:pt>
                <c:pt idx="188">
                  <c:v>998</c:v>
                </c:pt>
                <c:pt idx="189">
                  <c:v>1833</c:v>
                </c:pt>
                <c:pt idx="190">
                  <c:v>1713</c:v>
                </c:pt>
                <c:pt idx="191">
                  <c:v>1669</c:v>
                </c:pt>
                <c:pt idx="192">
                  <c:v>1018</c:v>
                </c:pt>
                <c:pt idx="193">
                  <c:v>1045</c:v>
                </c:pt>
                <c:pt idx="194">
                  <c:v>1015</c:v>
                </c:pt>
                <c:pt idx="195">
                  <c:v>1018</c:v>
                </c:pt>
                <c:pt idx="196">
                  <c:v>1027</c:v>
                </c:pt>
                <c:pt idx="197">
                  <c:v>1053</c:v>
                </c:pt>
                <c:pt idx="198">
                  <c:v>1067</c:v>
                </c:pt>
                <c:pt idx="199">
                  <c:v>1055</c:v>
                </c:pt>
                <c:pt idx="200">
                  <c:v>1050</c:v>
                </c:pt>
                <c:pt idx="201">
                  <c:v>1089</c:v>
                </c:pt>
                <c:pt idx="202">
                  <c:v>1076</c:v>
                </c:pt>
                <c:pt idx="203">
                  <c:v>1054</c:v>
                </c:pt>
                <c:pt idx="204">
                  <c:v>1069</c:v>
                </c:pt>
                <c:pt idx="205">
                  <c:v>1118</c:v>
                </c:pt>
                <c:pt idx="206">
                  <c:v>1080</c:v>
                </c:pt>
                <c:pt idx="207">
                  <c:v>1081</c:v>
                </c:pt>
                <c:pt idx="208">
                  <c:v>1095</c:v>
                </c:pt>
                <c:pt idx="209">
                  <c:v>1104</c:v>
                </c:pt>
                <c:pt idx="210">
                  <c:v>1129</c:v>
                </c:pt>
                <c:pt idx="211">
                  <c:v>1100</c:v>
                </c:pt>
                <c:pt idx="212">
                  <c:v>1123</c:v>
                </c:pt>
                <c:pt idx="213">
                  <c:v>1136</c:v>
                </c:pt>
                <c:pt idx="214">
                  <c:v>1122</c:v>
                </c:pt>
                <c:pt idx="215">
                  <c:v>1159</c:v>
                </c:pt>
                <c:pt idx="216">
                  <c:v>1155</c:v>
                </c:pt>
                <c:pt idx="217">
                  <c:v>1169</c:v>
                </c:pt>
                <c:pt idx="218">
                  <c:v>1151</c:v>
                </c:pt>
                <c:pt idx="219">
                  <c:v>1184</c:v>
                </c:pt>
                <c:pt idx="220">
                  <c:v>1154</c:v>
                </c:pt>
                <c:pt idx="221">
                  <c:v>1136</c:v>
                </c:pt>
                <c:pt idx="222">
                  <c:v>1151</c:v>
                </c:pt>
                <c:pt idx="223">
                  <c:v>1160</c:v>
                </c:pt>
                <c:pt idx="224">
                  <c:v>1167</c:v>
                </c:pt>
                <c:pt idx="225">
                  <c:v>1159</c:v>
                </c:pt>
                <c:pt idx="226">
                  <c:v>1581</c:v>
                </c:pt>
                <c:pt idx="227">
                  <c:v>1177</c:v>
                </c:pt>
                <c:pt idx="228">
                  <c:v>1194</c:v>
                </c:pt>
                <c:pt idx="229">
                  <c:v>1198</c:v>
                </c:pt>
                <c:pt idx="230">
                  <c:v>1201</c:v>
                </c:pt>
                <c:pt idx="231">
                  <c:v>1190</c:v>
                </c:pt>
                <c:pt idx="232">
                  <c:v>1199</c:v>
                </c:pt>
                <c:pt idx="233">
                  <c:v>1217</c:v>
                </c:pt>
                <c:pt idx="234">
                  <c:v>1219</c:v>
                </c:pt>
                <c:pt idx="235">
                  <c:v>1299</c:v>
                </c:pt>
                <c:pt idx="236">
                  <c:v>1250</c:v>
                </c:pt>
                <c:pt idx="237">
                  <c:v>1251</c:v>
                </c:pt>
                <c:pt idx="238">
                  <c:v>1223</c:v>
                </c:pt>
                <c:pt idx="239">
                  <c:v>1245</c:v>
                </c:pt>
                <c:pt idx="240">
                  <c:v>1242</c:v>
                </c:pt>
                <c:pt idx="241">
                  <c:v>1235</c:v>
                </c:pt>
                <c:pt idx="242">
                  <c:v>1243</c:v>
                </c:pt>
                <c:pt idx="243">
                  <c:v>1263</c:v>
                </c:pt>
                <c:pt idx="244">
                  <c:v>1277</c:v>
                </c:pt>
                <c:pt idx="245">
                  <c:v>1312</c:v>
                </c:pt>
                <c:pt idx="246">
                  <c:v>1301</c:v>
                </c:pt>
                <c:pt idx="247">
                  <c:v>1274</c:v>
                </c:pt>
                <c:pt idx="248">
                  <c:v>1305</c:v>
                </c:pt>
                <c:pt idx="249">
                  <c:v>1291</c:v>
                </c:pt>
                <c:pt idx="250">
                  <c:v>1305</c:v>
                </c:pt>
                <c:pt idx="251">
                  <c:v>1340</c:v>
                </c:pt>
                <c:pt idx="252">
                  <c:v>1394</c:v>
                </c:pt>
                <c:pt idx="253">
                  <c:v>1362</c:v>
                </c:pt>
                <c:pt idx="254">
                  <c:v>1359</c:v>
                </c:pt>
                <c:pt idx="255">
                  <c:v>1320</c:v>
                </c:pt>
                <c:pt idx="256">
                  <c:v>1325</c:v>
                </c:pt>
                <c:pt idx="257">
                  <c:v>1347</c:v>
                </c:pt>
                <c:pt idx="258">
                  <c:v>1317</c:v>
                </c:pt>
                <c:pt idx="259">
                  <c:v>1325</c:v>
                </c:pt>
                <c:pt idx="260">
                  <c:v>1363</c:v>
                </c:pt>
                <c:pt idx="261">
                  <c:v>1362</c:v>
                </c:pt>
                <c:pt idx="262">
                  <c:v>1362</c:v>
                </c:pt>
                <c:pt idx="263">
                  <c:v>1357</c:v>
                </c:pt>
                <c:pt idx="264">
                  <c:v>1376</c:v>
                </c:pt>
                <c:pt idx="265">
                  <c:v>1476</c:v>
                </c:pt>
                <c:pt idx="266">
                  <c:v>1369</c:v>
                </c:pt>
                <c:pt idx="267">
                  <c:v>1394</c:v>
                </c:pt>
                <c:pt idx="268">
                  <c:v>1394</c:v>
                </c:pt>
                <c:pt idx="269">
                  <c:v>1412</c:v>
                </c:pt>
                <c:pt idx="270">
                  <c:v>1400</c:v>
                </c:pt>
                <c:pt idx="271">
                  <c:v>1409</c:v>
                </c:pt>
                <c:pt idx="272">
                  <c:v>1398</c:v>
                </c:pt>
                <c:pt idx="273">
                  <c:v>1781</c:v>
                </c:pt>
                <c:pt idx="274">
                  <c:v>1399</c:v>
                </c:pt>
                <c:pt idx="275">
                  <c:v>1411</c:v>
                </c:pt>
                <c:pt idx="276">
                  <c:v>1415</c:v>
                </c:pt>
                <c:pt idx="277">
                  <c:v>1418</c:v>
                </c:pt>
                <c:pt idx="278">
                  <c:v>1430</c:v>
                </c:pt>
                <c:pt idx="279">
                  <c:v>1444</c:v>
                </c:pt>
                <c:pt idx="280">
                  <c:v>1446</c:v>
                </c:pt>
                <c:pt idx="281">
                  <c:v>1446</c:v>
                </c:pt>
                <c:pt idx="282">
                  <c:v>1432</c:v>
                </c:pt>
                <c:pt idx="283">
                  <c:v>1450</c:v>
                </c:pt>
                <c:pt idx="284">
                  <c:v>1468</c:v>
                </c:pt>
                <c:pt idx="285">
                  <c:v>1455</c:v>
                </c:pt>
                <c:pt idx="286">
                  <c:v>1495</c:v>
                </c:pt>
                <c:pt idx="287">
                  <c:v>1479</c:v>
                </c:pt>
                <c:pt idx="288">
                  <c:v>1479</c:v>
                </c:pt>
                <c:pt idx="289">
                  <c:v>1477</c:v>
                </c:pt>
                <c:pt idx="290">
                  <c:v>1498</c:v>
                </c:pt>
                <c:pt idx="291">
                  <c:v>1498</c:v>
                </c:pt>
                <c:pt idx="292">
                  <c:v>1490</c:v>
                </c:pt>
                <c:pt idx="293">
                  <c:v>1488</c:v>
                </c:pt>
                <c:pt idx="294">
                  <c:v>1923</c:v>
                </c:pt>
                <c:pt idx="295">
                  <c:v>1490</c:v>
                </c:pt>
                <c:pt idx="296">
                  <c:v>1497</c:v>
                </c:pt>
                <c:pt idx="297">
                  <c:v>1523</c:v>
                </c:pt>
                <c:pt idx="298">
                  <c:v>1527</c:v>
                </c:pt>
                <c:pt idx="299">
                  <c:v>1531</c:v>
                </c:pt>
                <c:pt idx="300">
                  <c:v>1524</c:v>
                </c:pt>
                <c:pt idx="301">
                  <c:v>1530</c:v>
                </c:pt>
                <c:pt idx="302">
                  <c:v>1542</c:v>
                </c:pt>
                <c:pt idx="303">
                  <c:v>1584</c:v>
                </c:pt>
                <c:pt idx="304">
                  <c:v>1578</c:v>
                </c:pt>
                <c:pt idx="305">
                  <c:v>1576</c:v>
                </c:pt>
                <c:pt idx="306">
                  <c:v>1575</c:v>
                </c:pt>
                <c:pt idx="307">
                  <c:v>1935</c:v>
                </c:pt>
                <c:pt idx="308">
                  <c:v>1587</c:v>
                </c:pt>
                <c:pt idx="309">
                  <c:v>1576</c:v>
                </c:pt>
                <c:pt idx="310">
                  <c:v>1569</c:v>
                </c:pt>
                <c:pt idx="311">
                  <c:v>1618</c:v>
                </c:pt>
                <c:pt idx="312">
                  <c:v>1614</c:v>
                </c:pt>
                <c:pt idx="313">
                  <c:v>1602</c:v>
                </c:pt>
                <c:pt idx="314">
                  <c:v>1627</c:v>
                </c:pt>
                <c:pt idx="315">
                  <c:v>1612</c:v>
                </c:pt>
                <c:pt idx="316">
                  <c:v>1598</c:v>
                </c:pt>
                <c:pt idx="317">
                  <c:v>1622</c:v>
                </c:pt>
                <c:pt idx="318">
                  <c:v>1617</c:v>
                </c:pt>
                <c:pt idx="319">
                  <c:v>1640</c:v>
                </c:pt>
                <c:pt idx="320">
                  <c:v>1759</c:v>
                </c:pt>
                <c:pt idx="321">
                  <c:v>1633</c:v>
                </c:pt>
                <c:pt idx="322">
                  <c:v>1666</c:v>
                </c:pt>
                <c:pt idx="323">
                  <c:v>1647</c:v>
                </c:pt>
                <c:pt idx="324">
                  <c:v>1662</c:v>
                </c:pt>
                <c:pt idx="325">
                  <c:v>1650</c:v>
                </c:pt>
                <c:pt idx="326">
                  <c:v>1651</c:v>
                </c:pt>
                <c:pt idx="327">
                  <c:v>1669</c:v>
                </c:pt>
                <c:pt idx="328">
                  <c:v>1666</c:v>
                </c:pt>
                <c:pt idx="329">
                  <c:v>1711</c:v>
                </c:pt>
                <c:pt idx="330">
                  <c:v>1682</c:v>
                </c:pt>
                <c:pt idx="331">
                  <c:v>1682</c:v>
                </c:pt>
                <c:pt idx="332">
                  <c:v>2125</c:v>
                </c:pt>
                <c:pt idx="333">
                  <c:v>1668</c:v>
                </c:pt>
                <c:pt idx="334">
                  <c:v>1697</c:v>
                </c:pt>
                <c:pt idx="335">
                  <c:v>1720</c:v>
                </c:pt>
                <c:pt idx="336">
                  <c:v>1724</c:v>
                </c:pt>
                <c:pt idx="337">
                  <c:v>1734</c:v>
                </c:pt>
                <c:pt idx="338">
                  <c:v>1708</c:v>
                </c:pt>
                <c:pt idx="339">
                  <c:v>1715</c:v>
                </c:pt>
                <c:pt idx="340">
                  <c:v>1735</c:v>
                </c:pt>
                <c:pt idx="341">
                  <c:v>1741</c:v>
                </c:pt>
                <c:pt idx="342">
                  <c:v>1745</c:v>
                </c:pt>
                <c:pt idx="343">
                  <c:v>1766</c:v>
                </c:pt>
                <c:pt idx="344">
                  <c:v>1722</c:v>
                </c:pt>
                <c:pt idx="345">
                  <c:v>1752</c:v>
                </c:pt>
                <c:pt idx="346">
                  <c:v>1755</c:v>
                </c:pt>
                <c:pt idx="347">
                  <c:v>1764</c:v>
                </c:pt>
                <c:pt idx="348">
                  <c:v>1759</c:v>
                </c:pt>
                <c:pt idx="349">
                  <c:v>1846</c:v>
                </c:pt>
                <c:pt idx="350">
                  <c:v>1775</c:v>
                </c:pt>
                <c:pt idx="351">
                  <c:v>1794</c:v>
                </c:pt>
                <c:pt idx="352">
                  <c:v>1812</c:v>
                </c:pt>
                <c:pt idx="353">
                  <c:v>1828</c:v>
                </c:pt>
                <c:pt idx="354">
                  <c:v>1828</c:v>
                </c:pt>
                <c:pt idx="355">
                  <c:v>1796</c:v>
                </c:pt>
                <c:pt idx="356">
                  <c:v>1806</c:v>
                </c:pt>
                <c:pt idx="357">
                  <c:v>1843</c:v>
                </c:pt>
                <c:pt idx="358">
                  <c:v>1807</c:v>
                </c:pt>
                <c:pt idx="359">
                  <c:v>1843</c:v>
                </c:pt>
                <c:pt idx="360">
                  <c:v>1846</c:v>
                </c:pt>
                <c:pt idx="361">
                  <c:v>1843</c:v>
                </c:pt>
                <c:pt idx="362">
                  <c:v>1840</c:v>
                </c:pt>
                <c:pt idx="363">
                  <c:v>1834</c:v>
                </c:pt>
                <c:pt idx="364">
                  <c:v>1849</c:v>
                </c:pt>
                <c:pt idx="365">
                  <c:v>1895</c:v>
                </c:pt>
                <c:pt idx="366">
                  <c:v>1862</c:v>
                </c:pt>
                <c:pt idx="367">
                  <c:v>1851</c:v>
                </c:pt>
                <c:pt idx="368">
                  <c:v>1879</c:v>
                </c:pt>
                <c:pt idx="369">
                  <c:v>1896</c:v>
                </c:pt>
                <c:pt idx="370">
                  <c:v>1885</c:v>
                </c:pt>
                <c:pt idx="371">
                  <c:v>1921</c:v>
                </c:pt>
                <c:pt idx="372">
                  <c:v>1902</c:v>
                </c:pt>
                <c:pt idx="373">
                  <c:v>1907</c:v>
                </c:pt>
                <c:pt idx="374">
                  <c:v>1887</c:v>
                </c:pt>
                <c:pt idx="375">
                  <c:v>1954</c:v>
                </c:pt>
                <c:pt idx="376">
                  <c:v>1910</c:v>
                </c:pt>
                <c:pt idx="377">
                  <c:v>2330</c:v>
                </c:pt>
                <c:pt idx="378">
                  <c:v>1905</c:v>
                </c:pt>
                <c:pt idx="379">
                  <c:v>1903</c:v>
                </c:pt>
                <c:pt idx="380">
                  <c:v>1908</c:v>
                </c:pt>
                <c:pt idx="381">
                  <c:v>1921</c:v>
                </c:pt>
                <c:pt idx="382">
                  <c:v>1928</c:v>
                </c:pt>
                <c:pt idx="383">
                  <c:v>1936</c:v>
                </c:pt>
                <c:pt idx="384">
                  <c:v>1936</c:v>
                </c:pt>
                <c:pt idx="385">
                  <c:v>1970</c:v>
                </c:pt>
                <c:pt idx="386">
                  <c:v>1943</c:v>
                </c:pt>
                <c:pt idx="387">
                  <c:v>1965</c:v>
                </c:pt>
                <c:pt idx="388">
                  <c:v>1972</c:v>
                </c:pt>
                <c:pt idx="389">
                  <c:v>1972</c:v>
                </c:pt>
                <c:pt idx="390">
                  <c:v>1967</c:v>
                </c:pt>
                <c:pt idx="391">
                  <c:v>1980</c:v>
                </c:pt>
                <c:pt idx="392">
                  <c:v>1972</c:v>
                </c:pt>
                <c:pt idx="393">
                  <c:v>2036</c:v>
                </c:pt>
                <c:pt idx="394">
                  <c:v>1986</c:v>
                </c:pt>
                <c:pt idx="395">
                  <c:v>2014</c:v>
                </c:pt>
                <c:pt idx="396">
                  <c:v>1992</c:v>
                </c:pt>
                <c:pt idx="397">
                  <c:v>1999</c:v>
                </c:pt>
                <c:pt idx="398">
                  <c:v>2005</c:v>
                </c:pt>
                <c:pt idx="399">
                  <c:v>1995</c:v>
                </c:pt>
                <c:pt idx="400">
                  <c:v>2028</c:v>
                </c:pt>
                <c:pt idx="401">
                  <c:v>2065</c:v>
                </c:pt>
                <c:pt idx="402">
                  <c:v>2025</c:v>
                </c:pt>
                <c:pt idx="403">
                  <c:v>2024</c:v>
                </c:pt>
                <c:pt idx="404">
                  <c:v>2046</c:v>
                </c:pt>
                <c:pt idx="405">
                  <c:v>2055</c:v>
                </c:pt>
                <c:pt idx="406">
                  <c:v>2064</c:v>
                </c:pt>
                <c:pt idx="407">
                  <c:v>2072</c:v>
                </c:pt>
                <c:pt idx="408">
                  <c:v>2058</c:v>
                </c:pt>
                <c:pt idx="409">
                  <c:v>2055</c:v>
                </c:pt>
                <c:pt idx="410">
                  <c:v>2074</c:v>
                </c:pt>
                <c:pt idx="411">
                  <c:v>2094</c:v>
                </c:pt>
                <c:pt idx="412">
                  <c:v>2061</c:v>
                </c:pt>
                <c:pt idx="413">
                  <c:v>2094</c:v>
                </c:pt>
                <c:pt idx="414">
                  <c:v>2084</c:v>
                </c:pt>
                <c:pt idx="415">
                  <c:v>2111</c:v>
                </c:pt>
                <c:pt idx="416">
                  <c:v>2130</c:v>
                </c:pt>
                <c:pt idx="417">
                  <c:v>2089</c:v>
                </c:pt>
                <c:pt idx="418">
                  <c:v>2095</c:v>
                </c:pt>
                <c:pt idx="419">
                  <c:v>2141</c:v>
                </c:pt>
                <c:pt idx="420">
                  <c:v>2107</c:v>
                </c:pt>
                <c:pt idx="421">
                  <c:v>2126</c:v>
                </c:pt>
                <c:pt idx="422">
                  <c:v>2569</c:v>
                </c:pt>
                <c:pt idx="423">
                  <c:v>2115</c:v>
                </c:pt>
                <c:pt idx="424">
                  <c:v>2128</c:v>
                </c:pt>
                <c:pt idx="425">
                  <c:v>2167</c:v>
                </c:pt>
                <c:pt idx="426">
                  <c:v>2197</c:v>
                </c:pt>
                <c:pt idx="427">
                  <c:v>2149</c:v>
                </c:pt>
                <c:pt idx="428">
                  <c:v>2141</c:v>
                </c:pt>
                <c:pt idx="429">
                  <c:v>2156</c:v>
                </c:pt>
                <c:pt idx="430">
                  <c:v>2176</c:v>
                </c:pt>
                <c:pt idx="431">
                  <c:v>2181</c:v>
                </c:pt>
                <c:pt idx="432">
                  <c:v>2186</c:v>
                </c:pt>
                <c:pt idx="433">
                  <c:v>2203</c:v>
                </c:pt>
                <c:pt idx="434">
                  <c:v>2193</c:v>
                </c:pt>
                <c:pt idx="435">
                  <c:v>2201</c:v>
                </c:pt>
                <c:pt idx="436">
                  <c:v>2221</c:v>
                </c:pt>
                <c:pt idx="437">
                  <c:v>2189</c:v>
                </c:pt>
                <c:pt idx="438">
                  <c:v>2203</c:v>
                </c:pt>
                <c:pt idx="439">
                  <c:v>2211</c:v>
                </c:pt>
                <c:pt idx="440">
                  <c:v>2210</c:v>
                </c:pt>
                <c:pt idx="441">
                  <c:v>2209</c:v>
                </c:pt>
                <c:pt idx="442">
                  <c:v>2217</c:v>
                </c:pt>
                <c:pt idx="443">
                  <c:v>2241</c:v>
                </c:pt>
                <c:pt idx="444">
                  <c:v>2217</c:v>
                </c:pt>
                <c:pt idx="445">
                  <c:v>2300</c:v>
                </c:pt>
                <c:pt idx="446">
                  <c:v>2255</c:v>
                </c:pt>
                <c:pt idx="447">
                  <c:v>2269</c:v>
                </c:pt>
                <c:pt idx="448">
                  <c:v>2250</c:v>
                </c:pt>
                <c:pt idx="449">
                  <c:v>2275</c:v>
                </c:pt>
                <c:pt idx="450">
                  <c:v>2322</c:v>
                </c:pt>
                <c:pt idx="451">
                  <c:v>2271</c:v>
                </c:pt>
                <c:pt idx="452">
                  <c:v>2273</c:v>
                </c:pt>
                <c:pt idx="453">
                  <c:v>2280</c:v>
                </c:pt>
                <c:pt idx="454">
                  <c:v>2272</c:v>
                </c:pt>
                <c:pt idx="455">
                  <c:v>2304</c:v>
                </c:pt>
                <c:pt idx="456">
                  <c:v>2304</c:v>
                </c:pt>
                <c:pt idx="457">
                  <c:v>2315</c:v>
                </c:pt>
                <c:pt idx="458">
                  <c:v>2311</c:v>
                </c:pt>
                <c:pt idx="459">
                  <c:v>2317</c:v>
                </c:pt>
                <c:pt idx="460">
                  <c:v>2324</c:v>
                </c:pt>
                <c:pt idx="461">
                  <c:v>2379</c:v>
                </c:pt>
                <c:pt idx="462">
                  <c:v>2325</c:v>
                </c:pt>
                <c:pt idx="463">
                  <c:v>2701</c:v>
                </c:pt>
                <c:pt idx="464">
                  <c:v>2327</c:v>
                </c:pt>
                <c:pt idx="465">
                  <c:v>2325</c:v>
                </c:pt>
                <c:pt idx="466">
                  <c:v>2375</c:v>
                </c:pt>
                <c:pt idx="467">
                  <c:v>2343</c:v>
                </c:pt>
                <c:pt idx="468">
                  <c:v>2340</c:v>
                </c:pt>
                <c:pt idx="469">
                  <c:v>2374</c:v>
                </c:pt>
                <c:pt idx="470">
                  <c:v>2341</c:v>
                </c:pt>
                <c:pt idx="471">
                  <c:v>2358</c:v>
                </c:pt>
                <c:pt idx="472">
                  <c:v>2403</c:v>
                </c:pt>
                <c:pt idx="473">
                  <c:v>2374</c:v>
                </c:pt>
                <c:pt idx="474">
                  <c:v>2389</c:v>
                </c:pt>
                <c:pt idx="475">
                  <c:v>2383</c:v>
                </c:pt>
                <c:pt idx="476">
                  <c:v>2784</c:v>
                </c:pt>
                <c:pt idx="477">
                  <c:v>2496</c:v>
                </c:pt>
                <c:pt idx="478">
                  <c:v>2385</c:v>
                </c:pt>
                <c:pt idx="479">
                  <c:v>2394</c:v>
                </c:pt>
                <c:pt idx="480">
                  <c:v>2382</c:v>
                </c:pt>
                <c:pt idx="481">
                  <c:v>2412</c:v>
                </c:pt>
                <c:pt idx="482">
                  <c:v>2437</c:v>
                </c:pt>
                <c:pt idx="483">
                  <c:v>2419</c:v>
                </c:pt>
                <c:pt idx="484">
                  <c:v>2451</c:v>
                </c:pt>
                <c:pt idx="485">
                  <c:v>2424</c:v>
                </c:pt>
                <c:pt idx="486">
                  <c:v>2444</c:v>
                </c:pt>
                <c:pt idx="487">
                  <c:v>2414</c:v>
                </c:pt>
                <c:pt idx="488">
                  <c:v>2523</c:v>
                </c:pt>
                <c:pt idx="489">
                  <c:v>2485</c:v>
                </c:pt>
                <c:pt idx="490">
                  <c:v>2460</c:v>
                </c:pt>
                <c:pt idx="491">
                  <c:v>2497</c:v>
                </c:pt>
                <c:pt idx="492">
                  <c:v>2477</c:v>
                </c:pt>
                <c:pt idx="493">
                  <c:v>2510</c:v>
                </c:pt>
                <c:pt idx="494">
                  <c:v>2497</c:v>
                </c:pt>
                <c:pt idx="495">
                  <c:v>2470</c:v>
                </c:pt>
                <c:pt idx="496">
                  <c:v>2478</c:v>
                </c:pt>
                <c:pt idx="497">
                  <c:v>2531</c:v>
                </c:pt>
                <c:pt idx="498">
                  <c:v>2562</c:v>
                </c:pt>
                <c:pt idx="499">
                  <c:v>2491</c:v>
                </c:pt>
                <c:pt idx="500">
                  <c:v>2513</c:v>
                </c:pt>
                <c:pt idx="501">
                  <c:v>2552</c:v>
                </c:pt>
                <c:pt idx="502">
                  <c:v>2526</c:v>
                </c:pt>
                <c:pt idx="503">
                  <c:v>2547</c:v>
                </c:pt>
                <c:pt idx="504">
                  <c:v>2508</c:v>
                </c:pt>
                <c:pt idx="505">
                  <c:v>2510</c:v>
                </c:pt>
                <c:pt idx="506">
                  <c:v>2557</c:v>
                </c:pt>
                <c:pt idx="507">
                  <c:v>2552</c:v>
                </c:pt>
                <c:pt idx="508">
                  <c:v>2553</c:v>
                </c:pt>
                <c:pt idx="509">
                  <c:v>2560</c:v>
                </c:pt>
                <c:pt idx="510">
                  <c:v>2545</c:v>
                </c:pt>
                <c:pt idx="511">
                  <c:v>2578</c:v>
                </c:pt>
                <c:pt idx="512">
                  <c:v>2565</c:v>
                </c:pt>
                <c:pt idx="513">
                  <c:v>2591</c:v>
                </c:pt>
                <c:pt idx="514">
                  <c:v>2557</c:v>
                </c:pt>
                <c:pt idx="515">
                  <c:v>2574</c:v>
                </c:pt>
                <c:pt idx="516">
                  <c:v>2579</c:v>
                </c:pt>
                <c:pt idx="517">
                  <c:v>2593</c:v>
                </c:pt>
                <c:pt idx="518">
                  <c:v>2577</c:v>
                </c:pt>
                <c:pt idx="519">
                  <c:v>2635</c:v>
                </c:pt>
                <c:pt idx="520">
                  <c:v>2626</c:v>
                </c:pt>
                <c:pt idx="521">
                  <c:v>2588</c:v>
                </c:pt>
                <c:pt idx="522">
                  <c:v>2643</c:v>
                </c:pt>
                <c:pt idx="523">
                  <c:v>2606</c:v>
                </c:pt>
                <c:pt idx="524">
                  <c:v>2637</c:v>
                </c:pt>
                <c:pt idx="525">
                  <c:v>2613</c:v>
                </c:pt>
                <c:pt idx="526">
                  <c:v>2692</c:v>
                </c:pt>
                <c:pt idx="527">
                  <c:v>2656</c:v>
                </c:pt>
                <c:pt idx="528">
                  <c:v>2610</c:v>
                </c:pt>
                <c:pt idx="529">
                  <c:v>2647</c:v>
                </c:pt>
                <c:pt idx="530">
                  <c:v>2684</c:v>
                </c:pt>
                <c:pt idx="531">
                  <c:v>2668</c:v>
                </c:pt>
                <c:pt idx="532">
                  <c:v>2693</c:v>
                </c:pt>
                <c:pt idx="533">
                  <c:v>2646</c:v>
                </c:pt>
                <c:pt idx="534">
                  <c:v>2666</c:v>
                </c:pt>
                <c:pt idx="535">
                  <c:v>2687</c:v>
                </c:pt>
                <c:pt idx="536">
                  <c:v>3059</c:v>
                </c:pt>
                <c:pt idx="537">
                  <c:v>2685</c:v>
                </c:pt>
                <c:pt idx="538">
                  <c:v>2687</c:v>
                </c:pt>
                <c:pt idx="539">
                  <c:v>2703</c:v>
                </c:pt>
                <c:pt idx="540">
                  <c:v>2713</c:v>
                </c:pt>
                <c:pt idx="541">
                  <c:v>2766</c:v>
                </c:pt>
                <c:pt idx="542">
                  <c:v>2702</c:v>
                </c:pt>
                <c:pt idx="543">
                  <c:v>2719</c:v>
                </c:pt>
                <c:pt idx="544">
                  <c:v>2729</c:v>
                </c:pt>
                <c:pt idx="545">
                  <c:v>2718</c:v>
                </c:pt>
                <c:pt idx="546">
                  <c:v>2762</c:v>
                </c:pt>
                <c:pt idx="547">
                  <c:v>2719</c:v>
                </c:pt>
                <c:pt idx="548">
                  <c:v>2807</c:v>
                </c:pt>
                <c:pt idx="549">
                  <c:v>2742</c:v>
                </c:pt>
                <c:pt idx="550">
                  <c:v>2875</c:v>
                </c:pt>
                <c:pt idx="551">
                  <c:v>2776</c:v>
                </c:pt>
                <c:pt idx="552">
                  <c:v>2766</c:v>
                </c:pt>
                <c:pt idx="553">
                  <c:v>2808</c:v>
                </c:pt>
                <c:pt idx="554">
                  <c:v>2763</c:v>
                </c:pt>
                <c:pt idx="555">
                  <c:v>2783</c:v>
                </c:pt>
                <c:pt idx="556">
                  <c:v>2762</c:v>
                </c:pt>
                <c:pt idx="557">
                  <c:v>2788</c:v>
                </c:pt>
                <c:pt idx="558">
                  <c:v>2753</c:v>
                </c:pt>
                <c:pt idx="559">
                  <c:v>2832</c:v>
                </c:pt>
                <c:pt idx="560">
                  <c:v>2804</c:v>
                </c:pt>
                <c:pt idx="561">
                  <c:v>2822</c:v>
                </c:pt>
                <c:pt idx="562">
                  <c:v>2827</c:v>
                </c:pt>
                <c:pt idx="563">
                  <c:v>2842</c:v>
                </c:pt>
                <c:pt idx="564">
                  <c:v>2928</c:v>
                </c:pt>
                <c:pt idx="565">
                  <c:v>2849</c:v>
                </c:pt>
                <c:pt idx="566">
                  <c:v>2859</c:v>
                </c:pt>
                <c:pt idx="567">
                  <c:v>2869</c:v>
                </c:pt>
                <c:pt idx="568">
                  <c:v>2838</c:v>
                </c:pt>
                <c:pt idx="569">
                  <c:v>3260</c:v>
                </c:pt>
                <c:pt idx="570">
                  <c:v>2836</c:v>
                </c:pt>
                <c:pt idx="571">
                  <c:v>2883</c:v>
                </c:pt>
                <c:pt idx="572">
                  <c:v>2856</c:v>
                </c:pt>
                <c:pt idx="573">
                  <c:v>2862</c:v>
                </c:pt>
                <c:pt idx="574">
                  <c:v>2923</c:v>
                </c:pt>
                <c:pt idx="575">
                  <c:v>2948</c:v>
                </c:pt>
                <c:pt idx="576">
                  <c:v>3264</c:v>
                </c:pt>
                <c:pt idx="577">
                  <c:v>2890</c:v>
                </c:pt>
                <c:pt idx="578">
                  <c:v>2886</c:v>
                </c:pt>
                <c:pt idx="579">
                  <c:v>2891</c:v>
                </c:pt>
                <c:pt idx="580">
                  <c:v>2881</c:v>
                </c:pt>
                <c:pt idx="581">
                  <c:v>2903</c:v>
                </c:pt>
                <c:pt idx="582">
                  <c:v>2925</c:v>
                </c:pt>
                <c:pt idx="583">
                  <c:v>3339</c:v>
                </c:pt>
                <c:pt idx="584">
                  <c:v>2891</c:v>
                </c:pt>
                <c:pt idx="585">
                  <c:v>2928</c:v>
                </c:pt>
                <c:pt idx="586">
                  <c:v>2925</c:v>
                </c:pt>
                <c:pt idx="587">
                  <c:v>2936</c:v>
                </c:pt>
                <c:pt idx="588">
                  <c:v>2968</c:v>
                </c:pt>
                <c:pt idx="589">
                  <c:v>2953</c:v>
                </c:pt>
                <c:pt idx="590">
                  <c:v>3353</c:v>
                </c:pt>
                <c:pt idx="591">
                  <c:v>2948</c:v>
                </c:pt>
                <c:pt idx="592">
                  <c:v>2960</c:v>
                </c:pt>
                <c:pt idx="593">
                  <c:v>2958</c:v>
                </c:pt>
                <c:pt idx="594">
                  <c:v>2947</c:v>
                </c:pt>
                <c:pt idx="595">
                  <c:v>2974</c:v>
                </c:pt>
                <c:pt idx="596">
                  <c:v>2966</c:v>
                </c:pt>
                <c:pt idx="597">
                  <c:v>3005</c:v>
                </c:pt>
                <c:pt idx="598">
                  <c:v>3009</c:v>
                </c:pt>
                <c:pt idx="599">
                  <c:v>3038</c:v>
                </c:pt>
                <c:pt idx="600">
                  <c:v>2978</c:v>
                </c:pt>
                <c:pt idx="601">
                  <c:v>3032</c:v>
                </c:pt>
                <c:pt idx="602">
                  <c:v>2993</c:v>
                </c:pt>
                <c:pt idx="603">
                  <c:v>3025</c:v>
                </c:pt>
                <c:pt idx="604">
                  <c:v>3011</c:v>
                </c:pt>
                <c:pt idx="605">
                  <c:v>3023</c:v>
                </c:pt>
                <c:pt idx="606">
                  <c:v>3031</c:v>
                </c:pt>
                <c:pt idx="607">
                  <c:v>3415</c:v>
                </c:pt>
                <c:pt idx="608">
                  <c:v>3017</c:v>
                </c:pt>
                <c:pt idx="609">
                  <c:v>3031</c:v>
                </c:pt>
                <c:pt idx="610">
                  <c:v>3015</c:v>
                </c:pt>
                <c:pt idx="611">
                  <c:v>3041</c:v>
                </c:pt>
                <c:pt idx="612">
                  <c:v>3077</c:v>
                </c:pt>
                <c:pt idx="613">
                  <c:v>3067</c:v>
                </c:pt>
                <c:pt idx="614">
                  <c:v>3068</c:v>
                </c:pt>
                <c:pt idx="615">
                  <c:v>3055</c:v>
                </c:pt>
                <c:pt idx="616">
                  <c:v>3060</c:v>
                </c:pt>
                <c:pt idx="617">
                  <c:v>3498</c:v>
                </c:pt>
                <c:pt idx="618">
                  <c:v>3087</c:v>
                </c:pt>
                <c:pt idx="619">
                  <c:v>3067</c:v>
                </c:pt>
                <c:pt idx="620">
                  <c:v>3079</c:v>
                </c:pt>
                <c:pt idx="621">
                  <c:v>3113</c:v>
                </c:pt>
                <c:pt idx="622">
                  <c:v>3098</c:v>
                </c:pt>
                <c:pt idx="623">
                  <c:v>3165</c:v>
                </c:pt>
                <c:pt idx="624">
                  <c:v>3092</c:v>
                </c:pt>
                <c:pt idx="625">
                  <c:v>3140</c:v>
                </c:pt>
                <c:pt idx="626">
                  <c:v>3108</c:v>
                </c:pt>
                <c:pt idx="627">
                  <c:v>3123</c:v>
                </c:pt>
                <c:pt idx="628">
                  <c:v>3149</c:v>
                </c:pt>
                <c:pt idx="629">
                  <c:v>3123</c:v>
                </c:pt>
                <c:pt idx="630">
                  <c:v>3636</c:v>
                </c:pt>
                <c:pt idx="631">
                  <c:v>3149</c:v>
                </c:pt>
                <c:pt idx="632">
                  <c:v>3129</c:v>
                </c:pt>
                <c:pt idx="633">
                  <c:v>3170</c:v>
                </c:pt>
                <c:pt idx="634">
                  <c:v>3167</c:v>
                </c:pt>
                <c:pt idx="635">
                  <c:v>3191</c:v>
                </c:pt>
                <c:pt idx="636">
                  <c:v>3185</c:v>
                </c:pt>
                <c:pt idx="637">
                  <c:v>3172</c:v>
                </c:pt>
                <c:pt idx="638">
                  <c:v>3180</c:v>
                </c:pt>
                <c:pt idx="639">
                  <c:v>3193</c:v>
                </c:pt>
                <c:pt idx="640">
                  <c:v>3185</c:v>
                </c:pt>
                <c:pt idx="641">
                  <c:v>3209</c:v>
                </c:pt>
                <c:pt idx="642">
                  <c:v>3183</c:v>
                </c:pt>
                <c:pt idx="643">
                  <c:v>3224</c:v>
                </c:pt>
                <c:pt idx="644">
                  <c:v>3402</c:v>
                </c:pt>
                <c:pt idx="645">
                  <c:v>3253</c:v>
                </c:pt>
                <c:pt idx="646">
                  <c:v>3612</c:v>
                </c:pt>
                <c:pt idx="647">
                  <c:v>3200</c:v>
                </c:pt>
                <c:pt idx="648">
                  <c:v>3250</c:v>
                </c:pt>
                <c:pt idx="649">
                  <c:v>3217</c:v>
                </c:pt>
                <c:pt idx="650">
                  <c:v>3260</c:v>
                </c:pt>
                <c:pt idx="651">
                  <c:v>3286</c:v>
                </c:pt>
                <c:pt idx="652">
                  <c:v>3294</c:v>
                </c:pt>
                <c:pt idx="653">
                  <c:v>3258</c:v>
                </c:pt>
                <c:pt idx="654">
                  <c:v>3302</c:v>
                </c:pt>
                <c:pt idx="655">
                  <c:v>3277</c:v>
                </c:pt>
                <c:pt idx="656">
                  <c:v>3275</c:v>
                </c:pt>
                <c:pt idx="657">
                  <c:v>3369</c:v>
                </c:pt>
                <c:pt idx="658">
                  <c:v>3268</c:v>
                </c:pt>
                <c:pt idx="659">
                  <c:v>3306</c:v>
                </c:pt>
                <c:pt idx="660">
                  <c:v>3291</c:v>
                </c:pt>
                <c:pt idx="661">
                  <c:v>3312</c:v>
                </c:pt>
                <c:pt idx="662">
                  <c:v>3293</c:v>
                </c:pt>
                <c:pt idx="663">
                  <c:v>3317</c:v>
                </c:pt>
                <c:pt idx="664">
                  <c:v>3305</c:v>
                </c:pt>
                <c:pt idx="665">
                  <c:v>3305</c:v>
                </c:pt>
                <c:pt idx="666">
                  <c:v>3351</c:v>
                </c:pt>
                <c:pt idx="667">
                  <c:v>3332</c:v>
                </c:pt>
                <c:pt idx="668">
                  <c:v>3350</c:v>
                </c:pt>
                <c:pt idx="669">
                  <c:v>3357</c:v>
                </c:pt>
                <c:pt idx="670">
                  <c:v>3336</c:v>
                </c:pt>
                <c:pt idx="671">
                  <c:v>3340</c:v>
                </c:pt>
                <c:pt idx="672">
                  <c:v>3343</c:v>
                </c:pt>
                <c:pt idx="673">
                  <c:v>3338</c:v>
                </c:pt>
                <c:pt idx="674">
                  <c:v>3363</c:v>
                </c:pt>
                <c:pt idx="675">
                  <c:v>3361</c:v>
                </c:pt>
                <c:pt idx="676">
                  <c:v>3354</c:v>
                </c:pt>
                <c:pt idx="677">
                  <c:v>3388</c:v>
                </c:pt>
                <c:pt idx="678">
                  <c:v>3354</c:v>
                </c:pt>
                <c:pt idx="679">
                  <c:v>3435</c:v>
                </c:pt>
                <c:pt idx="680">
                  <c:v>3790</c:v>
                </c:pt>
                <c:pt idx="681">
                  <c:v>3415</c:v>
                </c:pt>
                <c:pt idx="682">
                  <c:v>3376</c:v>
                </c:pt>
                <c:pt idx="683">
                  <c:v>3793</c:v>
                </c:pt>
                <c:pt idx="684">
                  <c:v>3402</c:v>
                </c:pt>
                <c:pt idx="685">
                  <c:v>3428</c:v>
                </c:pt>
                <c:pt idx="686">
                  <c:v>3852</c:v>
                </c:pt>
                <c:pt idx="687">
                  <c:v>3435</c:v>
                </c:pt>
                <c:pt idx="688">
                  <c:v>3471</c:v>
                </c:pt>
                <c:pt idx="689">
                  <c:v>3814</c:v>
                </c:pt>
                <c:pt idx="690">
                  <c:v>3460</c:v>
                </c:pt>
                <c:pt idx="691">
                  <c:v>3445</c:v>
                </c:pt>
                <c:pt idx="692">
                  <c:v>3423</c:v>
                </c:pt>
                <c:pt idx="693">
                  <c:v>3472</c:v>
                </c:pt>
                <c:pt idx="694">
                  <c:v>3445</c:v>
                </c:pt>
                <c:pt idx="695">
                  <c:v>3562</c:v>
                </c:pt>
                <c:pt idx="696">
                  <c:v>3541</c:v>
                </c:pt>
                <c:pt idx="697">
                  <c:v>3500</c:v>
                </c:pt>
                <c:pt idx="698">
                  <c:v>3504</c:v>
                </c:pt>
                <c:pt idx="699">
                  <c:v>3554</c:v>
                </c:pt>
                <c:pt idx="700">
                  <c:v>3464</c:v>
                </c:pt>
                <c:pt idx="701">
                  <c:v>3505</c:v>
                </c:pt>
                <c:pt idx="702">
                  <c:v>3503</c:v>
                </c:pt>
                <c:pt idx="703">
                  <c:v>3500</c:v>
                </c:pt>
                <c:pt idx="704">
                  <c:v>3529</c:v>
                </c:pt>
                <c:pt idx="705">
                  <c:v>3518</c:v>
                </c:pt>
                <c:pt idx="706">
                  <c:v>3521</c:v>
                </c:pt>
                <c:pt idx="707">
                  <c:v>3501</c:v>
                </c:pt>
                <c:pt idx="708">
                  <c:v>3579</c:v>
                </c:pt>
                <c:pt idx="709">
                  <c:v>3577</c:v>
                </c:pt>
                <c:pt idx="710">
                  <c:v>3540</c:v>
                </c:pt>
                <c:pt idx="711">
                  <c:v>3554</c:v>
                </c:pt>
                <c:pt idx="712">
                  <c:v>3570</c:v>
                </c:pt>
                <c:pt idx="713">
                  <c:v>3584</c:v>
                </c:pt>
                <c:pt idx="714">
                  <c:v>3557</c:v>
                </c:pt>
                <c:pt idx="715">
                  <c:v>3559</c:v>
                </c:pt>
                <c:pt idx="716">
                  <c:v>3572</c:v>
                </c:pt>
                <c:pt idx="717">
                  <c:v>3575</c:v>
                </c:pt>
                <c:pt idx="718">
                  <c:v>3925</c:v>
                </c:pt>
                <c:pt idx="719">
                  <c:v>3621</c:v>
                </c:pt>
                <c:pt idx="720">
                  <c:v>3602</c:v>
                </c:pt>
                <c:pt idx="721">
                  <c:v>3586</c:v>
                </c:pt>
                <c:pt idx="722">
                  <c:v>3577</c:v>
                </c:pt>
                <c:pt idx="723">
                  <c:v>3638</c:v>
                </c:pt>
                <c:pt idx="724">
                  <c:v>3687</c:v>
                </c:pt>
                <c:pt idx="725">
                  <c:v>3640</c:v>
                </c:pt>
                <c:pt idx="726">
                  <c:v>3631</c:v>
                </c:pt>
                <c:pt idx="727">
                  <c:v>3622</c:v>
                </c:pt>
                <c:pt idx="728">
                  <c:v>3629</c:v>
                </c:pt>
                <c:pt idx="729">
                  <c:v>3621</c:v>
                </c:pt>
                <c:pt idx="730">
                  <c:v>3638</c:v>
                </c:pt>
                <c:pt idx="731">
                  <c:v>3708</c:v>
                </c:pt>
                <c:pt idx="732">
                  <c:v>4047</c:v>
                </c:pt>
                <c:pt idx="733">
                  <c:v>3680</c:v>
                </c:pt>
                <c:pt idx="734">
                  <c:v>3647</c:v>
                </c:pt>
                <c:pt idx="735">
                  <c:v>3665</c:v>
                </c:pt>
                <c:pt idx="736">
                  <c:v>3658</c:v>
                </c:pt>
                <c:pt idx="737">
                  <c:v>3684</c:v>
                </c:pt>
                <c:pt idx="738">
                  <c:v>3665</c:v>
                </c:pt>
                <c:pt idx="739">
                  <c:v>3709</c:v>
                </c:pt>
                <c:pt idx="740">
                  <c:v>3662</c:v>
                </c:pt>
                <c:pt idx="741">
                  <c:v>3701</c:v>
                </c:pt>
                <c:pt idx="742">
                  <c:v>3687</c:v>
                </c:pt>
                <c:pt idx="743">
                  <c:v>3795</c:v>
                </c:pt>
                <c:pt idx="744">
                  <c:v>3690</c:v>
                </c:pt>
                <c:pt idx="745">
                  <c:v>3769</c:v>
                </c:pt>
                <c:pt idx="746">
                  <c:v>4130</c:v>
                </c:pt>
                <c:pt idx="747">
                  <c:v>3730</c:v>
                </c:pt>
                <c:pt idx="748">
                  <c:v>3717</c:v>
                </c:pt>
                <c:pt idx="749">
                  <c:v>3723</c:v>
                </c:pt>
                <c:pt idx="750">
                  <c:v>3761</c:v>
                </c:pt>
                <c:pt idx="751">
                  <c:v>3736</c:v>
                </c:pt>
                <c:pt idx="752">
                  <c:v>3779</c:v>
                </c:pt>
                <c:pt idx="753">
                  <c:v>3772</c:v>
                </c:pt>
                <c:pt idx="754">
                  <c:v>3764</c:v>
                </c:pt>
                <c:pt idx="755">
                  <c:v>3738</c:v>
                </c:pt>
                <c:pt idx="756">
                  <c:v>3766</c:v>
                </c:pt>
                <c:pt idx="757">
                  <c:v>3799</c:v>
                </c:pt>
                <c:pt idx="758">
                  <c:v>3760</c:v>
                </c:pt>
                <c:pt idx="759">
                  <c:v>3787</c:v>
                </c:pt>
                <c:pt idx="760">
                  <c:v>3764</c:v>
                </c:pt>
                <c:pt idx="761">
                  <c:v>3806</c:v>
                </c:pt>
                <c:pt idx="762">
                  <c:v>3831</c:v>
                </c:pt>
                <c:pt idx="763">
                  <c:v>3886</c:v>
                </c:pt>
                <c:pt idx="764">
                  <c:v>3808</c:v>
                </c:pt>
                <c:pt idx="765">
                  <c:v>3806</c:v>
                </c:pt>
                <c:pt idx="766">
                  <c:v>3806</c:v>
                </c:pt>
                <c:pt idx="767">
                  <c:v>3836</c:v>
                </c:pt>
                <c:pt idx="768">
                  <c:v>3830</c:v>
                </c:pt>
                <c:pt idx="769">
                  <c:v>3802</c:v>
                </c:pt>
                <c:pt idx="770">
                  <c:v>3819</c:v>
                </c:pt>
                <c:pt idx="771">
                  <c:v>3841</c:v>
                </c:pt>
                <c:pt idx="772">
                  <c:v>3900</c:v>
                </c:pt>
                <c:pt idx="773">
                  <c:v>3858</c:v>
                </c:pt>
                <c:pt idx="774">
                  <c:v>3892</c:v>
                </c:pt>
                <c:pt idx="775">
                  <c:v>3872</c:v>
                </c:pt>
                <c:pt idx="776">
                  <c:v>3850</c:v>
                </c:pt>
                <c:pt idx="777">
                  <c:v>3866</c:v>
                </c:pt>
                <c:pt idx="778">
                  <c:v>3881</c:v>
                </c:pt>
                <c:pt idx="779">
                  <c:v>3867</c:v>
                </c:pt>
                <c:pt idx="780">
                  <c:v>3876</c:v>
                </c:pt>
                <c:pt idx="781">
                  <c:v>3945</c:v>
                </c:pt>
                <c:pt idx="782">
                  <c:v>3930</c:v>
                </c:pt>
                <c:pt idx="783">
                  <c:v>4026</c:v>
                </c:pt>
                <c:pt idx="784">
                  <c:v>3911</c:v>
                </c:pt>
                <c:pt idx="785">
                  <c:v>3982</c:v>
                </c:pt>
                <c:pt idx="786">
                  <c:v>4384</c:v>
                </c:pt>
                <c:pt idx="787">
                  <c:v>4088</c:v>
                </c:pt>
                <c:pt idx="788">
                  <c:v>3951</c:v>
                </c:pt>
                <c:pt idx="789">
                  <c:v>3932</c:v>
                </c:pt>
                <c:pt idx="790">
                  <c:v>3915</c:v>
                </c:pt>
                <c:pt idx="791">
                  <c:v>3948</c:v>
                </c:pt>
                <c:pt idx="792">
                  <c:v>3981</c:v>
                </c:pt>
                <c:pt idx="793">
                  <c:v>3978</c:v>
                </c:pt>
                <c:pt idx="794">
                  <c:v>3980</c:v>
                </c:pt>
                <c:pt idx="795">
                  <c:v>4047</c:v>
                </c:pt>
                <c:pt idx="796">
                  <c:v>4095</c:v>
                </c:pt>
                <c:pt idx="797">
                  <c:v>3973</c:v>
                </c:pt>
                <c:pt idx="798">
                  <c:v>3990</c:v>
                </c:pt>
                <c:pt idx="799">
                  <c:v>4384</c:v>
                </c:pt>
                <c:pt idx="800">
                  <c:v>3989</c:v>
                </c:pt>
                <c:pt idx="801">
                  <c:v>3945</c:v>
                </c:pt>
                <c:pt idx="802">
                  <c:v>3994</c:v>
                </c:pt>
                <c:pt idx="803">
                  <c:v>3999</c:v>
                </c:pt>
                <c:pt idx="804">
                  <c:v>4335</c:v>
                </c:pt>
                <c:pt idx="805">
                  <c:v>4006</c:v>
                </c:pt>
                <c:pt idx="806">
                  <c:v>4021</c:v>
                </c:pt>
                <c:pt idx="807">
                  <c:v>3980</c:v>
                </c:pt>
                <c:pt idx="808">
                  <c:v>4025</c:v>
                </c:pt>
                <c:pt idx="809">
                  <c:v>4049</c:v>
                </c:pt>
                <c:pt idx="810">
                  <c:v>4124</c:v>
                </c:pt>
                <c:pt idx="811">
                  <c:v>4020</c:v>
                </c:pt>
                <c:pt idx="812">
                  <c:v>4027</c:v>
                </c:pt>
                <c:pt idx="813">
                  <c:v>4049</c:v>
                </c:pt>
                <c:pt idx="814">
                  <c:v>4022</c:v>
                </c:pt>
                <c:pt idx="815">
                  <c:v>4057</c:v>
                </c:pt>
                <c:pt idx="816">
                  <c:v>4031</c:v>
                </c:pt>
                <c:pt idx="817">
                  <c:v>4147</c:v>
                </c:pt>
                <c:pt idx="818">
                  <c:v>4070</c:v>
                </c:pt>
                <c:pt idx="819">
                  <c:v>4079</c:v>
                </c:pt>
                <c:pt idx="820">
                  <c:v>4094</c:v>
                </c:pt>
                <c:pt idx="821">
                  <c:v>4079</c:v>
                </c:pt>
                <c:pt idx="822">
                  <c:v>4106</c:v>
                </c:pt>
                <c:pt idx="823">
                  <c:v>4086</c:v>
                </c:pt>
                <c:pt idx="824">
                  <c:v>4144</c:v>
                </c:pt>
                <c:pt idx="825">
                  <c:v>4096</c:v>
                </c:pt>
                <c:pt idx="826">
                  <c:v>4115</c:v>
                </c:pt>
                <c:pt idx="827">
                  <c:v>4156</c:v>
                </c:pt>
                <c:pt idx="828">
                  <c:v>4134</c:v>
                </c:pt>
                <c:pt idx="829">
                  <c:v>4170</c:v>
                </c:pt>
                <c:pt idx="830">
                  <c:v>4135</c:v>
                </c:pt>
                <c:pt idx="831">
                  <c:v>4171</c:v>
                </c:pt>
                <c:pt idx="832">
                  <c:v>4161</c:v>
                </c:pt>
                <c:pt idx="833">
                  <c:v>4152</c:v>
                </c:pt>
                <c:pt idx="834">
                  <c:v>4116</c:v>
                </c:pt>
                <c:pt idx="835">
                  <c:v>4346</c:v>
                </c:pt>
                <c:pt idx="836">
                  <c:v>4332</c:v>
                </c:pt>
                <c:pt idx="837">
                  <c:v>4215</c:v>
                </c:pt>
                <c:pt idx="838">
                  <c:v>4378</c:v>
                </c:pt>
                <c:pt idx="839">
                  <c:v>4652</c:v>
                </c:pt>
                <c:pt idx="840">
                  <c:v>4207</c:v>
                </c:pt>
                <c:pt idx="841">
                  <c:v>4132</c:v>
                </c:pt>
                <c:pt idx="842">
                  <c:v>4218</c:v>
                </c:pt>
                <c:pt idx="843">
                  <c:v>4221</c:v>
                </c:pt>
                <c:pt idx="844">
                  <c:v>4652</c:v>
                </c:pt>
                <c:pt idx="845">
                  <c:v>4199</c:v>
                </c:pt>
                <c:pt idx="846">
                  <c:v>4257</c:v>
                </c:pt>
                <c:pt idx="847">
                  <c:v>4281</c:v>
                </c:pt>
                <c:pt idx="848">
                  <c:v>4213</c:v>
                </c:pt>
                <c:pt idx="849">
                  <c:v>4234</c:v>
                </c:pt>
                <c:pt idx="850">
                  <c:v>4286</c:v>
                </c:pt>
                <c:pt idx="851">
                  <c:v>4234</c:v>
                </c:pt>
                <c:pt idx="852">
                  <c:v>4272</c:v>
                </c:pt>
                <c:pt idx="853">
                  <c:v>4243</c:v>
                </c:pt>
                <c:pt idx="854">
                  <c:v>4240</c:v>
                </c:pt>
                <c:pt idx="855">
                  <c:v>4257</c:v>
                </c:pt>
                <c:pt idx="856">
                  <c:v>4655</c:v>
                </c:pt>
                <c:pt idx="857">
                  <c:v>4290</c:v>
                </c:pt>
                <c:pt idx="858">
                  <c:v>4324</c:v>
                </c:pt>
                <c:pt idx="859">
                  <c:v>4288</c:v>
                </c:pt>
                <c:pt idx="860">
                  <c:v>4295</c:v>
                </c:pt>
                <c:pt idx="861">
                  <c:v>4294</c:v>
                </c:pt>
                <c:pt idx="862">
                  <c:v>4304</c:v>
                </c:pt>
                <c:pt idx="863">
                  <c:v>4275</c:v>
                </c:pt>
                <c:pt idx="864">
                  <c:v>4288</c:v>
                </c:pt>
                <c:pt idx="865">
                  <c:v>4299</c:v>
                </c:pt>
                <c:pt idx="866">
                  <c:v>4419</c:v>
                </c:pt>
                <c:pt idx="867">
                  <c:v>4354</c:v>
                </c:pt>
                <c:pt idx="868">
                  <c:v>4313</c:v>
                </c:pt>
                <c:pt idx="869">
                  <c:v>4363</c:v>
                </c:pt>
                <c:pt idx="870">
                  <c:v>4330</c:v>
                </c:pt>
                <c:pt idx="871">
                  <c:v>4366</c:v>
                </c:pt>
                <c:pt idx="872">
                  <c:v>4296</c:v>
                </c:pt>
                <c:pt idx="873">
                  <c:v>4354</c:v>
                </c:pt>
                <c:pt idx="874">
                  <c:v>4376</c:v>
                </c:pt>
                <c:pt idx="875">
                  <c:v>4794</c:v>
                </c:pt>
                <c:pt idx="876">
                  <c:v>4359</c:v>
                </c:pt>
                <c:pt idx="877">
                  <c:v>4431</c:v>
                </c:pt>
                <c:pt idx="878">
                  <c:v>4353</c:v>
                </c:pt>
                <c:pt idx="879">
                  <c:v>4348</c:v>
                </c:pt>
                <c:pt idx="880">
                  <c:v>4317</c:v>
                </c:pt>
                <c:pt idx="881">
                  <c:v>4403</c:v>
                </c:pt>
                <c:pt idx="882">
                  <c:v>4747</c:v>
                </c:pt>
                <c:pt idx="883">
                  <c:v>4481</c:v>
                </c:pt>
                <c:pt idx="884">
                  <c:v>4423</c:v>
                </c:pt>
                <c:pt idx="885">
                  <c:v>4416</c:v>
                </c:pt>
                <c:pt idx="886">
                  <c:v>4405</c:v>
                </c:pt>
                <c:pt idx="887">
                  <c:v>4404</c:v>
                </c:pt>
                <c:pt idx="888">
                  <c:v>4402</c:v>
                </c:pt>
                <c:pt idx="889">
                  <c:v>4821</c:v>
                </c:pt>
                <c:pt idx="890">
                  <c:v>4411</c:v>
                </c:pt>
                <c:pt idx="891">
                  <c:v>4416</c:v>
                </c:pt>
                <c:pt idx="892">
                  <c:v>4447</c:v>
                </c:pt>
                <c:pt idx="893">
                  <c:v>4484</c:v>
                </c:pt>
                <c:pt idx="894">
                  <c:v>4425</c:v>
                </c:pt>
                <c:pt idx="895">
                  <c:v>4487</c:v>
                </c:pt>
                <c:pt idx="896">
                  <c:v>4472</c:v>
                </c:pt>
                <c:pt idx="897">
                  <c:v>4471</c:v>
                </c:pt>
                <c:pt idx="898">
                  <c:v>4452</c:v>
                </c:pt>
                <c:pt idx="899">
                  <c:v>4477</c:v>
                </c:pt>
                <c:pt idx="900">
                  <c:v>4479</c:v>
                </c:pt>
                <c:pt idx="901">
                  <c:v>4477</c:v>
                </c:pt>
                <c:pt idx="902">
                  <c:v>4478</c:v>
                </c:pt>
                <c:pt idx="903">
                  <c:v>4500</c:v>
                </c:pt>
                <c:pt idx="904">
                  <c:v>4506</c:v>
                </c:pt>
                <c:pt idx="905">
                  <c:v>4815</c:v>
                </c:pt>
                <c:pt idx="906">
                  <c:v>4504</c:v>
                </c:pt>
                <c:pt idx="907">
                  <c:v>4494</c:v>
                </c:pt>
                <c:pt idx="908">
                  <c:v>4494</c:v>
                </c:pt>
                <c:pt idx="909">
                  <c:v>4528</c:v>
                </c:pt>
                <c:pt idx="910">
                  <c:v>4521</c:v>
                </c:pt>
                <c:pt idx="911">
                  <c:v>4559</c:v>
                </c:pt>
                <c:pt idx="912">
                  <c:v>4513</c:v>
                </c:pt>
                <c:pt idx="913">
                  <c:v>4489</c:v>
                </c:pt>
                <c:pt idx="914">
                  <c:v>4946</c:v>
                </c:pt>
                <c:pt idx="915">
                  <c:v>4568</c:v>
                </c:pt>
                <c:pt idx="916">
                  <c:v>4586</c:v>
                </c:pt>
                <c:pt idx="917">
                  <c:v>4552</c:v>
                </c:pt>
                <c:pt idx="918">
                  <c:v>4622</c:v>
                </c:pt>
                <c:pt idx="919">
                  <c:v>4544</c:v>
                </c:pt>
                <c:pt idx="920">
                  <c:v>4641</c:v>
                </c:pt>
                <c:pt idx="921">
                  <c:v>4573</c:v>
                </c:pt>
                <c:pt idx="922">
                  <c:v>4626</c:v>
                </c:pt>
                <c:pt idx="923">
                  <c:v>5122</c:v>
                </c:pt>
                <c:pt idx="924">
                  <c:v>4597</c:v>
                </c:pt>
                <c:pt idx="925">
                  <c:v>4609</c:v>
                </c:pt>
                <c:pt idx="926">
                  <c:v>4600</c:v>
                </c:pt>
                <c:pt idx="927">
                  <c:v>4629</c:v>
                </c:pt>
                <c:pt idx="928">
                  <c:v>4594</c:v>
                </c:pt>
                <c:pt idx="929">
                  <c:v>4613</c:v>
                </c:pt>
                <c:pt idx="930">
                  <c:v>4606</c:v>
                </c:pt>
                <c:pt idx="931">
                  <c:v>4633</c:v>
                </c:pt>
                <c:pt idx="932">
                  <c:v>4625</c:v>
                </c:pt>
                <c:pt idx="933">
                  <c:v>4638</c:v>
                </c:pt>
                <c:pt idx="934">
                  <c:v>5053</c:v>
                </c:pt>
                <c:pt idx="935">
                  <c:v>4638</c:v>
                </c:pt>
                <c:pt idx="936">
                  <c:v>4682</c:v>
                </c:pt>
                <c:pt idx="937">
                  <c:v>4640</c:v>
                </c:pt>
                <c:pt idx="938">
                  <c:v>4673</c:v>
                </c:pt>
                <c:pt idx="939">
                  <c:v>4651</c:v>
                </c:pt>
                <c:pt idx="940">
                  <c:v>4679</c:v>
                </c:pt>
                <c:pt idx="941">
                  <c:v>4677</c:v>
                </c:pt>
                <c:pt idx="942">
                  <c:v>4702</c:v>
                </c:pt>
                <c:pt idx="943">
                  <c:v>4688</c:v>
                </c:pt>
                <c:pt idx="944">
                  <c:v>4746</c:v>
                </c:pt>
                <c:pt idx="945">
                  <c:v>5076</c:v>
                </c:pt>
                <c:pt idx="946">
                  <c:v>4731</c:v>
                </c:pt>
                <c:pt idx="947">
                  <c:v>4705</c:v>
                </c:pt>
                <c:pt idx="948">
                  <c:v>4746</c:v>
                </c:pt>
                <c:pt idx="949">
                  <c:v>4749</c:v>
                </c:pt>
                <c:pt idx="950">
                  <c:v>4723</c:v>
                </c:pt>
                <c:pt idx="951">
                  <c:v>4753</c:v>
                </c:pt>
                <c:pt idx="952">
                  <c:v>4689</c:v>
                </c:pt>
                <c:pt idx="953">
                  <c:v>4723</c:v>
                </c:pt>
                <c:pt idx="954">
                  <c:v>4796</c:v>
                </c:pt>
                <c:pt idx="955">
                  <c:v>4775</c:v>
                </c:pt>
                <c:pt idx="956">
                  <c:v>4763</c:v>
                </c:pt>
                <c:pt idx="957">
                  <c:v>4740</c:v>
                </c:pt>
                <c:pt idx="958">
                  <c:v>5111</c:v>
                </c:pt>
                <c:pt idx="959">
                  <c:v>4732</c:v>
                </c:pt>
                <c:pt idx="960">
                  <c:v>4768</c:v>
                </c:pt>
                <c:pt idx="961">
                  <c:v>4791</c:v>
                </c:pt>
                <c:pt idx="962">
                  <c:v>4768</c:v>
                </c:pt>
                <c:pt idx="963">
                  <c:v>4853</c:v>
                </c:pt>
                <c:pt idx="964">
                  <c:v>4835</c:v>
                </c:pt>
                <c:pt idx="965">
                  <c:v>4769</c:v>
                </c:pt>
                <c:pt idx="966">
                  <c:v>4773</c:v>
                </c:pt>
                <c:pt idx="967">
                  <c:v>4803</c:v>
                </c:pt>
                <c:pt idx="968">
                  <c:v>4837</c:v>
                </c:pt>
                <c:pt idx="969">
                  <c:v>4816</c:v>
                </c:pt>
                <c:pt idx="970">
                  <c:v>4797</c:v>
                </c:pt>
                <c:pt idx="971">
                  <c:v>4833</c:v>
                </c:pt>
                <c:pt idx="972">
                  <c:v>4845</c:v>
                </c:pt>
                <c:pt idx="973">
                  <c:v>5297</c:v>
                </c:pt>
                <c:pt idx="974">
                  <c:v>4866</c:v>
                </c:pt>
                <c:pt idx="975">
                  <c:v>5173</c:v>
                </c:pt>
                <c:pt idx="976">
                  <c:v>4901</c:v>
                </c:pt>
                <c:pt idx="977">
                  <c:v>4845</c:v>
                </c:pt>
                <c:pt idx="978">
                  <c:v>4865</c:v>
                </c:pt>
                <c:pt idx="979">
                  <c:v>4880</c:v>
                </c:pt>
                <c:pt idx="980">
                  <c:v>4870</c:v>
                </c:pt>
                <c:pt idx="981">
                  <c:v>4893</c:v>
                </c:pt>
                <c:pt idx="982">
                  <c:v>4867</c:v>
                </c:pt>
                <c:pt idx="983">
                  <c:v>4937</c:v>
                </c:pt>
                <c:pt idx="984">
                  <c:v>4922</c:v>
                </c:pt>
                <c:pt idx="985">
                  <c:v>4999</c:v>
                </c:pt>
                <c:pt idx="986">
                  <c:v>4906</c:v>
                </c:pt>
                <c:pt idx="987">
                  <c:v>4917</c:v>
                </c:pt>
                <c:pt idx="988">
                  <c:v>4947</c:v>
                </c:pt>
                <c:pt idx="989">
                  <c:v>5037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52-4246-99B4-58A691B81C31}"/>
            </c:ext>
          </c:extLst>
        </c:ser>
        <c:ser>
          <c:idx val="3"/>
          <c:order val="3"/>
          <c:tx>
            <c:strRef>
              <c:f>Benchmark!$E$1</c:f>
              <c:strCache>
                <c:ptCount val="1"/>
                <c:pt idx="0">
                  <c:v>Parallel FP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Benchmark!$E$2:$E$991</c:f>
              <c:numCache>
                <c:formatCode>General</c:formatCode>
                <c:ptCount val="990"/>
                <c:pt idx="0">
                  <c:v>1103</c:v>
                </c:pt>
                <c:pt idx="1">
                  <c:v>736</c:v>
                </c:pt>
                <c:pt idx="2">
                  <c:v>602</c:v>
                </c:pt>
                <c:pt idx="3">
                  <c:v>568</c:v>
                </c:pt>
                <c:pt idx="4">
                  <c:v>810</c:v>
                </c:pt>
                <c:pt idx="5">
                  <c:v>780</c:v>
                </c:pt>
                <c:pt idx="6">
                  <c:v>683</c:v>
                </c:pt>
                <c:pt idx="7">
                  <c:v>682</c:v>
                </c:pt>
                <c:pt idx="8">
                  <c:v>602</c:v>
                </c:pt>
                <c:pt idx="9">
                  <c:v>575</c:v>
                </c:pt>
                <c:pt idx="10">
                  <c:v>478</c:v>
                </c:pt>
                <c:pt idx="11">
                  <c:v>2122</c:v>
                </c:pt>
                <c:pt idx="12">
                  <c:v>208</c:v>
                </c:pt>
                <c:pt idx="13">
                  <c:v>230</c:v>
                </c:pt>
                <c:pt idx="14">
                  <c:v>227</c:v>
                </c:pt>
                <c:pt idx="15">
                  <c:v>244</c:v>
                </c:pt>
                <c:pt idx="16">
                  <c:v>236</c:v>
                </c:pt>
                <c:pt idx="17">
                  <c:v>248</c:v>
                </c:pt>
                <c:pt idx="18">
                  <c:v>234</c:v>
                </c:pt>
                <c:pt idx="19">
                  <c:v>251</c:v>
                </c:pt>
                <c:pt idx="20">
                  <c:v>540</c:v>
                </c:pt>
                <c:pt idx="21">
                  <c:v>590</c:v>
                </c:pt>
                <c:pt idx="22">
                  <c:v>653</c:v>
                </c:pt>
                <c:pt idx="23">
                  <c:v>685</c:v>
                </c:pt>
                <c:pt idx="24">
                  <c:v>1573</c:v>
                </c:pt>
                <c:pt idx="25">
                  <c:v>297</c:v>
                </c:pt>
                <c:pt idx="26">
                  <c:v>267</c:v>
                </c:pt>
                <c:pt idx="27">
                  <c:v>305</c:v>
                </c:pt>
                <c:pt idx="28">
                  <c:v>268</c:v>
                </c:pt>
                <c:pt idx="29">
                  <c:v>320</c:v>
                </c:pt>
                <c:pt idx="30">
                  <c:v>285</c:v>
                </c:pt>
                <c:pt idx="31">
                  <c:v>385</c:v>
                </c:pt>
                <c:pt idx="32">
                  <c:v>299</c:v>
                </c:pt>
                <c:pt idx="33">
                  <c:v>311</c:v>
                </c:pt>
                <c:pt idx="34">
                  <c:v>512</c:v>
                </c:pt>
                <c:pt idx="35">
                  <c:v>736</c:v>
                </c:pt>
                <c:pt idx="36">
                  <c:v>812</c:v>
                </c:pt>
                <c:pt idx="37">
                  <c:v>770</c:v>
                </c:pt>
                <c:pt idx="38">
                  <c:v>693</c:v>
                </c:pt>
                <c:pt idx="39">
                  <c:v>909</c:v>
                </c:pt>
                <c:pt idx="40">
                  <c:v>1061</c:v>
                </c:pt>
                <c:pt idx="41">
                  <c:v>828</c:v>
                </c:pt>
                <c:pt idx="42">
                  <c:v>845</c:v>
                </c:pt>
                <c:pt idx="43">
                  <c:v>394</c:v>
                </c:pt>
                <c:pt idx="44">
                  <c:v>390</c:v>
                </c:pt>
                <c:pt idx="45">
                  <c:v>397</c:v>
                </c:pt>
                <c:pt idx="46">
                  <c:v>408</c:v>
                </c:pt>
                <c:pt idx="47">
                  <c:v>436</c:v>
                </c:pt>
                <c:pt idx="48">
                  <c:v>454</c:v>
                </c:pt>
                <c:pt idx="49">
                  <c:v>448</c:v>
                </c:pt>
                <c:pt idx="50">
                  <c:v>433</c:v>
                </c:pt>
                <c:pt idx="51">
                  <c:v>438</c:v>
                </c:pt>
                <c:pt idx="52">
                  <c:v>438</c:v>
                </c:pt>
                <c:pt idx="53">
                  <c:v>443</c:v>
                </c:pt>
                <c:pt idx="54">
                  <c:v>448</c:v>
                </c:pt>
                <c:pt idx="55">
                  <c:v>456</c:v>
                </c:pt>
                <c:pt idx="56">
                  <c:v>503</c:v>
                </c:pt>
                <c:pt idx="57">
                  <c:v>1471</c:v>
                </c:pt>
                <c:pt idx="58">
                  <c:v>490</c:v>
                </c:pt>
                <c:pt idx="59">
                  <c:v>480</c:v>
                </c:pt>
                <c:pt idx="60">
                  <c:v>484</c:v>
                </c:pt>
                <c:pt idx="61">
                  <c:v>492</c:v>
                </c:pt>
                <c:pt idx="62">
                  <c:v>494</c:v>
                </c:pt>
                <c:pt idx="63">
                  <c:v>541</c:v>
                </c:pt>
                <c:pt idx="64">
                  <c:v>509</c:v>
                </c:pt>
                <c:pt idx="65">
                  <c:v>516</c:v>
                </c:pt>
                <c:pt idx="66">
                  <c:v>550</c:v>
                </c:pt>
                <c:pt idx="67">
                  <c:v>544</c:v>
                </c:pt>
                <c:pt idx="68">
                  <c:v>532</c:v>
                </c:pt>
                <c:pt idx="69">
                  <c:v>587</c:v>
                </c:pt>
                <c:pt idx="70">
                  <c:v>1310</c:v>
                </c:pt>
                <c:pt idx="71">
                  <c:v>1097</c:v>
                </c:pt>
                <c:pt idx="72">
                  <c:v>1203</c:v>
                </c:pt>
                <c:pt idx="73">
                  <c:v>1128</c:v>
                </c:pt>
                <c:pt idx="74">
                  <c:v>581</c:v>
                </c:pt>
                <c:pt idx="75">
                  <c:v>589</c:v>
                </c:pt>
                <c:pt idx="76">
                  <c:v>582</c:v>
                </c:pt>
                <c:pt idx="77">
                  <c:v>601</c:v>
                </c:pt>
                <c:pt idx="78">
                  <c:v>602</c:v>
                </c:pt>
                <c:pt idx="79">
                  <c:v>626</c:v>
                </c:pt>
                <c:pt idx="80">
                  <c:v>607</c:v>
                </c:pt>
                <c:pt idx="81">
                  <c:v>630</c:v>
                </c:pt>
                <c:pt idx="82">
                  <c:v>1615</c:v>
                </c:pt>
                <c:pt idx="83">
                  <c:v>679</c:v>
                </c:pt>
                <c:pt idx="84">
                  <c:v>630</c:v>
                </c:pt>
                <c:pt idx="85">
                  <c:v>656</c:v>
                </c:pt>
                <c:pt idx="86">
                  <c:v>655</c:v>
                </c:pt>
                <c:pt idx="87">
                  <c:v>645</c:v>
                </c:pt>
                <c:pt idx="88">
                  <c:v>655</c:v>
                </c:pt>
                <c:pt idx="89">
                  <c:v>672</c:v>
                </c:pt>
                <c:pt idx="90">
                  <c:v>685</c:v>
                </c:pt>
                <c:pt idx="91">
                  <c:v>671</c:v>
                </c:pt>
                <c:pt idx="92">
                  <c:v>708</c:v>
                </c:pt>
                <c:pt idx="93">
                  <c:v>706</c:v>
                </c:pt>
                <c:pt idx="94">
                  <c:v>697</c:v>
                </c:pt>
                <c:pt idx="95">
                  <c:v>726</c:v>
                </c:pt>
                <c:pt idx="96">
                  <c:v>731</c:v>
                </c:pt>
                <c:pt idx="97">
                  <c:v>734</c:v>
                </c:pt>
                <c:pt idx="98">
                  <c:v>745</c:v>
                </c:pt>
                <c:pt idx="99">
                  <c:v>700</c:v>
                </c:pt>
                <c:pt idx="100">
                  <c:v>727</c:v>
                </c:pt>
                <c:pt idx="101">
                  <c:v>738</c:v>
                </c:pt>
                <c:pt idx="102">
                  <c:v>766</c:v>
                </c:pt>
                <c:pt idx="103">
                  <c:v>760</c:v>
                </c:pt>
                <c:pt idx="104">
                  <c:v>1835</c:v>
                </c:pt>
                <c:pt idx="105">
                  <c:v>769</c:v>
                </c:pt>
                <c:pt idx="106">
                  <c:v>794</c:v>
                </c:pt>
                <c:pt idx="107">
                  <c:v>830</c:v>
                </c:pt>
                <c:pt idx="108">
                  <c:v>808</c:v>
                </c:pt>
                <c:pt idx="109">
                  <c:v>799</c:v>
                </c:pt>
                <c:pt idx="110">
                  <c:v>813</c:v>
                </c:pt>
                <c:pt idx="111">
                  <c:v>815</c:v>
                </c:pt>
                <c:pt idx="112">
                  <c:v>843</c:v>
                </c:pt>
                <c:pt idx="113">
                  <c:v>868</c:v>
                </c:pt>
                <c:pt idx="114">
                  <c:v>1804</c:v>
                </c:pt>
                <c:pt idx="115">
                  <c:v>1619</c:v>
                </c:pt>
                <c:pt idx="116">
                  <c:v>1868</c:v>
                </c:pt>
                <c:pt idx="117">
                  <c:v>860</c:v>
                </c:pt>
                <c:pt idx="118">
                  <c:v>871</c:v>
                </c:pt>
                <c:pt idx="119">
                  <c:v>846</c:v>
                </c:pt>
                <c:pt idx="120">
                  <c:v>841</c:v>
                </c:pt>
                <c:pt idx="121">
                  <c:v>871</c:v>
                </c:pt>
                <c:pt idx="122">
                  <c:v>885</c:v>
                </c:pt>
                <c:pt idx="123">
                  <c:v>875</c:v>
                </c:pt>
                <c:pt idx="124">
                  <c:v>2018</c:v>
                </c:pt>
                <c:pt idx="125">
                  <c:v>892</c:v>
                </c:pt>
                <c:pt idx="126">
                  <c:v>986</c:v>
                </c:pt>
                <c:pt idx="127">
                  <c:v>928</c:v>
                </c:pt>
                <c:pt idx="128">
                  <c:v>921</c:v>
                </c:pt>
                <c:pt idx="129">
                  <c:v>913</c:v>
                </c:pt>
                <c:pt idx="130">
                  <c:v>939</c:v>
                </c:pt>
                <c:pt idx="131">
                  <c:v>839</c:v>
                </c:pt>
                <c:pt idx="132">
                  <c:v>990</c:v>
                </c:pt>
                <c:pt idx="133">
                  <c:v>935</c:v>
                </c:pt>
                <c:pt idx="134">
                  <c:v>955</c:v>
                </c:pt>
                <c:pt idx="135">
                  <c:v>939</c:v>
                </c:pt>
                <c:pt idx="136">
                  <c:v>960</c:v>
                </c:pt>
                <c:pt idx="137">
                  <c:v>945</c:v>
                </c:pt>
                <c:pt idx="138">
                  <c:v>975</c:v>
                </c:pt>
                <c:pt idx="139">
                  <c:v>976</c:v>
                </c:pt>
                <c:pt idx="140">
                  <c:v>1006</c:v>
                </c:pt>
                <c:pt idx="141">
                  <c:v>1041</c:v>
                </c:pt>
                <c:pt idx="142">
                  <c:v>1003</c:v>
                </c:pt>
                <c:pt idx="143">
                  <c:v>2022</c:v>
                </c:pt>
                <c:pt idx="144">
                  <c:v>1008</c:v>
                </c:pt>
                <c:pt idx="145">
                  <c:v>1029</c:v>
                </c:pt>
                <c:pt idx="146">
                  <c:v>1075</c:v>
                </c:pt>
                <c:pt idx="147">
                  <c:v>1025</c:v>
                </c:pt>
                <c:pt idx="148">
                  <c:v>1064</c:v>
                </c:pt>
                <c:pt idx="149">
                  <c:v>1046</c:v>
                </c:pt>
                <c:pt idx="150">
                  <c:v>1047</c:v>
                </c:pt>
                <c:pt idx="151">
                  <c:v>1039</c:v>
                </c:pt>
                <c:pt idx="152">
                  <c:v>2293</c:v>
                </c:pt>
                <c:pt idx="153">
                  <c:v>2027</c:v>
                </c:pt>
                <c:pt idx="154">
                  <c:v>2281</c:v>
                </c:pt>
                <c:pt idx="155">
                  <c:v>1071</c:v>
                </c:pt>
                <c:pt idx="156">
                  <c:v>1078</c:v>
                </c:pt>
                <c:pt idx="157">
                  <c:v>1130</c:v>
                </c:pt>
                <c:pt idx="158">
                  <c:v>1100</c:v>
                </c:pt>
                <c:pt idx="159">
                  <c:v>1226</c:v>
                </c:pt>
                <c:pt idx="160">
                  <c:v>1124</c:v>
                </c:pt>
                <c:pt idx="161">
                  <c:v>1143</c:v>
                </c:pt>
                <c:pt idx="162">
                  <c:v>1167</c:v>
                </c:pt>
                <c:pt idx="163">
                  <c:v>1151</c:v>
                </c:pt>
                <c:pt idx="164">
                  <c:v>1182</c:v>
                </c:pt>
                <c:pt idx="165">
                  <c:v>1178</c:v>
                </c:pt>
                <c:pt idx="166">
                  <c:v>1170</c:v>
                </c:pt>
                <c:pt idx="167">
                  <c:v>1171</c:v>
                </c:pt>
                <c:pt idx="168">
                  <c:v>1180</c:v>
                </c:pt>
                <c:pt idx="169">
                  <c:v>1238</c:v>
                </c:pt>
                <c:pt idx="170">
                  <c:v>1182</c:v>
                </c:pt>
                <c:pt idx="171">
                  <c:v>2307</c:v>
                </c:pt>
                <c:pt idx="172">
                  <c:v>1202</c:v>
                </c:pt>
                <c:pt idx="173">
                  <c:v>1209</c:v>
                </c:pt>
                <c:pt idx="174">
                  <c:v>1219</c:v>
                </c:pt>
                <c:pt idx="175">
                  <c:v>1228</c:v>
                </c:pt>
                <c:pt idx="176">
                  <c:v>1230</c:v>
                </c:pt>
                <c:pt idx="177">
                  <c:v>1239</c:v>
                </c:pt>
                <c:pt idx="178">
                  <c:v>1236</c:v>
                </c:pt>
                <c:pt idx="179">
                  <c:v>1283</c:v>
                </c:pt>
                <c:pt idx="180">
                  <c:v>2364</c:v>
                </c:pt>
                <c:pt idx="181">
                  <c:v>1248</c:v>
                </c:pt>
                <c:pt idx="182">
                  <c:v>1323</c:v>
                </c:pt>
                <c:pt idx="183">
                  <c:v>1271</c:v>
                </c:pt>
                <c:pt idx="184">
                  <c:v>1325</c:v>
                </c:pt>
                <c:pt idx="185">
                  <c:v>1297</c:v>
                </c:pt>
                <c:pt idx="186">
                  <c:v>1372</c:v>
                </c:pt>
                <c:pt idx="187">
                  <c:v>1293</c:v>
                </c:pt>
                <c:pt idx="188">
                  <c:v>1420</c:v>
                </c:pt>
                <c:pt idx="189">
                  <c:v>2922</c:v>
                </c:pt>
                <c:pt idx="190">
                  <c:v>2916</c:v>
                </c:pt>
                <c:pt idx="191">
                  <c:v>2899</c:v>
                </c:pt>
                <c:pt idx="192">
                  <c:v>1332</c:v>
                </c:pt>
                <c:pt idx="193">
                  <c:v>1370</c:v>
                </c:pt>
                <c:pt idx="194">
                  <c:v>1376</c:v>
                </c:pt>
                <c:pt idx="195">
                  <c:v>1353</c:v>
                </c:pt>
                <c:pt idx="196">
                  <c:v>1422</c:v>
                </c:pt>
                <c:pt idx="197">
                  <c:v>1349</c:v>
                </c:pt>
                <c:pt idx="198">
                  <c:v>1362</c:v>
                </c:pt>
                <c:pt idx="199">
                  <c:v>1308</c:v>
                </c:pt>
                <c:pt idx="200">
                  <c:v>1448</c:v>
                </c:pt>
                <c:pt idx="201">
                  <c:v>1408</c:v>
                </c:pt>
                <c:pt idx="202">
                  <c:v>1398</c:v>
                </c:pt>
                <c:pt idx="203">
                  <c:v>1374</c:v>
                </c:pt>
                <c:pt idx="204">
                  <c:v>1425</c:v>
                </c:pt>
                <c:pt idx="205">
                  <c:v>1546</c:v>
                </c:pt>
                <c:pt idx="206">
                  <c:v>1405</c:v>
                </c:pt>
                <c:pt idx="207">
                  <c:v>1451</c:v>
                </c:pt>
                <c:pt idx="208">
                  <c:v>1843</c:v>
                </c:pt>
                <c:pt idx="209">
                  <c:v>1439</c:v>
                </c:pt>
                <c:pt idx="210">
                  <c:v>1481</c:v>
                </c:pt>
                <c:pt idx="211">
                  <c:v>1454</c:v>
                </c:pt>
                <c:pt idx="212">
                  <c:v>1473</c:v>
                </c:pt>
                <c:pt idx="213">
                  <c:v>1452</c:v>
                </c:pt>
                <c:pt idx="214">
                  <c:v>1480</c:v>
                </c:pt>
                <c:pt idx="215">
                  <c:v>1483</c:v>
                </c:pt>
                <c:pt idx="216">
                  <c:v>1512</c:v>
                </c:pt>
                <c:pt idx="217">
                  <c:v>1986</c:v>
                </c:pt>
                <c:pt idx="218">
                  <c:v>1537</c:v>
                </c:pt>
                <c:pt idx="219">
                  <c:v>1590</c:v>
                </c:pt>
                <c:pt idx="220">
                  <c:v>1596</c:v>
                </c:pt>
                <c:pt idx="221">
                  <c:v>1544</c:v>
                </c:pt>
                <c:pt idx="222">
                  <c:v>1540</c:v>
                </c:pt>
                <c:pt idx="223">
                  <c:v>1500</c:v>
                </c:pt>
                <c:pt idx="224">
                  <c:v>1509</c:v>
                </c:pt>
                <c:pt idx="225">
                  <c:v>1558</c:v>
                </c:pt>
                <c:pt idx="226">
                  <c:v>1547</c:v>
                </c:pt>
                <c:pt idx="227">
                  <c:v>1560</c:v>
                </c:pt>
                <c:pt idx="228">
                  <c:v>1608</c:v>
                </c:pt>
                <c:pt idx="229">
                  <c:v>1538</c:v>
                </c:pt>
                <c:pt idx="230">
                  <c:v>1587</c:v>
                </c:pt>
                <c:pt idx="231">
                  <c:v>1642</c:v>
                </c:pt>
                <c:pt idx="232">
                  <c:v>1601</c:v>
                </c:pt>
                <c:pt idx="233">
                  <c:v>1607</c:v>
                </c:pt>
                <c:pt idx="234">
                  <c:v>1665</c:v>
                </c:pt>
                <c:pt idx="235">
                  <c:v>1635</c:v>
                </c:pt>
                <c:pt idx="236">
                  <c:v>1599</c:v>
                </c:pt>
                <c:pt idx="237">
                  <c:v>1659</c:v>
                </c:pt>
                <c:pt idx="238">
                  <c:v>1644</c:v>
                </c:pt>
                <c:pt idx="239">
                  <c:v>1633</c:v>
                </c:pt>
                <c:pt idx="240">
                  <c:v>1641</c:v>
                </c:pt>
                <c:pt idx="241">
                  <c:v>1663</c:v>
                </c:pt>
                <c:pt idx="242">
                  <c:v>1653</c:v>
                </c:pt>
                <c:pt idx="243">
                  <c:v>1688</c:v>
                </c:pt>
                <c:pt idx="244">
                  <c:v>1654</c:v>
                </c:pt>
                <c:pt idx="245">
                  <c:v>1663</c:v>
                </c:pt>
                <c:pt idx="246">
                  <c:v>1759</c:v>
                </c:pt>
                <c:pt idx="247">
                  <c:v>1660</c:v>
                </c:pt>
                <c:pt idx="248">
                  <c:v>1652</c:v>
                </c:pt>
                <c:pt idx="249">
                  <c:v>1691</c:v>
                </c:pt>
                <c:pt idx="250">
                  <c:v>1679</c:v>
                </c:pt>
                <c:pt idx="251">
                  <c:v>1697</c:v>
                </c:pt>
                <c:pt idx="252">
                  <c:v>1791</c:v>
                </c:pt>
                <c:pt idx="253">
                  <c:v>1929</c:v>
                </c:pt>
                <c:pt idx="254">
                  <c:v>1754</c:v>
                </c:pt>
                <c:pt idx="255">
                  <c:v>1736</c:v>
                </c:pt>
                <c:pt idx="256">
                  <c:v>1775</c:v>
                </c:pt>
                <c:pt idx="257">
                  <c:v>1795</c:v>
                </c:pt>
                <c:pt idx="258">
                  <c:v>2184</c:v>
                </c:pt>
                <c:pt idx="259">
                  <c:v>1776</c:v>
                </c:pt>
                <c:pt idx="260">
                  <c:v>1794</c:v>
                </c:pt>
                <c:pt idx="261">
                  <c:v>1677</c:v>
                </c:pt>
                <c:pt idx="262">
                  <c:v>1783</c:v>
                </c:pt>
                <c:pt idx="263">
                  <c:v>1756</c:v>
                </c:pt>
                <c:pt idx="264">
                  <c:v>1812</c:v>
                </c:pt>
                <c:pt idx="265">
                  <c:v>1793</c:v>
                </c:pt>
                <c:pt idx="266">
                  <c:v>1805</c:v>
                </c:pt>
                <c:pt idx="267">
                  <c:v>1782</c:v>
                </c:pt>
                <c:pt idx="268">
                  <c:v>1802</c:v>
                </c:pt>
                <c:pt idx="269">
                  <c:v>1841</c:v>
                </c:pt>
                <c:pt idx="270">
                  <c:v>1795</c:v>
                </c:pt>
                <c:pt idx="271">
                  <c:v>1753</c:v>
                </c:pt>
                <c:pt idx="272">
                  <c:v>1825</c:v>
                </c:pt>
                <c:pt idx="273">
                  <c:v>1830</c:v>
                </c:pt>
                <c:pt idx="274">
                  <c:v>1934</c:v>
                </c:pt>
                <c:pt idx="275">
                  <c:v>1852</c:v>
                </c:pt>
                <c:pt idx="276">
                  <c:v>1839</c:v>
                </c:pt>
                <c:pt idx="277">
                  <c:v>1841</c:v>
                </c:pt>
                <c:pt idx="278">
                  <c:v>1862</c:v>
                </c:pt>
                <c:pt idx="279">
                  <c:v>1875</c:v>
                </c:pt>
                <c:pt idx="280">
                  <c:v>2284</c:v>
                </c:pt>
                <c:pt idx="281">
                  <c:v>1875</c:v>
                </c:pt>
                <c:pt idx="282">
                  <c:v>1911</c:v>
                </c:pt>
                <c:pt idx="283">
                  <c:v>1889</c:v>
                </c:pt>
                <c:pt idx="284">
                  <c:v>1842</c:v>
                </c:pt>
                <c:pt idx="285">
                  <c:v>1908</c:v>
                </c:pt>
                <c:pt idx="286">
                  <c:v>2071</c:v>
                </c:pt>
                <c:pt idx="287">
                  <c:v>2337</c:v>
                </c:pt>
                <c:pt idx="288">
                  <c:v>1917</c:v>
                </c:pt>
                <c:pt idx="289">
                  <c:v>1915</c:v>
                </c:pt>
                <c:pt idx="290">
                  <c:v>1943</c:v>
                </c:pt>
                <c:pt idx="291">
                  <c:v>1958</c:v>
                </c:pt>
                <c:pt idx="292">
                  <c:v>1941</c:v>
                </c:pt>
                <c:pt idx="293">
                  <c:v>1952</c:v>
                </c:pt>
                <c:pt idx="294">
                  <c:v>2027</c:v>
                </c:pt>
                <c:pt idx="295">
                  <c:v>2008</c:v>
                </c:pt>
                <c:pt idx="296">
                  <c:v>1955</c:v>
                </c:pt>
                <c:pt idx="297">
                  <c:v>1972</c:v>
                </c:pt>
                <c:pt idx="298">
                  <c:v>2063</c:v>
                </c:pt>
                <c:pt idx="299">
                  <c:v>1986</c:v>
                </c:pt>
                <c:pt idx="300">
                  <c:v>2019</c:v>
                </c:pt>
                <c:pt idx="301">
                  <c:v>1821</c:v>
                </c:pt>
                <c:pt idx="302">
                  <c:v>2009</c:v>
                </c:pt>
                <c:pt idx="303">
                  <c:v>2030</c:v>
                </c:pt>
                <c:pt idx="304">
                  <c:v>2017</c:v>
                </c:pt>
                <c:pt idx="305">
                  <c:v>2053</c:v>
                </c:pt>
                <c:pt idx="306">
                  <c:v>2098</c:v>
                </c:pt>
                <c:pt idx="307">
                  <c:v>2077</c:v>
                </c:pt>
                <c:pt idx="308">
                  <c:v>2086</c:v>
                </c:pt>
                <c:pt idx="309">
                  <c:v>2041</c:v>
                </c:pt>
                <c:pt idx="310">
                  <c:v>2068</c:v>
                </c:pt>
                <c:pt idx="311">
                  <c:v>2045</c:v>
                </c:pt>
                <c:pt idx="312">
                  <c:v>2064</c:v>
                </c:pt>
                <c:pt idx="313">
                  <c:v>2484</c:v>
                </c:pt>
                <c:pt idx="314">
                  <c:v>2097</c:v>
                </c:pt>
                <c:pt idx="315">
                  <c:v>2092</c:v>
                </c:pt>
                <c:pt idx="316">
                  <c:v>2134</c:v>
                </c:pt>
                <c:pt idx="317">
                  <c:v>2074</c:v>
                </c:pt>
                <c:pt idx="318">
                  <c:v>2096</c:v>
                </c:pt>
                <c:pt idx="319">
                  <c:v>2111</c:v>
                </c:pt>
                <c:pt idx="320">
                  <c:v>2109</c:v>
                </c:pt>
                <c:pt idx="321">
                  <c:v>2187</c:v>
                </c:pt>
                <c:pt idx="322">
                  <c:v>2143</c:v>
                </c:pt>
                <c:pt idx="323">
                  <c:v>2125</c:v>
                </c:pt>
                <c:pt idx="324">
                  <c:v>2165</c:v>
                </c:pt>
                <c:pt idx="325">
                  <c:v>2189</c:v>
                </c:pt>
                <c:pt idx="326">
                  <c:v>2146</c:v>
                </c:pt>
                <c:pt idx="327">
                  <c:v>2159</c:v>
                </c:pt>
                <c:pt idx="328">
                  <c:v>2266</c:v>
                </c:pt>
                <c:pt idx="329">
                  <c:v>2214</c:v>
                </c:pt>
                <c:pt idx="330">
                  <c:v>2122</c:v>
                </c:pt>
                <c:pt idx="331">
                  <c:v>2195</c:v>
                </c:pt>
                <c:pt idx="332">
                  <c:v>2233</c:v>
                </c:pt>
                <c:pt idx="333">
                  <c:v>2211</c:v>
                </c:pt>
                <c:pt idx="334">
                  <c:v>2251</c:v>
                </c:pt>
                <c:pt idx="335">
                  <c:v>2205</c:v>
                </c:pt>
                <c:pt idx="336">
                  <c:v>2153</c:v>
                </c:pt>
                <c:pt idx="337">
                  <c:v>2273</c:v>
                </c:pt>
                <c:pt idx="338">
                  <c:v>2252</c:v>
                </c:pt>
                <c:pt idx="339">
                  <c:v>2245</c:v>
                </c:pt>
                <c:pt idx="340">
                  <c:v>2292</c:v>
                </c:pt>
                <c:pt idx="341">
                  <c:v>2281</c:v>
                </c:pt>
                <c:pt idx="342">
                  <c:v>2258</c:v>
                </c:pt>
                <c:pt idx="343">
                  <c:v>2209</c:v>
                </c:pt>
                <c:pt idx="344">
                  <c:v>2373</c:v>
                </c:pt>
                <c:pt idx="345">
                  <c:v>2342</c:v>
                </c:pt>
                <c:pt idx="346">
                  <c:v>2296</c:v>
                </c:pt>
                <c:pt idx="347">
                  <c:v>2303</c:v>
                </c:pt>
                <c:pt idx="348">
                  <c:v>2297</c:v>
                </c:pt>
                <c:pt idx="349">
                  <c:v>2705</c:v>
                </c:pt>
                <c:pt idx="350">
                  <c:v>2320</c:v>
                </c:pt>
                <c:pt idx="351">
                  <c:v>2308</c:v>
                </c:pt>
                <c:pt idx="352">
                  <c:v>2398</c:v>
                </c:pt>
                <c:pt idx="353">
                  <c:v>2323</c:v>
                </c:pt>
                <c:pt idx="354">
                  <c:v>2441</c:v>
                </c:pt>
                <c:pt idx="355">
                  <c:v>2799</c:v>
                </c:pt>
                <c:pt idx="356">
                  <c:v>2418</c:v>
                </c:pt>
                <c:pt idx="357">
                  <c:v>2383</c:v>
                </c:pt>
                <c:pt idx="358">
                  <c:v>2390</c:v>
                </c:pt>
                <c:pt idx="359">
                  <c:v>2424</c:v>
                </c:pt>
                <c:pt idx="360">
                  <c:v>2435</c:v>
                </c:pt>
                <c:pt idx="361">
                  <c:v>2425</c:v>
                </c:pt>
                <c:pt idx="362">
                  <c:v>2399</c:v>
                </c:pt>
                <c:pt idx="363">
                  <c:v>2422</c:v>
                </c:pt>
                <c:pt idx="364">
                  <c:v>2448</c:v>
                </c:pt>
                <c:pt idx="365">
                  <c:v>2396</c:v>
                </c:pt>
                <c:pt idx="366">
                  <c:v>2942</c:v>
                </c:pt>
                <c:pt idx="367">
                  <c:v>2414</c:v>
                </c:pt>
                <c:pt idx="368">
                  <c:v>2531</c:v>
                </c:pt>
                <c:pt idx="369">
                  <c:v>2528</c:v>
                </c:pt>
                <c:pt idx="370">
                  <c:v>2508</c:v>
                </c:pt>
                <c:pt idx="371">
                  <c:v>2461</c:v>
                </c:pt>
                <c:pt idx="372">
                  <c:v>2504</c:v>
                </c:pt>
                <c:pt idx="373">
                  <c:v>2476</c:v>
                </c:pt>
                <c:pt idx="374">
                  <c:v>2487</c:v>
                </c:pt>
                <c:pt idx="375">
                  <c:v>2450</c:v>
                </c:pt>
                <c:pt idx="376">
                  <c:v>2512</c:v>
                </c:pt>
                <c:pt idx="377">
                  <c:v>2288</c:v>
                </c:pt>
                <c:pt idx="378">
                  <c:v>2497</c:v>
                </c:pt>
                <c:pt idx="379">
                  <c:v>2544</c:v>
                </c:pt>
                <c:pt idx="380">
                  <c:v>2549</c:v>
                </c:pt>
                <c:pt idx="381">
                  <c:v>2537</c:v>
                </c:pt>
                <c:pt idx="382">
                  <c:v>2969</c:v>
                </c:pt>
                <c:pt idx="383">
                  <c:v>2572</c:v>
                </c:pt>
                <c:pt idx="384">
                  <c:v>2577</c:v>
                </c:pt>
                <c:pt idx="385">
                  <c:v>2564</c:v>
                </c:pt>
                <c:pt idx="386">
                  <c:v>2632</c:v>
                </c:pt>
                <c:pt idx="387">
                  <c:v>2954</c:v>
                </c:pt>
                <c:pt idx="388">
                  <c:v>2565</c:v>
                </c:pt>
                <c:pt idx="389">
                  <c:v>2569</c:v>
                </c:pt>
                <c:pt idx="390">
                  <c:v>2539</c:v>
                </c:pt>
                <c:pt idx="391">
                  <c:v>2573</c:v>
                </c:pt>
                <c:pt idx="392">
                  <c:v>2567</c:v>
                </c:pt>
                <c:pt idx="393">
                  <c:v>2433</c:v>
                </c:pt>
                <c:pt idx="394">
                  <c:v>2639</c:v>
                </c:pt>
                <c:pt idx="395">
                  <c:v>2681</c:v>
                </c:pt>
                <c:pt idx="396">
                  <c:v>2610</c:v>
                </c:pt>
                <c:pt idx="397">
                  <c:v>2594</c:v>
                </c:pt>
                <c:pt idx="398">
                  <c:v>2646</c:v>
                </c:pt>
                <c:pt idx="399">
                  <c:v>2648</c:v>
                </c:pt>
                <c:pt idx="400">
                  <c:v>2639</c:v>
                </c:pt>
                <c:pt idx="401">
                  <c:v>2676</c:v>
                </c:pt>
                <c:pt idx="402">
                  <c:v>2631</c:v>
                </c:pt>
                <c:pt idx="403">
                  <c:v>2659</c:v>
                </c:pt>
                <c:pt idx="404">
                  <c:v>2715</c:v>
                </c:pt>
                <c:pt idx="405">
                  <c:v>2685</c:v>
                </c:pt>
                <c:pt idx="406">
                  <c:v>2705</c:v>
                </c:pt>
                <c:pt idx="407">
                  <c:v>2685</c:v>
                </c:pt>
                <c:pt idx="408">
                  <c:v>2729</c:v>
                </c:pt>
                <c:pt idx="409">
                  <c:v>2688</c:v>
                </c:pt>
                <c:pt idx="410">
                  <c:v>2696</c:v>
                </c:pt>
                <c:pt idx="411">
                  <c:v>2689</c:v>
                </c:pt>
                <c:pt idx="412">
                  <c:v>3065</c:v>
                </c:pt>
                <c:pt idx="413">
                  <c:v>2729</c:v>
                </c:pt>
                <c:pt idx="414">
                  <c:v>2707</c:v>
                </c:pt>
                <c:pt idx="415">
                  <c:v>2704</c:v>
                </c:pt>
                <c:pt idx="416">
                  <c:v>2754</c:v>
                </c:pt>
                <c:pt idx="417">
                  <c:v>3082</c:v>
                </c:pt>
                <c:pt idx="418">
                  <c:v>2739</c:v>
                </c:pt>
                <c:pt idx="419">
                  <c:v>2774</c:v>
                </c:pt>
                <c:pt idx="420">
                  <c:v>2745</c:v>
                </c:pt>
                <c:pt idx="421">
                  <c:v>2858</c:v>
                </c:pt>
                <c:pt idx="422">
                  <c:v>2795</c:v>
                </c:pt>
                <c:pt idx="423">
                  <c:v>2856</c:v>
                </c:pt>
                <c:pt idx="424">
                  <c:v>2910</c:v>
                </c:pt>
                <c:pt idx="425">
                  <c:v>2779</c:v>
                </c:pt>
                <c:pt idx="426">
                  <c:v>2774</c:v>
                </c:pt>
                <c:pt idx="427">
                  <c:v>2795</c:v>
                </c:pt>
                <c:pt idx="428">
                  <c:v>2806</c:v>
                </c:pt>
                <c:pt idx="429">
                  <c:v>2772</c:v>
                </c:pt>
                <c:pt idx="430">
                  <c:v>2821</c:v>
                </c:pt>
                <c:pt idx="431">
                  <c:v>2850</c:v>
                </c:pt>
                <c:pt idx="432">
                  <c:v>2867</c:v>
                </c:pt>
                <c:pt idx="433">
                  <c:v>2834</c:v>
                </c:pt>
                <c:pt idx="434">
                  <c:v>2821</c:v>
                </c:pt>
                <c:pt idx="435">
                  <c:v>2869</c:v>
                </c:pt>
                <c:pt idx="436">
                  <c:v>3259</c:v>
                </c:pt>
                <c:pt idx="437">
                  <c:v>2858</c:v>
                </c:pt>
                <c:pt idx="438">
                  <c:v>2840</c:v>
                </c:pt>
                <c:pt idx="439">
                  <c:v>2915</c:v>
                </c:pt>
                <c:pt idx="440">
                  <c:v>2896</c:v>
                </c:pt>
                <c:pt idx="441">
                  <c:v>2979</c:v>
                </c:pt>
                <c:pt idx="442">
                  <c:v>2890</c:v>
                </c:pt>
                <c:pt idx="443">
                  <c:v>2885</c:v>
                </c:pt>
                <c:pt idx="444">
                  <c:v>2933</c:v>
                </c:pt>
                <c:pt idx="445">
                  <c:v>3243</c:v>
                </c:pt>
                <c:pt idx="446">
                  <c:v>2706</c:v>
                </c:pt>
                <c:pt idx="447">
                  <c:v>2953</c:v>
                </c:pt>
                <c:pt idx="448">
                  <c:v>2934</c:v>
                </c:pt>
                <c:pt idx="449">
                  <c:v>2933</c:v>
                </c:pt>
                <c:pt idx="450">
                  <c:v>2927</c:v>
                </c:pt>
                <c:pt idx="451">
                  <c:v>3041</c:v>
                </c:pt>
                <c:pt idx="452">
                  <c:v>2977</c:v>
                </c:pt>
                <c:pt idx="453">
                  <c:v>2990</c:v>
                </c:pt>
                <c:pt idx="454">
                  <c:v>3294</c:v>
                </c:pt>
                <c:pt idx="455">
                  <c:v>2912</c:v>
                </c:pt>
                <c:pt idx="456">
                  <c:v>2972</c:v>
                </c:pt>
                <c:pt idx="457">
                  <c:v>2981</c:v>
                </c:pt>
                <c:pt idx="458">
                  <c:v>2973</c:v>
                </c:pt>
                <c:pt idx="459">
                  <c:v>3030</c:v>
                </c:pt>
                <c:pt idx="460">
                  <c:v>2978</c:v>
                </c:pt>
                <c:pt idx="461">
                  <c:v>3009</c:v>
                </c:pt>
                <c:pt idx="462">
                  <c:v>2999</c:v>
                </c:pt>
                <c:pt idx="463">
                  <c:v>3001</c:v>
                </c:pt>
                <c:pt idx="464">
                  <c:v>3196</c:v>
                </c:pt>
                <c:pt idx="465">
                  <c:v>3120</c:v>
                </c:pt>
                <c:pt idx="466">
                  <c:v>3018</c:v>
                </c:pt>
                <c:pt idx="467">
                  <c:v>3505</c:v>
                </c:pt>
                <c:pt idx="468">
                  <c:v>3057</c:v>
                </c:pt>
                <c:pt idx="469">
                  <c:v>3062</c:v>
                </c:pt>
                <c:pt idx="470">
                  <c:v>3054</c:v>
                </c:pt>
                <c:pt idx="471">
                  <c:v>3083</c:v>
                </c:pt>
                <c:pt idx="472">
                  <c:v>3086</c:v>
                </c:pt>
                <c:pt idx="473">
                  <c:v>3075</c:v>
                </c:pt>
                <c:pt idx="474">
                  <c:v>3106</c:v>
                </c:pt>
                <c:pt idx="475">
                  <c:v>3139</c:v>
                </c:pt>
                <c:pt idx="476">
                  <c:v>3183</c:v>
                </c:pt>
                <c:pt idx="477">
                  <c:v>3144</c:v>
                </c:pt>
                <c:pt idx="478">
                  <c:v>3126</c:v>
                </c:pt>
                <c:pt idx="479">
                  <c:v>3111</c:v>
                </c:pt>
                <c:pt idx="480">
                  <c:v>3583</c:v>
                </c:pt>
                <c:pt idx="481">
                  <c:v>3175</c:v>
                </c:pt>
                <c:pt idx="482">
                  <c:v>3120</c:v>
                </c:pt>
                <c:pt idx="483">
                  <c:v>3121</c:v>
                </c:pt>
                <c:pt idx="484">
                  <c:v>3668</c:v>
                </c:pt>
                <c:pt idx="485">
                  <c:v>3186</c:v>
                </c:pt>
                <c:pt idx="486">
                  <c:v>3223</c:v>
                </c:pt>
                <c:pt idx="487">
                  <c:v>3142</c:v>
                </c:pt>
                <c:pt idx="488">
                  <c:v>3204</c:v>
                </c:pt>
                <c:pt idx="489">
                  <c:v>3165</c:v>
                </c:pt>
                <c:pt idx="490">
                  <c:v>3203</c:v>
                </c:pt>
                <c:pt idx="491">
                  <c:v>3171</c:v>
                </c:pt>
                <c:pt idx="492">
                  <c:v>3199</c:v>
                </c:pt>
                <c:pt idx="493">
                  <c:v>3269</c:v>
                </c:pt>
                <c:pt idx="494">
                  <c:v>2977</c:v>
                </c:pt>
                <c:pt idx="495">
                  <c:v>3005</c:v>
                </c:pt>
                <c:pt idx="496">
                  <c:v>3229</c:v>
                </c:pt>
                <c:pt idx="497">
                  <c:v>3187</c:v>
                </c:pt>
                <c:pt idx="498">
                  <c:v>3222</c:v>
                </c:pt>
                <c:pt idx="499">
                  <c:v>3226</c:v>
                </c:pt>
                <c:pt idx="500">
                  <c:v>3259</c:v>
                </c:pt>
                <c:pt idx="501">
                  <c:v>3230</c:v>
                </c:pt>
                <c:pt idx="502">
                  <c:v>3275</c:v>
                </c:pt>
                <c:pt idx="503">
                  <c:v>3245</c:v>
                </c:pt>
                <c:pt idx="504">
                  <c:v>3284</c:v>
                </c:pt>
                <c:pt idx="505">
                  <c:v>3260</c:v>
                </c:pt>
                <c:pt idx="506">
                  <c:v>3248</c:v>
                </c:pt>
                <c:pt idx="507">
                  <c:v>3295</c:v>
                </c:pt>
                <c:pt idx="508">
                  <c:v>3292</c:v>
                </c:pt>
                <c:pt idx="509">
                  <c:v>3261</c:v>
                </c:pt>
                <c:pt idx="510">
                  <c:v>3271</c:v>
                </c:pt>
                <c:pt idx="511">
                  <c:v>3288</c:v>
                </c:pt>
                <c:pt idx="512">
                  <c:v>3355</c:v>
                </c:pt>
                <c:pt idx="513">
                  <c:v>3370</c:v>
                </c:pt>
                <c:pt idx="514">
                  <c:v>3563</c:v>
                </c:pt>
                <c:pt idx="515">
                  <c:v>3362</c:v>
                </c:pt>
                <c:pt idx="516">
                  <c:v>3350</c:v>
                </c:pt>
                <c:pt idx="517">
                  <c:v>3347</c:v>
                </c:pt>
                <c:pt idx="518">
                  <c:v>3372</c:v>
                </c:pt>
                <c:pt idx="519">
                  <c:v>3321</c:v>
                </c:pt>
                <c:pt idx="520">
                  <c:v>3338</c:v>
                </c:pt>
                <c:pt idx="521">
                  <c:v>3426</c:v>
                </c:pt>
                <c:pt idx="522">
                  <c:v>3440</c:v>
                </c:pt>
                <c:pt idx="523">
                  <c:v>3395</c:v>
                </c:pt>
                <c:pt idx="524">
                  <c:v>3761</c:v>
                </c:pt>
                <c:pt idx="525">
                  <c:v>3416</c:v>
                </c:pt>
                <c:pt idx="526">
                  <c:v>3390</c:v>
                </c:pt>
                <c:pt idx="527">
                  <c:v>3417</c:v>
                </c:pt>
                <c:pt idx="528">
                  <c:v>3846</c:v>
                </c:pt>
                <c:pt idx="529">
                  <c:v>3272</c:v>
                </c:pt>
                <c:pt idx="530">
                  <c:v>3429</c:v>
                </c:pt>
                <c:pt idx="531">
                  <c:v>3437</c:v>
                </c:pt>
                <c:pt idx="532">
                  <c:v>3808</c:v>
                </c:pt>
                <c:pt idx="533">
                  <c:v>3500</c:v>
                </c:pt>
                <c:pt idx="534">
                  <c:v>3430</c:v>
                </c:pt>
                <c:pt idx="535">
                  <c:v>3520</c:v>
                </c:pt>
                <c:pt idx="536">
                  <c:v>3161</c:v>
                </c:pt>
                <c:pt idx="537">
                  <c:v>3462</c:v>
                </c:pt>
                <c:pt idx="538">
                  <c:v>3475</c:v>
                </c:pt>
                <c:pt idx="539">
                  <c:v>3449</c:v>
                </c:pt>
                <c:pt idx="540">
                  <c:v>3498</c:v>
                </c:pt>
                <c:pt idx="541">
                  <c:v>3472</c:v>
                </c:pt>
                <c:pt idx="542">
                  <c:v>3451</c:v>
                </c:pt>
                <c:pt idx="543">
                  <c:v>3950</c:v>
                </c:pt>
                <c:pt idx="544">
                  <c:v>3531</c:v>
                </c:pt>
                <c:pt idx="545">
                  <c:v>3612</c:v>
                </c:pt>
                <c:pt idx="546">
                  <c:v>3556</c:v>
                </c:pt>
                <c:pt idx="547">
                  <c:v>3912</c:v>
                </c:pt>
                <c:pt idx="548">
                  <c:v>3536</c:v>
                </c:pt>
                <c:pt idx="549">
                  <c:v>3631</c:v>
                </c:pt>
                <c:pt idx="550">
                  <c:v>3451</c:v>
                </c:pt>
                <c:pt idx="551">
                  <c:v>3572</c:v>
                </c:pt>
                <c:pt idx="552">
                  <c:v>3566</c:v>
                </c:pt>
                <c:pt idx="553">
                  <c:v>3629</c:v>
                </c:pt>
                <c:pt idx="554">
                  <c:v>3595</c:v>
                </c:pt>
                <c:pt idx="555">
                  <c:v>3536</c:v>
                </c:pt>
                <c:pt idx="556">
                  <c:v>3603</c:v>
                </c:pt>
                <c:pt idx="557">
                  <c:v>3602</c:v>
                </c:pt>
                <c:pt idx="558">
                  <c:v>3972</c:v>
                </c:pt>
                <c:pt idx="559">
                  <c:v>3662</c:v>
                </c:pt>
                <c:pt idx="560">
                  <c:v>3281</c:v>
                </c:pt>
                <c:pt idx="561">
                  <c:v>3654</c:v>
                </c:pt>
                <c:pt idx="562">
                  <c:v>3682</c:v>
                </c:pt>
                <c:pt idx="563">
                  <c:v>3706</c:v>
                </c:pt>
                <c:pt idx="564">
                  <c:v>3639</c:v>
                </c:pt>
                <c:pt idx="565">
                  <c:v>4210</c:v>
                </c:pt>
                <c:pt idx="566">
                  <c:v>3591</c:v>
                </c:pt>
                <c:pt idx="567">
                  <c:v>3760</c:v>
                </c:pt>
                <c:pt idx="568">
                  <c:v>3670</c:v>
                </c:pt>
                <c:pt idx="569">
                  <c:v>3750</c:v>
                </c:pt>
                <c:pt idx="570">
                  <c:v>3729</c:v>
                </c:pt>
                <c:pt idx="571">
                  <c:v>3655</c:v>
                </c:pt>
                <c:pt idx="572">
                  <c:v>3693</c:v>
                </c:pt>
                <c:pt idx="573">
                  <c:v>3711</c:v>
                </c:pt>
                <c:pt idx="574">
                  <c:v>3693</c:v>
                </c:pt>
                <c:pt idx="575">
                  <c:v>3770</c:v>
                </c:pt>
                <c:pt idx="576">
                  <c:v>3736</c:v>
                </c:pt>
                <c:pt idx="577">
                  <c:v>3752</c:v>
                </c:pt>
                <c:pt idx="578">
                  <c:v>3728</c:v>
                </c:pt>
                <c:pt idx="579">
                  <c:v>3730</c:v>
                </c:pt>
                <c:pt idx="580">
                  <c:v>3700</c:v>
                </c:pt>
                <c:pt idx="581">
                  <c:v>3614</c:v>
                </c:pt>
                <c:pt idx="582">
                  <c:v>3738</c:v>
                </c:pt>
                <c:pt idx="583">
                  <c:v>3736</c:v>
                </c:pt>
                <c:pt idx="584">
                  <c:v>3855</c:v>
                </c:pt>
                <c:pt idx="585">
                  <c:v>3740</c:v>
                </c:pt>
                <c:pt idx="586">
                  <c:v>3452</c:v>
                </c:pt>
                <c:pt idx="587">
                  <c:v>3840</c:v>
                </c:pt>
                <c:pt idx="588">
                  <c:v>3824</c:v>
                </c:pt>
                <c:pt idx="589">
                  <c:v>3863</c:v>
                </c:pt>
                <c:pt idx="590">
                  <c:v>3827</c:v>
                </c:pt>
                <c:pt idx="591">
                  <c:v>3783</c:v>
                </c:pt>
                <c:pt idx="592">
                  <c:v>3835</c:v>
                </c:pt>
                <c:pt idx="593">
                  <c:v>4245</c:v>
                </c:pt>
                <c:pt idx="594">
                  <c:v>3786</c:v>
                </c:pt>
                <c:pt idx="595">
                  <c:v>3849</c:v>
                </c:pt>
                <c:pt idx="596">
                  <c:v>3846</c:v>
                </c:pt>
                <c:pt idx="597">
                  <c:v>3823</c:v>
                </c:pt>
                <c:pt idx="598">
                  <c:v>3895</c:v>
                </c:pt>
                <c:pt idx="599">
                  <c:v>3929</c:v>
                </c:pt>
                <c:pt idx="600">
                  <c:v>4207</c:v>
                </c:pt>
                <c:pt idx="601">
                  <c:v>3872</c:v>
                </c:pt>
                <c:pt idx="602">
                  <c:v>3874</c:v>
                </c:pt>
                <c:pt idx="603">
                  <c:v>3856</c:v>
                </c:pt>
                <c:pt idx="604">
                  <c:v>3989</c:v>
                </c:pt>
                <c:pt idx="605">
                  <c:v>3856</c:v>
                </c:pt>
                <c:pt idx="606">
                  <c:v>3874</c:v>
                </c:pt>
                <c:pt idx="607">
                  <c:v>3929</c:v>
                </c:pt>
                <c:pt idx="608">
                  <c:v>3887</c:v>
                </c:pt>
                <c:pt idx="609">
                  <c:v>3919</c:v>
                </c:pt>
                <c:pt idx="610">
                  <c:v>4308</c:v>
                </c:pt>
                <c:pt idx="611">
                  <c:v>3913</c:v>
                </c:pt>
                <c:pt idx="612">
                  <c:v>3904</c:v>
                </c:pt>
                <c:pt idx="613">
                  <c:v>3959</c:v>
                </c:pt>
                <c:pt idx="614">
                  <c:v>3927</c:v>
                </c:pt>
                <c:pt idx="615">
                  <c:v>3950</c:v>
                </c:pt>
                <c:pt idx="616">
                  <c:v>4043</c:v>
                </c:pt>
                <c:pt idx="617">
                  <c:v>3920</c:v>
                </c:pt>
                <c:pt idx="618">
                  <c:v>3968</c:v>
                </c:pt>
                <c:pt idx="619">
                  <c:v>4014</c:v>
                </c:pt>
                <c:pt idx="620">
                  <c:v>4274</c:v>
                </c:pt>
                <c:pt idx="621">
                  <c:v>3988</c:v>
                </c:pt>
                <c:pt idx="622">
                  <c:v>4030</c:v>
                </c:pt>
                <c:pt idx="623">
                  <c:v>4092</c:v>
                </c:pt>
                <c:pt idx="624">
                  <c:v>4030</c:v>
                </c:pt>
                <c:pt idx="625">
                  <c:v>4062</c:v>
                </c:pt>
                <c:pt idx="626">
                  <c:v>3777</c:v>
                </c:pt>
                <c:pt idx="627">
                  <c:v>4048</c:v>
                </c:pt>
                <c:pt idx="628">
                  <c:v>4073</c:v>
                </c:pt>
                <c:pt idx="629">
                  <c:v>4088</c:v>
                </c:pt>
                <c:pt idx="630">
                  <c:v>4114</c:v>
                </c:pt>
                <c:pt idx="631">
                  <c:v>4069</c:v>
                </c:pt>
                <c:pt idx="632">
                  <c:v>4162</c:v>
                </c:pt>
                <c:pt idx="633">
                  <c:v>4542</c:v>
                </c:pt>
                <c:pt idx="634">
                  <c:v>4087</c:v>
                </c:pt>
                <c:pt idx="635">
                  <c:v>4131</c:v>
                </c:pt>
                <c:pt idx="636">
                  <c:v>4140</c:v>
                </c:pt>
                <c:pt idx="637">
                  <c:v>4132</c:v>
                </c:pt>
                <c:pt idx="638">
                  <c:v>4075</c:v>
                </c:pt>
                <c:pt idx="639">
                  <c:v>3690</c:v>
                </c:pt>
                <c:pt idx="640">
                  <c:v>4127</c:v>
                </c:pt>
                <c:pt idx="641">
                  <c:v>4212</c:v>
                </c:pt>
                <c:pt idx="642">
                  <c:v>4169</c:v>
                </c:pt>
                <c:pt idx="643">
                  <c:v>4189</c:v>
                </c:pt>
                <c:pt idx="644">
                  <c:v>4183</c:v>
                </c:pt>
                <c:pt idx="645">
                  <c:v>4147</c:v>
                </c:pt>
                <c:pt idx="646">
                  <c:v>4271</c:v>
                </c:pt>
                <c:pt idx="647">
                  <c:v>4129</c:v>
                </c:pt>
                <c:pt idx="648">
                  <c:v>4202</c:v>
                </c:pt>
                <c:pt idx="649">
                  <c:v>4459</c:v>
                </c:pt>
                <c:pt idx="650">
                  <c:v>4069</c:v>
                </c:pt>
                <c:pt idx="651">
                  <c:v>4175</c:v>
                </c:pt>
                <c:pt idx="652">
                  <c:v>4700</c:v>
                </c:pt>
                <c:pt idx="653">
                  <c:v>4185</c:v>
                </c:pt>
                <c:pt idx="654">
                  <c:v>4201</c:v>
                </c:pt>
                <c:pt idx="655">
                  <c:v>4517</c:v>
                </c:pt>
                <c:pt idx="656">
                  <c:v>4248</c:v>
                </c:pt>
                <c:pt idx="657">
                  <c:v>4184</c:v>
                </c:pt>
                <c:pt idx="658">
                  <c:v>4285</c:v>
                </c:pt>
                <c:pt idx="659">
                  <c:v>4239</c:v>
                </c:pt>
                <c:pt idx="660">
                  <c:v>4224</c:v>
                </c:pt>
                <c:pt idx="661">
                  <c:v>4270</c:v>
                </c:pt>
                <c:pt idx="662">
                  <c:v>4262</c:v>
                </c:pt>
                <c:pt idx="663">
                  <c:v>4340</c:v>
                </c:pt>
                <c:pt idx="664">
                  <c:v>4260</c:v>
                </c:pt>
                <c:pt idx="665">
                  <c:v>4308</c:v>
                </c:pt>
                <c:pt idx="666">
                  <c:v>4247</c:v>
                </c:pt>
                <c:pt idx="667">
                  <c:v>4333</c:v>
                </c:pt>
                <c:pt idx="668">
                  <c:v>4328</c:v>
                </c:pt>
                <c:pt idx="669">
                  <c:v>4294</c:v>
                </c:pt>
                <c:pt idx="670">
                  <c:v>4044</c:v>
                </c:pt>
                <c:pt idx="671">
                  <c:v>4276</c:v>
                </c:pt>
                <c:pt idx="672">
                  <c:v>4366</c:v>
                </c:pt>
                <c:pt idx="673">
                  <c:v>4298</c:v>
                </c:pt>
                <c:pt idx="674">
                  <c:v>4317</c:v>
                </c:pt>
                <c:pt idx="675">
                  <c:v>4315</c:v>
                </c:pt>
                <c:pt idx="676">
                  <c:v>4335</c:v>
                </c:pt>
                <c:pt idx="677">
                  <c:v>4326</c:v>
                </c:pt>
                <c:pt idx="678">
                  <c:v>4441</c:v>
                </c:pt>
                <c:pt idx="679">
                  <c:v>4339</c:v>
                </c:pt>
                <c:pt idx="680">
                  <c:v>4211</c:v>
                </c:pt>
                <c:pt idx="681">
                  <c:v>4498</c:v>
                </c:pt>
                <c:pt idx="682">
                  <c:v>4438</c:v>
                </c:pt>
                <c:pt idx="683">
                  <c:v>4328</c:v>
                </c:pt>
                <c:pt idx="684">
                  <c:v>4367</c:v>
                </c:pt>
                <c:pt idx="685">
                  <c:v>4403</c:v>
                </c:pt>
                <c:pt idx="686">
                  <c:v>4369</c:v>
                </c:pt>
                <c:pt idx="687">
                  <c:v>4399</c:v>
                </c:pt>
                <c:pt idx="688">
                  <c:v>4346</c:v>
                </c:pt>
                <c:pt idx="689">
                  <c:v>4403</c:v>
                </c:pt>
                <c:pt idx="690">
                  <c:v>4447</c:v>
                </c:pt>
                <c:pt idx="691">
                  <c:v>4446</c:v>
                </c:pt>
                <c:pt idx="692">
                  <c:v>4458</c:v>
                </c:pt>
                <c:pt idx="693">
                  <c:v>4462</c:v>
                </c:pt>
                <c:pt idx="694">
                  <c:v>4543</c:v>
                </c:pt>
                <c:pt idx="695">
                  <c:v>4438</c:v>
                </c:pt>
                <c:pt idx="696">
                  <c:v>4503</c:v>
                </c:pt>
                <c:pt idx="697">
                  <c:v>4508</c:v>
                </c:pt>
                <c:pt idx="698">
                  <c:v>4605</c:v>
                </c:pt>
                <c:pt idx="699">
                  <c:v>4474</c:v>
                </c:pt>
                <c:pt idx="700">
                  <c:v>4609</c:v>
                </c:pt>
                <c:pt idx="701">
                  <c:v>4482</c:v>
                </c:pt>
                <c:pt idx="702">
                  <c:v>4589</c:v>
                </c:pt>
                <c:pt idx="703">
                  <c:v>4558</c:v>
                </c:pt>
                <c:pt idx="704">
                  <c:v>4616</c:v>
                </c:pt>
                <c:pt idx="705">
                  <c:v>4493</c:v>
                </c:pt>
                <c:pt idx="706">
                  <c:v>4883</c:v>
                </c:pt>
                <c:pt idx="707">
                  <c:v>4550</c:v>
                </c:pt>
                <c:pt idx="708">
                  <c:v>4498</c:v>
                </c:pt>
                <c:pt idx="709">
                  <c:v>5018</c:v>
                </c:pt>
                <c:pt idx="710">
                  <c:v>4570</c:v>
                </c:pt>
                <c:pt idx="711">
                  <c:v>4650</c:v>
                </c:pt>
                <c:pt idx="712">
                  <c:v>4726</c:v>
                </c:pt>
                <c:pt idx="713">
                  <c:v>4554</c:v>
                </c:pt>
                <c:pt idx="714">
                  <c:v>4663</c:v>
                </c:pt>
                <c:pt idx="715">
                  <c:v>5004</c:v>
                </c:pt>
                <c:pt idx="716">
                  <c:v>4577</c:v>
                </c:pt>
                <c:pt idx="717">
                  <c:v>4133</c:v>
                </c:pt>
                <c:pt idx="718">
                  <c:v>4733</c:v>
                </c:pt>
                <c:pt idx="719">
                  <c:v>4610</c:v>
                </c:pt>
                <c:pt idx="720">
                  <c:v>4635</c:v>
                </c:pt>
                <c:pt idx="721">
                  <c:v>4602</c:v>
                </c:pt>
                <c:pt idx="722">
                  <c:v>4680</c:v>
                </c:pt>
                <c:pt idx="723">
                  <c:v>4629</c:v>
                </c:pt>
                <c:pt idx="724">
                  <c:v>4178</c:v>
                </c:pt>
                <c:pt idx="725">
                  <c:v>4527</c:v>
                </c:pt>
                <c:pt idx="726">
                  <c:v>5082</c:v>
                </c:pt>
                <c:pt idx="727">
                  <c:v>4673</c:v>
                </c:pt>
                <c:pt idx="728">
                  <c:v>4665</c:v>
                </c:pt>
                <c:pt idx="729">
                  <c:v>4789</c:v>
                </c:pt>
                <c:pt idx="730">
                  <c:v>4682</c:v>
                </c:pt>
                <c:pt idx="731">
                  <c:v>4758</c:v>
                </c:pt>
                <c:pt idx="732">
                  <c:v>4696</c:v>
                </c:pt>
                <c:pt idx="733">
                  <c:v>4706</c:v>
                </c:pt>
                <c:pt idx="734">
                  <c:v>4535</c:v>
                </c:pt>
                <c:pt idx="735">
                  <c:v>4746</c:v>
                </c:pt>
                <c:pt idx="736">
                  <c:v>4752</c:v>
                </c:pt>
                <c:pt idx="737">
                  <c:v>4767</c:v>
                </c:pt>
                <c:pt idx="738">
                  <c:v>4823</c:v>
                </c:pt>
                <c:pt idx="739">
                  <c:v>4809</c:v>
                </c:pt>
                <c:pt idx="740">
                  <c:v>5091</c:v>
                </c:pt>
                <c:pt idx="741">
                  <c:v>4734</c:v>
                </c:pt>
                <c:pt idx="742">
                  <c:v>4756</c:v>
                </c:pt>
                <c:pt idx="743">
                  <c:v>5116</c:v>
                </c:pt>
                <c:pt idx="744">
                  <c:v>4780</c:v>
                </c:pt>
                <c:pt idx="745">
                  <c:v>4769</c:v>
                </c:pt>
                <c:pt idx="746">
                  <c:v>4787</c:v>
                </c:pt>
                <c:pt idx="747">
                  <c:v>4685</c:v>
                </c:pt>
                <c:pt idx="748">
                  <c:v>4832</c:v>
                </c:pt>
                <c:pt idx="749">
                  <c:v>4766</c:v>
                </c:pt>
                <c:pt idx="750">
                  <c:v>4784</c:v>
                </c:pt>
                <c:pt idx="751">
                  <c:v>5156</c:v>
                </c:pt>
                <c:pt idx="752">
                  <c:v>4819</c:v>
                </c:pt>
                <c:pt idx="753">
                  <c:v>4884</c:v>
                </c:pt>
                <c:pt idx="754">
                  <c:v>5356</c:v>
                </c:pt>
                <c:pt idx="755">
                  <c:v>4764</c:v>
                </c:pt>
                <c:pt idx="756">
                  <c:v>4826</c:v>
                </c:pt>
                <c:pt idx="757">
                  <c:v>4410</c:v>
                </c:pt>
                <c:pt idx="758">
                  <c:v>4934</c:v>
                </c:pt>
                <c:pt idx="759">
                  <c:v>4892</c:v>
                </c:pt>
                <c:pt idx="760">
                  <c:v>4896</c:v>
                </c:pt>
                <c:pt idx="761">
                  <c:v>4899</c:v>
                </c:pt>
                <c:pt idx="762">
                  <c:v>5310</c:v>
                </c:pt>
                <c:pt idx="763">
                  <c:v>4871</c:v>
                </c:pt>
                <c:pt idx="764">
                  <c:v>4919</c:v>
                </c:pt>
                <c:pt idx="765">
                  <c:v>4986</c:v>
                </c:pt>
                <c:pt idx="766">
                  <c:v>4986</c:v>
                </c:pt>
                <c:pt idx="767">
                  <c:v>4890</c:v>
                </c:pt>
                <c:pt idx="768">
                  <c:v>4932</c:v>
                </c:pt>
                <c:pt idx="769">
                  <c:v>4918</c:v>
                </c:pt>
                <c:pt idx="770">
                  <c:v>5065</c:v>
                </c:pt>
                <c:pt idx="771">
                  <c:v>5010</c:v>
                </c:pt>
                <c:pt idx="772">
                  <c:v>4623</c:v>
                </c:pt>
                <c:pt idx="773">
                  <c:v>4906</c:v>
                </c:pt>
                <c:pt idx="774">
                  <c:v>4984</c:v>
                </c:pt>
                <c:pt idx="775">
                  <c:v>4897</c:v>
                </c:pt>
                <c:pt idx="776">
                  <c:v>4975</c:v>
                </c:pt>
                <c:pt idx="777">
                  <c:v>5027</c:v>
                </c:pt>
                <c:pt idx="778">
                  <c:v>5394</c:v>
                </c:pt>
                <c:pt idx="779">
                  <c:v>4963</c:v>
                </c:pt>
                <c:pt idx="780">
                  <c:v>4939</c:v>
                </c:pt>
                <c:pt idx="781">
                  <c:v>4777</c:v>
                </c:pt>
                <c:pt idx="782">
                  <c:v>4867</c:v>
                </c:pt>
                <c:pt idx="783">
                  <c:v>5411</c:v>
                </c:pt>
                <c:pt idx="784">
                  <c:v>4998</c:v>
                </c:pt>
                <c:pt idx="785">
                  <c:v>5155</c:v>
                </c:pt>
                <c:pt idx="786">
                  <c:v>5304</c:v>
                </c:pt>
                <c:pt idx="787">
                  <c:v>5167</c:v>
                </c:pt>
                <c:pt idx="788">
                  <c:v>4820</c:v>
                </c:pt>
                <c:pt idx="789">
                  <c:v>4971</c:v>
                </c:pt>
                <c:pt idx="790">
                  <c:v>4962</c:v>
                </c:pt>
                <c:pt idx="791">
                  <c:v>5554</c:v>
                </c:pt>
                <c:pt idx="792">
                  <c:v>5100</c:v>
                </c:pt>
                <c:pt idx="793">
                  <c:v>5130</c:v>
                </c:pt>
                <c:pt idx="794">
                  <c:v>5001</c:v>
                </c:pt>
                <c:pt idx="795">
                  <c:v>4985</c:v>
                </c:pt>
                <c:pt idx="796">
                  <c:v>5827</c:v>
                </c:pt>
                <c:pt idx="797">
                  <c:v>5180</c:v>
                </c:pt>
                <c:pt idx="798">
                  <c:v>5176</c:v>
                </c:pt>
                <c:pt idx="799">
                  <c:v>5140</c:v>
                </c:pt>
                <c:pt idx="800">
                  <c:v>5135</c:v>
                </c:pt>
                <c:pt idx="801">
                  <c:v>5161</c:v>
                </c:pt>
                <c:pt idx="802">
                  <c:v>5110</c:v>
                </c:pt>
                <c:pt idx="803">
                  <c:v>4994</c:v>
                </c:pt>
                <c:pt idx="804">
                  <c:v>5215</c:v>
                </c:pt>
                <c:pt idx="805">
                  <c:v>5168</c:v>
                </c:pt>
                <c:pt idx="806">
                  <c:v>5137</c:v>
                </c:pt>
                <c:pt idx="807">
                  <c:v>5145</c:v>
                </c:pt>
                <c:pt idx="808">
                  <c:v>5150</c:v>
                </c:pt>
                <c:pt idx="809">
                  <c:v>5581</c:v>
                </c:pt>
                <c:pt idx="810">
                  <c:v>5166</c:v>
                </c:pt>
                <c:pt idx="811">
                  <c:v>5222</c:v>
                </c:pt>
                <c:pt idx="812">
                  <c:v>5220</c:v>
                </c:pt>
                <c:pt idx="813">
                  <c:v>5164</c:v>
                </c:pt>
                <c:pt idx="814">
                  <c:v>5533</c:v>
                </c:pt>
                <c:pt idx="815">
                  <c:v>5154</c:v>
                </c:pt>
                <c:pt idx="816">
                  <c:v>5320</c:v>
                </c:pt>
                <c:pt idx="817">
                  <c:v>5330</c:v>
                </c:pt>
                <c:pt idx="818">
                  <c:v>5297</c:v>
                </c:pt>
                <c:pt idx="819">
                  <c:v>5735</c:v>
                </c:pt>
                <c:pt idx="820">
                  <c:v>5510</c:v>
                </c:pt>
                <c:pt idx="821">
                  <c:v>5323</c:v>
                </c:pt>
                <c:pt idx="822">
                  <c:v>5222</c:v>
                </c:pt>
                <c:pt idx="823">
                  <c:v>5275</c:v>
                </c:pt>
                <c:pt idx="824">
                  <c:v>5856</c:v>
                </c:pt>
                <c:pt idx="825">
                  <c:v>5366</c:v>
                </c:pt>
                <c:pt idx="826">
                  <c:v>5352</c:v>
                </c:pt>
                <c:pt idx="827">
                  <c:v>5292</c:v>
                </c:pt>
                <c:pt idx="828">
                  <c:v>5266</c:v>
                </c:pt>
                <c:pt idx="829">
                  <c:v>5767</c:v>
                </c:pt>
                <c:pt idx="830">
                  <c:v>5334</c:v>
                </c:pt>
                <c:pt idx="831">
                  <c:v>5474</c:v>
                </c:pt>
                <c:pt idx="832">
                  <c:v>5357</c:v>
                </c:pt>
                <c:pt idx="833">
                  <c:v>5301</c:v>
                </c:pt>
                <c:pt idx="834">
                  <c:v>5138</c:v>
                </c:pt>
                <c:pt idx="835">
                  <c:v>5647</c:v>
                </c:pt>
                <c:pt idx="836">
                  <c:v>5520</c:v>
                </c:pt>
                <c:pt idx="837">
                  <c:v>5764</c:v>
                </c:pt>
                <c:pt idx="838">
                  <c:v>5560</c:v>
                </c:pt>
                <c:pt idx="839">
                  <c:v>5358</c:v>
                </c:pt>
                <c:pt idx="840">
                  <c:v>5396</c:v>
                </c:pt>
                <c:pt idx="841">
                  <c:v>5998</c:v>
                </c:pt>
                <c:pt idx="842">
                  <c:v>5339</c:v>
                </c:pt>
                <c:pt idx="843">
                  <c:v>5355</c:v>
                </c:pt>
                <c:pt idx="844">
                  <c:v>5547</c:v>
                </c:pt>
                <c:pt idx="845">
                  <c:v>5275</c:v>
                </c:pt>
                <c:pt idx="846">
                  <c:v>5757</c:v>
                </c:pt>
                <c:pt idx="847">
                  <c:v>5440</c:v>
                </c:pt>
                <c:pt idx="848">
                  <c:v>5497</c:v>
                </c:pt>
                <c:pt idx="849">
                  <c:v>5392</c:v>
                </c:pt>
                <c:pt idx="850">
                  <c:v>5465</c:v>
                </c:pt>
                <c:pt idx="851">
                  <c:v>5717</c:v>
                </c:pt>
                <c:pt idx="852">
                  <c:v>5392</c:v>
                </c:pt>
                <c:pt idx="853">
                  <c:v>5411</c:v>
                </c:pt>
                <c:pt idx="854">
                  <c:v>5404</c:v>
                </c:pt>
                <c:pt idx="855">
                  <c:v>5416</c:v>
                </c:pt>
                <c:pt idx="856">
                  <c:v>5412</c:v>
                </c:pt>
                <c:pt idx="857">
                  <c:v>5482</c:v>
                </c:pt>
                <c:pt idx="858">
                  <c:v>5904</c:v>
                </c:pt>
                <c:pt idx="859">
                  <c:v>5445</c:v>
                </c:pt>
                <c:pt idx="860">
                  <c:v>5447</c:v>
                </c:pt>
                <c:pt idx="861">
                  <c:v>5448</c:v>
                </c:pt>
                <c:pt idx="862">
                  <c:v>5458</c:v>
                </c:pt>
                <c:pt idx="863">
                  <c:v>5841</c:v>
                </c:pt>
                <c:pt idx="864">
                  <c:v>5636</c:v>
                </c:pt>
                <c:pt idx="865">
                  <c:v>5527</c:v>
                </c:pt>
                <c:pt idx="866">
                  <c:v>5494</c:v>
                </c:pt>
                <c:pt idx="867">
                  <c:v>5512</c:v>
                </c:pt>
                <c:pt idx="868">
                  <c:v>5499</c:v>
                </c:pt>
                <c:pt idx="869">
                  <c:v>5468</c:v>
                </c:pt>
                <c:pt idx="870">
                  <c:v>5920</c:v>
                </c:pt>
                <c:pt idx="871">
                  <c:v>5645</c:v>
                </c:pt>
                <c:pt idx="872">
                  <c:v>5598</c:v>
                </c:pt>
                <c:pt idx="873">
                  <c:v>5504</c:v>
                </c:pt>
                <c:pt idx="874">
                  <c:v>5609</c:v>
                </c:pt>
                <c:pt idx="875">
                  <c:v>5514</c:v>
                </c:pt>
                <c:pt idx="876">
                  <c:v>5585</c:v>
                </c:pt>
                <c:pt idx="877">
                  <c:v>6094</c:v>
                </c:pt>
                <c:pt idx="878">
                  <c:v>5594</c:v>
                </c:pt>
                <c:pt idx="879">
                  <c:v>5624</c:v>
                </c:pt>
                <c:pt idx="880">
                  <c:v>5664</c:v>
                </c:pt>
                <c:pt idx="881">
                  <c:v>5621</c:v>
                </c:pt>
                <c:pt idx="882">
                  <c:v>5670</c:v>
                </c:pt>
                <c:pt idx="883">
                  <c:v>5625</c:v>
                </c:pt>
                <c:pt idx="884">
                  <c:v>6134</c:v>
                </c:pt>
                <c:pt idx="885">
                  <c:v>5667</c:v>
                </c:pt>
                <c:pt idx="886">
                  <c:v>5704</c:v>
                </c:pt>
                <c:pt idx="887">
                  <c:v>5193</c:v>
                </c:pt>
                <c:pt idx="888">
                  <c:v>5255</c:v>
                </c:pt>
                <c:pt idx="889">
                  <c:v>5737</c:v>
                </c:pt>
                <c:pt idx="890">
                  <c:v>5705</c:v>
                </c:pt>
                <c:pt idx="891">
                  <c:v>5884</c:v>
                </c:pt>
                <c:pt idx="892">
                  <c:v>5757</c:v>
                </c:pt>
                <c:pt idx="893">
                  <c:v>5732</c:v>
                </c:pt>
                <c:pt idx="894">
                  <c:v>5754</c:v>
                </c:pt>
                <c:pt idx="895">
                  <c:v>5872</c:v>
                </c:pt>
                <c:pt idx="896">
                  <c:v>5707</c:v>
                </c:pt>
                <c:pt idx="897">
                  <c:v>5773</c:v>
                </c:pt>
                <c:pt idx="898">
                  <c:v>6169</c:v>
                </c:pt>
                <c:pt idx="899">
                  <c:v>5655</c:v>
                </c:pt>
                <c:pt idx="900">
                  <c:v>6038</c:v>
                </c:pt>
                <c:pt idx="901">
                  <c:v>5787</c:v>
                </c:pt>
                <c:pt idx="902">
                  <c:v>5826</c:v>
                </c:pt>
                <c:pt idx="903">
                  <c:v>5732</c:v>
                </c:pt>
                <c:pt idx="904">
                  <c:v>5749</c:v>
                </c:pt>
                <c:pt idx="905">
                  <c:v>5795</c:v>
                </c:pt>
                <c:pt idx="906">
                  <c:v>5748</c:v>
                </c:pt>
                <c:pt idx="907">
                  <c:v>6114</c:v>
                </c:pt>
                <c:pt idx="908">
                  <c:v>5764</c:v>
                </c:pt>
                <c:pt idx="909">
                  <c:v>5299</c:v>
                </c:pt>
                <c:pt idx="910">
                  <c:v>5810</c:v>
                </c:pt>
                <c:pt idx="911">
                  <c:v>5849</c:v>
                </c:pt>
                <c:pt idx="912">
                  <c:v>5743</c:v>
                </c:pt>
                <c:pt idx="913">
                  <c:v>5853</c:v>
                </c:pt>
                <c:pt idx="914">
                  <c:v>5787</c:v>
                </c:pt>
                <c:pt idx="915">
                  <c:v>5772</c:v>
                </c:pt>
                <c:pt idx="916">
                  <c:v>6189</c:v>
                </c:pt>
                <c:pt idx="917">
                  <c:v>5857</c:v>
                </c:pt>
                <c:pt idx="918">
                  <c:v>5900</c:v>
                </c:pt>
                <c:pt idx="919">
                  <c:v>5824</c:v>
                </c:pt>
                <c:pt idx="920">
                  <c:v>5302</c:v>
                </c:pt>
                <c:pt idx="921">
                  <c:v>5838</c:v>
                </c:pt>
                <c:pt idx="922">
                  <c:v>5848</c:v>
                </c:pt>
                <c:pt idx="923">
                  <c:v>5887</c:v>
                </c:pt>
                <c:pt idx="924">
                  <c:v>5991</c:v>
                </c:pt>
                <c:pt idx="925">
                  <c:v>6242</c:v>
                </c:pt>
                <c:pt idx="926">
                  <c:v>6053</c:v>
                </c:pt>
                <c:pt idx="927">
                  <c:v>5980</c:v>
                </c:pt>
                <c:pt idx="928">
                  <c:v>5854</c:v>
                </c:pt>
                <c:pt idx="929">
                  <c:v>5893</c:v>
                </c:pt>
                <c:pt idx="930">
                  <c:v>5959</c:v>
                </c:pt>
                <c:pt idx="931">
                  <c:v>5739</c:v>
                </c:pt>
                <c:pt idx="932">
                  <c:v>6023</c:v>
                </c:pt>
                <c:pt idx="933">
                  <c:v>5982</c:v>
                </c:pt>
                <c:pt idx="934">
                  <c:v>5922</c:v>
                </c:pt>
                <c:pt idx="935">
                  <c:v>5922</c:v>
                </c:pt>
                <c:pt idx="936">
                  <c:v>6126</c:v>
                </c:pt>
                <c:pt idx="937">
                  <c:v>6114</c:v>
                </c:pt>
                <c:pt idx="938">
                  <c:v>6464</c:v>
                </c:pt>
                <c:pt idx="939">
                  <c:v>6059</c:v>
                </c:pt>
                <c:pt idx="940">
                  <c:v>5999</c:v>
                </c:pt>
                <c:pt idx="941">
                  <c:v>5973</c:v>
                </c:pt>
                <c:pt idx="942">
                  <c:v>6080</c:v>
                </c:pt>
                <c:pt idx="943">
                  <c:v>6034</c:v>
                </c:pt>
                <c:pt idx="944">
                  <c:v>6094</c:v>
                </c:pt>
                <c:pt idx="945">
                  <c:v>6043</c:v>
                </c:pt>
                <c:pt idx="946">
                  <c:v>6013</c:v>
                </c:pt>
                <c:pt idx="947">
                  <c:v>6175</c:v>
                </c:pt>
                <c:pt idx="948">
                  <c:v>6006</c:v>
                </c:pt>
                <c:pt idx="949">
                  <c:v>6386</c:v>
                </c:pt>
                <c:pt idx="950">
                  <c:v>6011</c:v>
                </c:pt>
                <c:pt idx="951">
                  <c:v>6065</c:v>
                </c:pt>
                <c:pt idx="952">
                  <c:v>6065</c:v>
                </c:pt>
                <c:pt idx="953">
                  <c:v>6054</c:v>
                </c:pt>
                <c:pt idx="954">
                  <c:v>5965</c:v>
                </c:pt>
                <c:pt idx="955">
                  <c:v>6024</c:v>
                </c:pt>
                <c:pt idx="956">
                  <c:v>5970</c:v>
                </c:pt>
                <c:pt idx="957">
                  <c:v>6011</c:v>
                </c:pt>
                <c:pt idx="958">
                  <c:v>5750</c:v>
                </c:pt>
                <c:pt idx="959">
                  <c:v>6081</c:v>
                </c:pt>
                <c:pt idx="960">
                  <c:v>6405</c:v>
                </c:pt>
                <c:pt idx="961">
                  <c:v>6124</c:v>
                </c:pt>
                <c:pt idx="962">
                  <c:v>6558</c:v>
                </c:pt>
                <c:pt idx="963">
                  <c:v>6156</c:v>
                </c:pt>
                <c:pt idx="964">
                  <c:v>6573</c:v>
                </c:pt>
                <c:pt idx="965">
                  <c:v>6122</c:v>
                </c:pt>
                <c:pt idx="966">
                  <c:v>5595</c:v>
                </c:pt>
                <c:pt idx="967">
                  <c:v>6165</c:v>
                </c:pt>
                <c:pt idx="968">
                  <c:v>6125</c:v>
                </c:pt>
                <c:pt idx="969">
                  <c:v>6207</c:v>
                </c:pt>
                <c:pt idx="970">
                  <c:v>6130</c:v>
                </c:pt>
                <c:pt idx="971">
                  <c:v>6162</c:v>
                </c:pt>
                <c:pt idx="972">
                  <c:v>6183</c:v>
                </c:pt>
                <c:pt idx="973">
                  <c:v>6206</c:v>
                </c:pt>
                <c:pt idx="974">
                  <c:v>6174</c:v>
                </c:pt>
                <c:pt idx="975">
                  <c:v>6211</c:v>
                </c:pt>
                <c:pt idx="976">
                  <c:v>6204</c:v>
                </c:pt>
                <c:pt idx="977">
                  <c:v>6616</c:v>
                </c:pt>
                <c:pt idx="978">
                  <c:v>6243</c:v>
                </c:pt>
                <c:pt idx="979">
                  <c:v>6753</c:v>
                </c:pt>
                <c:pt idx="980">
                  <c:v>6214</c:v>
                </c:pt>
                <c:pt idx="981">
                  <c:v>6643</c:v>
                </c:pt>
                <c:pt idx="982">
                  <c:v>6289</c:v>
                </c:pt>
                <c:pt idx="983">
                  <c:v>6622</c:v>
                </c:pt>
                <c:pt idx="984">
                  <c:v>6311</c:v>
                </c:pt>
                <c:pt idx="985">
                  <c:v>6588</c:v>
                </c:pt>
                <c:pt idx="986">
                  <c:v>6146</c:v>
                </c:pt>
                <c:pt idx="987">
                  <c:v>6217</c:v>
                </c:pt>
                <c:pt idx="988">
                  <c:v>6175</c:v>
                </c:pt>
                <c:pt idx="989">
                  <c:v>6567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52-4246-99B4-58A691B81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721167"/>
        <c:axId val="409869583"/>
      </c:scatterChart>
      <c:valAx>
        <c:axId val="40772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409869583"/>
        <c:crosses val="autoZero"/>
        <c:crossBetween val="midCat"/>
      </c:valAx>
      <c:valAx>
        <c:axId val="40986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4077211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R" sz="1800" b="0" i="0" baseline="0" dirty="0">
                <a:effectLst/>
              </a:rPr>
              <a:t>Grafico lineal de la aproximación de E</a:t>
            </a:r>
            <a:br>
              <a:rPr lang="es-CR" sz="1800" b="0" i="0" baseline="0" dirty="0">
                <a:effectLst/>
              </a:rPr>
            </a:br>
            <a:r>
              <a:rPr lang="es-CR" sz="1800" b="0" i="0" baseline="0" dirty="0">
                <a:effectLst/>
              </a:rPr>
              <a:t>Las unidades son nanosegundos</a:t>
            </a:r>
            <a:endParaRPr lang="es-C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Benchmark!$B$1</c:f>
              <c:strCache>
                <c:ptCount val="1"/>
                <c:pt idx="0">
                  <c:v>FP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Benchmark!$B$2:$B$991</c:f>
              <c:numCache>
                <c:formatCode>General</c:formatCode>
                <c:ptCount val="990"/>
                <c:pt idx="0">
                  <c:v>8210</c:v>
                </c:pt>
                <c:pt idx="1">
                  <c:v>730</c:v>
                </c:pt>
                <c:pt idx="2">
                  <c:v>659</c:v>
                </c:pt>
                <c:pt idx="3">
                  <c:v>621</c:v>
                </c:pt>
                <c:pt idx="4">
                  <c:v>612</c:v>
                </c:pt>
                <c:pt idx="5">
                  <c:v>575</c:v>
                </c:pt>
                <c:pt idx="6">
                  <c:v>621</c:v>
                </c:pt>
                <c:pt idx="7">
                  <c:v>801</c:v>
                </c:pt>
                <c:pt idx="8">
                  <c:v>747</c:v>
                </c:pt>
                <c:pt idx="9">
                  <c:v>598</c:v>
                </c:pt>
                <c:pt idx="10">
                  <c:v>588</c:v>
                </c:pt>
                <c:pt idx="11">
                  <c:v>425</c:v>
                </c:pt>
                <c:pt idx="12">
                  <c:v>257</c:v>
                </c:pt>
                <c:pt idx="13">
                  <c:v>211</c:v>
                </c:pt>
                <c:pt idx="14">
                  <c:v>262</c:v>
                </c:pt>
                <c:pt idx="15">
                  <c:v>254</c:v>
                </c:pt>
                <c:pt idx="16">
                  <c:v>228</c:v>
                </c:pt>
                <c:pt idx="17">
                  <c:v>273</c:v>
                </c:pt>
                <c:pt idx="18">
                  <c:v>259</c:v>
                </c:pt>
                <c:pt idx="19">
                  <c:v>222</c:v>
                </c:pt>
                <c:pt idx="20">
                  <c:v>270</c:v>
                </c:pt>
                <c:pt idx="21">
                  <c:v>622</c:v>
                </c:pt>
                <c:pt idx="22">
                  <c:v>617</c:v>
                </c:pt>
                <c:pt idx="23">
                  <c:v>595</c:v>
                </c:pt>
                <c:pt idx="24">
                  <c:v>549</c:v>
                </c:pt>
                <c:pt idx="25">
                  <c:v>356</c:v>
                </c:pt>
                <c:pt idx="26">
                  <c:v>282</c:v>
                </c:pt>
                <c:pt idx="27">
                  <c:v>266</c:v>
                </c:pt>
                <c:pt idx="28">
                  <c:v>276</c:v>
                </c:pt>
                <c:pt idx="29">
                  <c:v>293</c:v>
                </c:pt>
                <c:pt idx="30">
                  <c:v>289</c:v>
                </c:pt>
                <c:pt idx="31">
                  <c:v>431</c:v>
                </c:pt>
                <c:pt idx="32">
                  <c:v>304</c:v>
                </c:pt>
                <c:pt idx="33">
                  <c:v>307</c:v>
                </c:pt>
                <c:pt idx="34">
                  <c:v>343</c:v>
                </c:pt>
                <c:pt idx="35">
                  <c:v>685</c:v>
                </c:pt>
                <c:pt idx="36">
                  <c:v>763</c:v>
                </c:pt>
                <c:pt idx="37">
                  <c:v>776</c:v>
                </c:pt>
                <c:pt idx="38">
                  <c:v>714</c:v>
                </c:pt>
                <c:pt idx="39">
                  <c:v>716</c:v>
                </c:pt>
                <c:pt idx="40">
                  <c:v>838</c:v>
                </c:pt>
                <c:pt idx="41">
                  <c:v>1029</c:v>
                </c:pt>
                <c:pt idx="42">
                  <c:v>924</c:v>
                </c:pt>
                <c:pt idx="43">
                  <c:v>799</c:v>
                </c:pt>
                <c:pt idx="44">
                  <c:v>370</c:v>
                </c:pt>
                <c:pt idx="45">
                  <c:v>363</c:v>
                </c:pt>
                <c:pt idx="46">
                  <c:v>380</c:v>
                </c:pt>
                <c:pt idx="47">
                  <c:v>395</c:v>
                </c:pt>
                <c:pt idx="48">
                  <c:v>447</c:v>
                </c:pt>
                <c:pt idx="49">
                  <c:v>389</c:v>
                </c:pt>
                <c:pt idx="50">
                  <c:v>398</c:v>
                </c:pt>
                <c:pt idx="51">
                  <c:v>571</c:v>
                </c:pt>
                <c:pt idx="52">
                  <c:v>475</c:v>
                </c:pt>
                <c:pt idx="53">
                  <c:v>434</c:v>
                </c:pt>
                <c:pt idx="54">
                  <c:v>447</c:v>
                </c:pt>
                <c:pt idx="55">
                  <c:v>422</c:v>
                </c:pt>
                <c:pt idx="56">
                  <c:v>433</c:v>
                </c:pt>
                <c:pt idx="57">
                  <c:v>446</c:v>
                </c:pt>
                <c:pt idx="58">
                  <c:v>444</c:v>
                </c:pt>
                <c:pt idx="59">
                  <c:v>470</c:v>
                </c:pt>
                <c:pt idx="60">
                  <c:v>498</c:v>
                </c:pt>
                <c:pt idx="61">
                  <c:v>480</c:v>
                </c:pt>
                <c:pt idx="62">
                  <c:v>456</c:v>
                </c:pt>
                <c:pt idx="63">
                  <c:v>499</c:v>
                </c:pt>
                <c:pt idx="64">
                  <c:v>500</c:v>
                </c:pt>
                <c:pt idx="65">
                  <c:v>507</c:v>
                </c:pt>
                <c:pt idx="66">
                  <c:v>481</c:v>
                </c:pt>
                <c:pt idx="67">
                  <c:v>483</c:v>
                </c:pt>
                <c:pt idx="68">
                  <c:v>569</c:v>
                </c:pt>
                <c:pt idx="69">
                  <c:v>501</c:v>
                </c:pt>
                <c:pt idx="70">
                  <c:v>2289</c:v>
                </c:pt>
                <c:pt idx="71">
                  <c:v>1160</c:v>
                </c:pt>
                <c:pt idx="72">
                  <c:v>1177</c:v>
                </c:pt>
                <c:pt idx="73">
                  <c:v>1273</c:v>
                </c:pt>
                <c:pt idx="74">
                  <c:v>588</c:v>
                </c:pt>
                <c:pt idx="75">
                  <c:v>528</c:v>
                </c:pt>
                <c:pt idx="76">
                  <c:v>568</c:v>
                </c:pt>
                <c:pt idx="77">
                  <c:v>540</c:v>
                </c:pt>
                <c:pt idx="78">
                  <c:v>564</c:v>
                </c:pt>
                <c:pt idx="79">
                  <c:v>624</c:v>
                </c:pt>
                <c:pt idx="80">
                  <c:v>569</c:v>
                </c:pt>
                <c:pt idx="81">
                  <c:v>566</c:v>
                </c:pt>
                <c:pt idx="82">
                  <c:v>602</c:v>
                </c:pt>
                <c:pt idx="83">
                  <c:v>599</c:v>
                </c:pt>
                <c:pt idx="84">
                  <c:v>591</c:v>
                </c:pt>
                <c:pt idx="85">
                  <c:v>591</c:v>
                </c:pt>
                <c:pt idx="86">
                  <c:v>609</c:v>
                </c:pt>
                <c:pt idx="87">
                  <c:v>627</c:v>
                </c:pt>
                <c:pt idx="88">
                  <c:v>602</c:v>
                </c:pt>
                <c:pt idx="89">
                  <c:v>625</c:v>
                </c:pt>
                <c:pt idx="90">
                  <c:v>636</c:v>
                </c:pt>
                <c:pt idx="91">
                  <c:v>634</c:v>
                </c:pt>
                <c:pt idx="92">
                  <c:v>624</c:v>
                </c:pt>
                <c:pt idx="93">
                  <c:v>648</c:v>
                </c:pt>
                <c:pt idx="94">
                  <c:v>1705</c:v>
                </c:pt>
                <c:pt idx="95">
                  <c:v>739</c:v>
                </c:pt>
                <c:pt idx="96">
                  <c:v>653</c:v>
                </c:pt>
                <c:pt idx="97">
                  <c:v>688</c:v>
                </c:pt>
                <c:pt idx="98">
                  <c:v>666</c:v>
                </c:pt>
                <c:pt idx="99">
                  <c:v>679</c:v>
                </c:pt>
                <c:pt idx="100">
                  <c:v>742</c:v>
                </c:pt>
                <c:pt idx="101">
                  <c:v>690</c:v>
                </c:pt>
                <c:pt idx="102">
                  <c:v>748</c:v>
                </c:pt>
                <c:pt idx="103">
                  <c:v>714</c:v>
                </c:pt>
                <c:pt idx="104">
                  <c:v>717</c:v>
                </c:pt>
                <c:pt idx="105">
                  <c:v>781</c:v>
                </c:pt>
                <c:pt idx="106">
                  <c:v>718</c:v>
                </c:pt>
                <c:pt idx="107">
                  <c:v>719</c:v>
                </c:pt>
                <c:pt idx="108">
                  <c:v>768</c:v>
                </c:pt>
                <c:pt idx="109">
                  <c:v>730</c:v>
                </c:pt>
                <c:pt idx="110">
                  <c:v>762</c:v>
                </c:pt>
                <c:pt idx="111">
                  <c:v>729</c:v>
                </c:pt>
                <c:pt idx="112">
                  <c:v>758</c:v>
                </c:pt>
                <c:pt idx="113">
                  <c:v>758</c:v>
                </c:pt>
                <c:pt idx="114">
                  <c:v>2817</c:v>
                </c:pt>
                <c:pt idx="115">
                  <c:v>1797</c:v>
                </c:pt>
                <c:pt idx="116">
                  <c:v>1744</c:v>
                </c:pt>
                <c:pt idx="117">
                  <c:v>1209</c:v>
                </c:pt>
                <c:pt idx="118">
                  <c:v>784</c:v>
                </c:pt>
                <c:pt idx="119">
                  <c:v>779</c:v>
                </c:pt>
                <c:pt idx="120">
                  <c:v>779</c:v>
                </c:pt>
                <c:pt idx="121">
                  <c:v>802</c:v>
                </c:pt>
                <c:pt idx="122">
                  <c:v>1002</c:v>
                </c:pt>
                <c:pt idx="123">
                  <c:v>800</c:v>
                </c:pt>
                <c:pt idx="124">
                  <c:v>830</c:v>
                </c:pt>
                <c:pt idx="125">
                  <c:v>846</c:v>
                </c:pt>
                <c:pt idx="126">
                  <c:v>814</c:v>
                </c:pt>
                <c:pt idx="127">
                  <c:v>831</c:v>
                </c:pt>
                <c:pt idx="128">
                  <c:v>849</c:v>
                </c:pt>
                <c:pt idx="129">
                  <c:v>823</c:v>
                </c:pt>
                <c:pt idx="130">
                  <c:v>879</c:v>
                </c:pt>
                <c:pt idx="131">
                  <c:v>934</c:v>
                </c:pt>
                <c:pt idx="132">
                  <c:v>854</c:v>
                </c:pt>
                <c:pt idx="133">
                  <c:v>856</c:v>
                </c:pt>
                <c:pt idx="134">
                  <c:v>882</c:v>
                </c:pt>
                <c:pt idx="135">
                  <c:v>946</c:v>
                </c:pt>
                <c:pt idx="136">
                  <c:v>893</c:v>
                </c:pt>
                <c:pt idx="137">
                  <c:v>959</c:v>
                </c:pt>
                <c:pt idx="138">
                  <c:v>895</c:v>
                </c:pt>
                <c:pt idx="139">
                  <c:v>957</c:v>
                </c:pt>
                <c:pt idx="140">
                  <c:v>906</c:v>
                </c:pt>
                <c:pt idx="141">
                  <c:v>916</c:v>
                </c:pt>
                <c:pt idx="142">
                  <c:v>1007</c:v>
                </c:pt>
                <c:pt idx="143">
                  <c:v>921</c:v>
                </c:pt>
                <c:pt idx="144">
                  <c:v>941</c:v>
                </c:pt>
                <c:pt idx="145">
                  <c:v>939</c:v>
                </c:pt>
                <c:pt idx="146">
                  <c:v>953</c:v>
                </c:pt>
                <c:pt idx="147">
                  <c:v>951</c:v>
                </c:pt>
                <c:pt idx="148">
                  <c:v>945</c:v>
                </c:pt>
                <c:pt idx="149">
                  <c:v>983</c:v>
                </c:pt>
                <c:pt idx="150">
                  <c:v>955</c:v>
                </c:pt>
                <c:pt idx="151">
                  <c:v>979</c:v>
                </c:pt>
                <c:pt idx="152">
                  <c:v>2227</c:v>
                </c:pt>
                <c:pt idx="153">
                  <c:v>2339</c:v>
                </c:pt>
                <c:pt idx="154">
                  <c:v>2367</c:v>
                </c:pt>
                <c:pt idx="155">
                  <c:v>1768</c:v>
                </c:pt>
                <c:pt idx="156">
                  <c:v>1003</c:v>
                </c:pt>
                <c:pt idx="157">
                  <c:v>1005</c:v>
                </c:pt>
                <c:pt idx="158">
                  <c:v>1038</c:v>
                </c:pt>
                <c:pt idx="159">
                  <c:v>1023</c:v>
                </c:pt>
                <c:pt idx="160">
                  <c:v>1032</c:v>
                </c:pt>
                <c:pt idx="161">
                  <c:v>1041</c:v>
                </c:pt>
                <c:pt idx="162">
                  <c:v>2199</c:v>
                </c:pt>
                <c:pt idx="163">
                  <c:v>1065</c:v>
                </c:pt>
                <c:pt idx="164">
                  <c:v>1061</c:v>
                </c:pt>
                <c:pt idx="165">
                  <c:v>1077</c:v>
                </c:pt>
                <c:pt idx="166">
                  <c:v>1079</c:v>
                </c:pt>
                <c:pt idx="167">
                  <c:v>1068</c:v>
                </c:pt>
                <c:pt idx="168">
                  <c:v>1085</c:v>
                </c:pt>
                <c:pt idx="169">
                  <c:v>1079</c:v>
                </c:pt>
                <c:pt idx="170">
                  <c:v>1120</c:v>
                </c:pt>
                <c:pt idx="171">
                  <c:v>1104</c:v>
                </c:pt>
                <c:pt idx="172">
                  <c:v>1093</c:v>
                </c:pt>
                <c:pt idx="173">
                  <c:v>1125</c:v>
                </c:pt>
                <c:pt idx="174">
                  <c:v>1126</c:v>
                </c:pt>
                <c:pt idx="175">
                  <c:v>1242</c:v>
                </c:pt>
                <c:pt idx="176">
                  <c:v>1132</c:v>
                </c:pt>
                <c:pt idx="177">
                  <c:v>1153</c:v>
                </c:pt>
                <c:pt idx="178">
                  <c:v>1138</c:v>
                </c:pt>
                <c:pt idx="179">
                  <c:v>1299</c:v>
                </c:pt>
                <c:pt idx="180">
                  <c:v>1171</c:v>
                </c:pt>
                <c:pt idx="181">
                  <c:v>1200</c:v>
                </c:pt>
                <c:pt idx="182">
                  <c:v>1172</c:v>
                </c:pt>
                <c:pt idx="183">
                  <c:v>1172</c:v>
                </c:pt>
                <c:pt idx="184">
                  <c:v>1187</c:v>
                </c:pt>
                <c:pt idx="185">
                  <c:v>1281</c:v>
                </c:pt>
                <c:pt idx="186">
                  <c:v>1188</c:v>
                </c:pt>
                <c:pt idx="187">
                  <c:v>1194</c:v>
                </c:pt>
                <c:pt idx="188">
                  <c:v>1218</c:v>
                </c:pt>
                <c:pt idx="189">
                  <c:v>2039</c:v>
                </c:pt>
                <c:pt idx="190">
                  <c:v>2514</c:v>
                </c:pt>
                <c:pt idx="191">
                  <c:v>2616</c:v>
                </c:pt>
                <c:pt idx="192">
                  <c:v>2047</c:v>
                </c:pt>
                <c:pt idx="193">
                  <c:v>1239</c:v>
                </c:pt>
                <c:pt idx="194">
                  <c:v>1252</c:v>
                </c:pt>
                <c:pt idx="195">
                  <c:v>1217</c:v>
                </c:pt>
                <c:pt idx="196">
                  <c:v>1252</c:v>
                </c:pt>
                <c:pt idx="197">
                  <c:v>1482</c:v>
                </c:pt>
                <c:pt idx="198">
                  <c:v>1285</c:v>
                </c:pt>
                <c:pt idx="199">
                  <c:v>1895</c:v>
                </c:pt>
                <c:pt idx="200">
                  <c:v>1323</c:v>
                </c:pt>
                <c:pt idx="201">
                  <c:v>1317</c:v>
                </c:pt>
                <c:pt idx="202">
                  <c:v>1308</c:v>
                </c:pt>
                <c:pt idx="203">
                  <c:v>1366</c:v>
                </c:pt>
                <c:pt idx="204">
                  <c:v>1311</c:v>
                </c:pt>
                <c:pt idx="205">
                  <c:v>1275</c:v>
                </c:pt>
                <c:pt idx="206">
                  <c:v>1367</c:v>
                </c:pt>
                <c:pt idx="207">
                  <c:v>1302</c:v>
                </c:pt>
                <c:pt idx="208">
                  <c:v>1309</c:v>
                </c:pt>
                <c:pt idx="209">
                  <c:v>1329</c:v>
                </c:pt>
                <c:pt idx="210">
                  <c:v>1315</c:v>
                </c:pt>
                <c:pt idx="211">
                  <c:v>1373</c:v>
                </c:pt>
                <c:pt idx="212">
                  <c:v>1332</c:v>
                </c:pt>
                <c:pt idx="213">
                  <c:v>1352</c:v>
                </c:pt>
                <c:pt idx="214">
                  <c:v>1357</c:v>
                </c:pt>
                <c:pt idx="215">
                  <c:v>1324</c:v>
                </c:pt>
                <c:pt idx="216">
                  <c:v>1366</c:v>
                </c:pt>
                <c:pt idx="217">
                  <c:v>1389</c:v>
                </c:pt>
                <c:pt idx="218">
                  <c:v>1418</c:v>
                </c:pt>
                <c:pt idx="219">
                  <c:v>1386</c:v>
                </c:pt>
                <c:pt idx="220">
                  <c:v>1446</c:v>
                </c:pt>
                <c:pt idx="221">
                  <c:v>1431</c:v>
                </c:pt>
                <c:pt idx="222">
                  <c:v>1392</c:v>
                </c:pt>
                <c:pt idx="223">
                  <c:v>1415</c:v>
                </c:pt>
                <c:pt idx="224">
                  <c:v>1526</c:v>
                </c:pt>
                <c:pt idx="225">
                  <c:v>1420</c:v>
                </c:pt>
                <c:pt idx="226">
                  <c:v>1409</c:v>
                </c:pt>
                <c:pt idx="227">
                  <c:v>1445</c:v>
                </c:pt>
                <c:pt idx="228">
                  <c:v>1444</c:v>
                </c:pt>
                <c:pt idx="229">
                  <c:v>1429</c:v>
                </c:pt>
                <c:pt idx="230">
                  <c:v>1567</c:v>
                </c:pt>
                <c:pt idx="231">
                  <c:v>1530</c:v>
                </c:pt>
                <c:pt idx="232">
                  <c:v>1473</c:v>
                </c:pt>
                <c:pt idx="233">
                  <c:v>1476</c:v>
                </c:pt>
                <c:pt idx="234">
                  <c:v>1476</c:v>
                </c:pt>
                <c:pt idx="235">
                  <c:v>1962</c:v>
                </c:pt>
                <c:pt idx="236">
                  <c:v>1442</c:v>
                </c:pt>
                <c:pt idx="237">
                  <c:v>1504</c:v>
                </c:pt>
                <c:pt idx="238">
                  <c:v>1483</c:v>
                </c:pt>
                <c:pt idx="239">
                  <c:v>1505</c:v>
                </c:pt>
                <c:pt idx="240">
                  <c:v>1519</c:v>
                </c:pt>
                <c:pt idx="241">
                  <c:v>1543</c:v>
                </c:pt>
                <c:pt idx="242">
                  <c:v>1577</c:v>
                </c:pt>
                <c:pt idx="243">
                  <c:v>1900</c:v>
                </c:pt>
                <c:pt idx="244">
                  <c:v>1523</c:v>
                </c:pt>
                <c:pt idx="245">
                  <c:v>1496</c:v>
                </c:pt>
                <c:pt idx="246">
                  <c:v>1542</c:v>
                </c:pt>
                <c:pt idx="247">
                  <c:v>1523</c:v>
                </c:pt>
                <c:pt idx="248">
                  <c:v>1528</c:v>
                </c:pt>
                <c:pt idx="249">
                  <c:v>1554</c:v>
                </c:pt>
                <c:pt idx="250">
                  <c:v>1542</c:v>
                </c:pt>
                <c:pt idx="251">
                  <c:v>2095</c:v>
                </c:pt>
                <c:pt idx="252">
                  <c:v>1776</c:v>
                </c:pt>
                <c:pt idx="253">
                  <c:v>1656</c:v>
                </c:pt>
                <c:pt idx="254">
                  <c:v>1584</c:v>
                </c:pt>
                <c:pt idx="255">
                  <c:v>1590</c:v>
                </c:pt>
                <c:pt idx="256">
                  <c:v>1572</c:v>
                </c:pt>
                <c:pt idx="257">
                  <c:v>1711</c:v>
                </c:pt>
                <c:pt idx="258">
                  <c:v>1736</c:v>
                </c:pt>
                <c:pt idx="259">
                  <c:v>1630</c:v>
                </c:pt>
                <c:pt idx="260">
                  <c:v>1627</c:v>
                </c:pt>
                <c:pt idx="261">
                  <c:v>1670</c:v>
                </c:pt>
                <c:pt idx="262">
                  <c:v>1630</c:v>
                </c:pt>
                <c:pt idx="263">
                  <c:v>1652</c:v>
                </c:pt>
                <c:pt idx="264">
                  <c:v>1703</c:v>
                </c:pt>
                <c:pt idx="265">
                  <c:v>1682</c:v>
                </c:pt>
                <c:pt idx="266">
                  <c:v>2129</c:v>
                </c:pt>
                <c:pt idx="267">
                  <c:v>1694</c:v>
                </c:pt>
                <c:pt idx="268">
                  <c:v>1666</c:v>
                </c:pt>
                <c:pt idx="269">
                  <c:v>1676</c:v>
                </c:pt>
                <c:pt idx="270">
                  <c:v>1688</c:v>
                </c:pt>
                <c:pt idx="271">
                  <c:v>1711</c:v>
                </c:pt>
                <c:pt idx="272">
                  <c:v>1731</c:v>
                </c:pt>
                <c:pt idx="273">
                  <c:v>1712</c:v>
                </c:pt>
                <c:pt idx="274">
                  <c:v>1700</c:v>
                </c:pt>
                <c:pt idx="275">
                  <c:v>1711</c:v>
                </c:pt>
                <c:pt idx="276">
                  <c:v>1760</c:v>
                </c:pt>
                <c:pt idx="277">
                  <c:v>1842</c:v>
                </c:pt>
                <c:pt idx="278">
                  <c:v>1765</c:v>
                </c:pt>
                <c:pt idx="279">
                  <c:v>1728</c:v>
                </c:pt>
                <c:pt idx="280">
                  <c:v>1753</c:v>
                </c:pt>
                <c:pt idx="281">
                  <c:v>1711</c:v>
                </c:pt>
                <c:pt idx="282">
                  <c:v>1750</c:v>
                </c:pt>
                <c:pt idx="283">
                  <c:v>1806</c:v>
                </c:pt>
                <c:pt idx="284">
                  <c:v>1883</c:v>
                </c:pt>
                <c:pt idx="285">
                  <c:v>1762</c:v>
                </c:pt>
                <c:pt idx="286">
                  <c:v>1764</c:v>
                </c:pt>
                <c:pt idx="287">
                  <c:v>1762</c:v>
                </c:pt>
                <c:pt idx="288">
                  <c:v>1783</c:v>
                </c:pt>
                <c:pt idx="289">
                  <c:v>1835</c:v>
                </c:pt>
                <c:pt idx="290">
                  <c:v>1786</c:v>
                </c:pt>
                <c:pt idx="291">
                  <c:v>1825</c:v>
                </c:pt>
                <c:pt idx="292">
                  <c:v>1785</c:v>
                </c:pt>
                <c:pt idx="293">
                  <c:v>1801</c:v>
                </c:pt>
                <c:pt idx="294">
                  <c:v>1801</c:v>
                </c:pt>
                <c:pt idx="295">
                  <c:v>1829</c:v>
                </c:pt>
                <c:pt idx="296">
                  <c:v>1863</c:v>
                </c:pt>
                <c:pt idx="297">
                  <c:v>1864</c:v>
                </c:pt>
                <c:pt idx="298">
                  <c:v>1843</c:v>
                </c:pt>
                <c:pt idx="299">
                  <c:v>1834</c:v>
                </c:pt>
                <c:pt idx="300">
                  <c:v>1846</c:v>
                </c:pt>
                <c:pt idx="301">
                  <c:v>2213</c:v>
                </c:pt>
                <c:pt idx="302">
                  <c:v>1931</c:v>
                </c:pt>
                <c:pt idx="303">
                  <c:v>1890</c:v>
                </c:pt>
                <c:pt idx="304">
                  <c:v>1872</c:v>
                </c:pt>
                <c:pt idx="305">
                  <c:v>1872</c:v>
                </c:pt>
                <c:pt idx="306">
                  <c:v>1881</c:v>
                </c:pt>
                <c:pt idx="307">
                  <c:v>1924</c:v>
                </c:pt>
                <c:pt idx="308">
                  <c:v>1855</c:v>
                </c:pt>
                <c:pt idx="309">
                  <c:v>1945</c:v>
                </c:pt>
                <c:pt idx="310">
                  <c:v>1925</c:v>
                </c:pt>
                <c:pt idx="311">
                  <c:v>1936</c:v>
                </c:pt>
                <c:pt idx="312">
                  <c:v>2026</c:v>
                </c:pt>
                <c:pt idx="313">
                  <c:v>1911</c:v>
                </c:pt>
                <c:pt idx="314">
                  <c:v>1928</c:v>
                </c:pt>
                <c:pt idx="315">
                  <c:v>1920</c:v>
                </c:pt>
                <c:pt idx="316">
                  <c:v>1929</c:v>
                </c:pt>
                <c:pt idx="317">
                  <c:v>1939</c:v>
                </c:pt>
                <c:pt idx="318">
                  <c:v>2071</c:v>
                </c:pt>
                <c:pt idx="319">
                  <c:v>1959</c:v>
                </c:pt>
                <c:pt idx="320">
                  <c:v>2317</c:v>
                </c:pt>
                <c:pt idx="321">
                  <c:v>1984</c:v>
                </c:pt>
                <c:pt idx="322">
                  <c:v>1973</c:v>
                </c:pt>
                <c:pt idx="323">
                  <c:v>2006</c:v>
                </c:pt>
                <c:pt idx="324">
                  <c:v>2012</c:v>
                </c:pt>
                <c:pt idx="325">
                  <c:v>2004</c:v>
                </c:pt>
                <c:pt idx="326">
                  <c:v>2353</c:v>
                </c:pt>
                <c:pt idx="327">
                  <c:v>1981</c:v>
                </c:pt>
                <c:pt idx="328">
                  <c:v>1998</c:v>
                </c:pt>
                <c:pt idx="329">
                  <c:v>1997</c:v>
                </c:pt>
                <c:pt idx="330">
                  <c:v>2165</c:v>
                </c:pt>
                <c:pt idx="331">
                  <c:v>2053</c:v>
                </c:pt>
                <c:pt idx="332">
                  <c:v>2184</c:v>
                </c:pt>
                <c:pt idx="333">
                  <c:v>2042</c:v>
                </c:pt>
                <c:pt idx="334">
                  <c:v>2024</c:v>
                </c:pt>
                <c:pt idx="335">
                  <c:v>2072</c:v>
                </c:pt>
                <c:pt idx="336">
                  <c:v>2019</c:v>
                </c:pt>
                <c:pt idx="337">
                  <c:v>2065</c:v>
                </c:pt>
                <c:pt idx="338">
                  <c:v>2432</c:v>
                </c:pt>
                <c:pt idx="339">
                  <c:v>2102</c:v>
                </c:pt>
                <c:pt idx="340">
                  <c:v>2148</c:v>
                </c:pt>
                <c:pt idx="341">
                  <c:v>2071</c:v>
                </c:pt>
                <c:pt idx="342">
                  <c:v>2063</c:v>
                </c:pt>
                <c:pt idx="343">
                  <c:v>2146</c:v>
                </c:pt>
                <c:pt idx="344">
                  <c:v>2460</c:v>
                </c:pt>
                <c:pt idx="345">
                  <c:v>2106</c:v>
                </c:pt>
                <c:pt idx="346">
                  <c:v>2120</c:v>
                </c:pt>
                <c:pt idx="347">
                  <c:v>2228</c:v>
                </c:pt>
                <c:pt idx="348">
                  <c:v>2119</c:v>
                </c:pt>
                <c:pt idx="349">
                  <c:v>2125</c:v>
                </c:pt>
                <c:pt idx="350">
                  <c:v>2157</c:v>
                </c:pt>
                <c:pt idx="351">
                  <c:v>2116</c:v>
                </c:pt>
                <c:pt idx="352">
                  <c:v>2143</c:v>
                </c:pt>
                <c:pt idx="353">
                  <c:v>2152</c:v>
                </c:pt>
                <c:pt idx="354">
                  <c:v>2135</c:v>
                </c:pt>
                <c:pt idx="355">
                  <c:v>2143</c:v>
                </c:pt>
                <c:pt idx="356">
                  <c:v>2158</c:v>
                </c:pt>
                <c:pt idx="357">
                  <c:v>2162</c:v>
                </c:pt>
                <c:pt idx="358">
                  <c:v>2158</c:v>
                </c:pt>
                <c:pt idx="359">
                  <c:v>2241</c:v>
                </c:pt>
                <c:pt idx="360">
                  <c:v>2269</c:v>
                </c:pt>
                <c:pt idx="361">
                  <c:v>2592</c:v>
                </c:pt>
                <c:pt idx="362">
                  <c:v>2177</c:v>
                </c:pt>
                <c:pt idx="363">
                  <c:v>2206</c:v>
                </c:pt>
                <c:pt idx="364">
                  <c:v>2224</c:v>
                </c:pt>
                <c:pt idx="365">
                  <c:v>2217</c:v>
                </c:pt>
                <c:pt idx="366">
                  <c:v>2218</c:v>
                </c:pt>
                <c:pt idx="367">
                  <c:v>2235</c:v>
                </c:pt>
                <c:pt idx="368">
                  <c:v>2225</c:v>
                </c:pt>
                <c:pt idx="369">
                  <c:v>2236</c:v>
                </c:pt>
                <c:pt idx="370">
                  <c:v>2524</c:v>
                </c:pt>
                <c:pt idx="371">
                  <c:v>2243</c:v>
                </c:pt>
                <c:pt idx="372">
                  <c:v>2745</c:v>
                </c:pt>
                <c:pt idx="373">
                  <c:v>2285</c:v>
                </c:pt>
                <c:pt idx="374">
                  <c:v>2345</c:v>
                </c:pt>
                <c:pt idx="375">
                  <c:v>2296</c:v>
                </c:pt>
                <c:pt idx="376">
                  <c:v>2312</c:v>
                </c:pt>
                <c:pt idx="377">
                  <c:v>2297</c:v>
                </c:pt>
                <c:pt idx="378">
                  <c:v>2370</c:v>
                </c:pt>
                <c:pt idx="379">
                  <c:v>2311</c:v>
                </c:pt>
                <c:pt idx="380">
                  <c:v>2387</c:v>
                </c:pt>
                <c:pt idx="381">
                  <c:v>2302</c:v>
                </c:pt>
                <c:pt idx="382">
                  <c:v>2364</c:v>
                </c:pt>
                <c:pt idx="383">
                  <c:v>2334</c:v>
                </c:pt>
                <c:pt idx="384">
                  <c:v>2339</c:v>
                </c:pt>
                <c:pt idx="385">
                  <c:v>2359</c:v>
                </c:pt>
                <c:pt idx="386">
                  <c:v>2354</c:v>
                </c:pt>
                <c:pt idx="387">
                  <c:v>2325</c:v>
                </c:pt>
                <c:pt idx="388">
                  <c:v>2361</c:v>
                </c:pt>
                <c:pt idx="389">
                  <c:v>2371</c:v>
                </c:pt>
                <c:pt idx="390">
                  <c:v>2409</c:v>
                </c:pt>
                <c:pt idx="391">
                  <c:v>2407</c:v>
                </c:pt>
                <c:pt idx="392">
                  <c:v>2407</c:v>
                </c:pt>
                <c:pt idx="393">
                  <c:v>2699</c:v>
                </c:pt>
                <c:pt idx="394">
                  <c:v>2402</c:v>
                </c:pt>
                <c:pt idx="395">
                  <c:v>2374</c:v>
                </c:pt>
                <c:pt idx="396">
                  <c:v>2414</c:v>
                </c:pt>
                <c:pt idx="397">
                  <c:v>2390</c:v>
                </c:pt>
                <c:pt idx="398">
                  <c:v>2790</c:v>
                </c:pt>
                <c:pt idx="399">
                  <c:v>2424</c:v>
                </c:pt>
                <c:pt idx="400">
                  <c:v>2510</c:v>
                </c:pt>
                <c:pt idx="401">
                  <c:v>2436</c:v>
                </c:pt>
                <c:pt idx="402">
                  <c:v>2504</c:v>
                </c:pt>
                <c:pt idx="403">
                  <c:v>2879</c:v>
                </c:pt>
                <c:pt idx="404">
                  <c:v>2420</c:v>
                </c:pt>
                <c:pt idx="405">
                  <c:v>2419</c:v>
                </c:pt>
                <c:pt idx="406">
                  <c:v>2476</c:v>
                </c:pt>
                <c:pt idx="407">
                  <c:v>2447</c:v>
                </c:pt>
                <c:pt idx="408">
                  <c:v>2774</c:v>
                </c:pt>
                <c:pt idx="409">
                  <c:v>2498</c:v>
                </c:pt>
                <c:pt idx="410">
                  <c:v>2446</c:v>
                </c:pt>
                <c:pt idx="411">
                  <c:v>2537</c:v>
                </c:pt>
                <c:pt idx="412">
                  <c:v>2471</c:v>
                </c:pt>
                <c:pt idx="413">
                  <c:v>2478</c:v>
                </c:pt>
                <c:pt idx="414">
                  <c:v>2489</c:v>
                </c:pt>
                <c:pt idx="415">
                  <c:v>2608</c:v>
                </c:pt>
                <c:pt idx="416">
                  <c:v>2580</c:v>
                </c:pt>
                <c:pt idx="417">
                  <c:v>2555</c:v>
                </c:pt>
                <c:pt idx="418">
                  <c:v>2606</c:v>
                </c:pt>
                <c:pt idx="419">
                  <c:v>2601</c:v>
                </c:pt>
                <c:pt idx="420">
                  <c:v>2523</c:v>
                </c:pt>
                <c:pt idx="421">
                  <c:v>2565</c:v>
                </c:pt>
                <c:pt idx="422">
                  <c:v>2527</c:v>
                </c:pt>
                <c:pt idx="423">
                  <c:v>2602</c:v>
                </c:pt>
                <c:pt idx="424">
                  <c:v>2547</c:v>
                </c:pt>
                <c:pt idx="425">
                  <c:v>2558</c:v>
                </c:pt>
                <c:pt idx="426">
                  <c:v>2522</c:v>
                </c:pt>
                <c:pt idx="427">
                  <c:v>2942</c:v>
                </c:pt>
                <c:pt idx="428">
                  <c:v>2573</c:v>
                </c:pt>
                <c:pt idx="429">
                  <c:v>2584</c:v>
                </c:pt>
                <c:pt idx="430">
                  <c:v>2628</c:v>
                </c:pt>
                <c:pt idx="431">
                  <c:v>2584</c:v>
                </c:pt>
                <c:pt idx="432">
                  <c:v>3143</c:v>
                </c:pt>
                <c:pt idx="433">
                  <c:v>2579</c:v>
                </c:pt>
                <c:pt idx="434">
                  <c:v>2632</c:v>
                </c:pt>
                <c:pt idx="435">
                  <c:v>2616</c:v>
                </c:pt>
                <c:pt idx="436">
                  <c:v>2660</c:v>
                </c:pt>
                <c:pt idx="437">
                  <c:v>2603</c:v>
                </c:pt>
                <c:pt idx="438">
                  <c:v>2672</c:v>
                </c:pt>
                <c:pt idx="439">
                  <c:v>2637</c:v>
                </c:pt>
                <c:pt idx="440">
                  <c:v>2670</c:v>
                </c:pt>
                <c:pt idx="441">
                  <c:v>2998</c:v>
                </c:pt>
                <c:pt idx="442">
                  <c:v>2677</c:v>
                </c:pt>
                <c:pt idx="443">
                  <c:v>2678</c:v>
                </c:pt>
                <c:pt idx="444">
                  <c:v>2685</c:v>
                </c:pt>
                <c:pt idx="445">
                  <c:v>2734</c:v>
                </c:pt>
                <c:pt idx="446">
                  <c:v>2659</c:v>
                </c:pt>
                <c:pt idx="447">
                  <c:v>2656</c:v>
                </c:pt>
                <c:pt idx="448">
                  <c:v>2650</c:v>
                </c:pt>
                <c:pt idx="449">
                  <c:v>2706</c:v>
                </c:pt>
                <c:pt idx="450">
                  <c:v>3073</c:v>
                </c:pt>
                <c:pt idx="451">
                  <c:v>2651</c:v>
                </c:pt>
                <c:pt idx="452">
                  <c:v>2714</c:v>
                </c:pt>
                <c:pt idx="453">
                  <c:v>2718</c:v>
                </c:pt>
                <c:pt idx="454">
                  <c:v>2752</c:v>
                </c:pt>
                <c:pt idx="455">
                  <c:v>2763</c:v>
                </c:pt>
                <c:pt idx="456">
                  <c:v>2754</c:v>
                </c:pt>
                <c:pt idx="457">
                  <c:v>2755</c:v>
                </c:pt>
                <c:pt idx="458">
                  <c:v>2734</c:v>
                </c:pt>
                <c:pt idx="459">
                  <c:v>3136</c:v>
                </c:pt>
                <c:pt idx="460">
                  <c:v>2789</c:v>
                </c:pt>
                <c:pt idx="461">
                  <c:v>2760</c:v>
                </c:pt>
                <c:pt idx="462">
                  <c:v>2762</c:v>
                </c:pt>
                <c:pt idx="463">
                  <c:v>2873</c:v>
                </c:pt>
                <c:pt idx="464">
                  <c:v>2770</c:v>
                </c:pt>
                <c:pt idx="465">
                  <c:v>2777</c:v>
                </c:pt>
                <c:pt idx="466">
                  <c:v>3021</c:v>
                </c:pt>
                <c:pt idx="467">
                  <c:v>2798</c:v>
                </c:pt>
                <c:pt idx="468">
                  <c:v>2776</c:v>
                </c:pt>
                <c:pt idx="469">
                  <c:v>2827</c:v>
                </c:pt>
                <c:pt idx="470">
                  <c:v>2891</c:v>
                </c:pt>
                <c:pt idx="471">
                  <c:v>2837</c:v>
                </c:pt>
                <c:pt idx="472">
                  <c:v>3281</c:v>
                </c:pt>
                <c:pt idx="473">
                  <c:v>2832</c:v>
                </c:pt>
                <c:pt idx="474">
                  <c:v>2918</c:v>
                </c:pt>
                <c:pt idx="475">
                  <c:v>2995</c:v>
                </c:pt>
                <c:pt idx="476">
                  <c:v>2874</c:v>
                </c:pt>
                <c:pt idx="477">
                  <c:v>3189</c:v>
                </c:pt>
                <c:pt idx="478">
                  <c:v>2920</c:v>
                </c:pt>
                <c:pt idx="479">
                  <c:v>2973</c:v>
                </c:pt>
                <c:pt idx="480">
                  <c:v>2966</c:v>
                </c:pt>
                <c:pt idx="481">
                  <c:v>2927</c:v>
                </c:pt>
                <c:pt idx="482">
                  <c:v>2868</c:v>
                </c:pt>
                <c:pt idx="483">
                  <c:v>2907</c:v>
                </c:pt>
                <c:pt idx="484">
                  <c:v>2910</c:v>
                </c:pt>
                <c:pt idx="485">
                  <c:v>2982</c:v>
                </c:pt>
                <c:pt idx="486">
                  <c:v>2972</c:v>
                </c:pt>
                <c:pt idx="487">
                  <c:v>2905</c:v>
                </c:pt>
                <c:pt idx="488">
                  <c:v>2905</c:v>
                </c:pt>
                <c:pt idx="489">
                  <c:v>3415</c:v>
                </c:pt>
                <c:pt idx="490">
                  <c:v>2944</c:v>
                </c:pt>
                <c:pt idx="491">
                  <c:v>2926</c:v>
                </c:pt>
                <c:pt idx="492">
                  <c:v>2946</c:v>
                </c:pt>
                <c:pt idx="493">
                  <c:v>3458</c:v>
                </c:pt>
                <c:pt idx="494">
                  <c:v>3020</c:v>
                </c:pt>
                <c:pt idx="495">
                  <c:v>2961</c:v>
                </c:pt>
                <c:pt idx="496">
                  <c:v>3000</c:v>
                </c:pt>
                <c:pt idx="497">
                  <c:v>3464</c:v>
                </c:pt>
                <c:pt idx="498">
                  <c:v>3021</c:v>
                </c:pt>
                <c:pt idx="499">
                  <c:v>3013</c:v>
                </c:pt>
                <c:pt idx="500">
                  <c:v>2996</c:v>
                </c:pt>
                <c:pt idx="501">
                  <c:v>3367</c:v>
                </c:pt>
                <c:pt idx="502">
                  <c:v>3010</c:v>
                </c:pt>
                <c:pt idx="503">
                  <c:v>3037</c:v>
                </c:pt>
                <c:pt idx="504">
                  <c:v>3044</c:v>
                </c:pt>
                <c:pt idx="505">
                  <c:v>3402</c:v>
                </c:pt>
                <c:pt idx="506">
                  <c:v>3019</c:v>
                </c:pt>
                <c:pt idx="507">
                  <c:v>3067</c:v>
                </c:pt>
                <c:pt idx="508">
                  <c:v>3044</c:v>
                </c:pt>
                <c:pt idx="509">
                  <c:v>3372</c:v>
                </c:pt>
                <c:pt idx="510">
                  <c:v>3027</c:v>
                </c:pt>
                <c:pt idx="511">
                  <c:v>3080</c:v>
                </c:pt>
                <c:pt idx="512">
                  <c:v>3060</c:v>
                </c:pt>
                <c:pt idx="513">
                  <c:v>3421</c:v>
                </c:pt>
                <c:pt idx="514">
                  <c:v>3052</c:v>
                </c:pt>
                <c:pt idx="515">
                  <c:v>3096</c:v>
                </c:pt>
                <c:pt idx="516">
                  <c:v>3134</c:v>
                </c:pt>
                <c:pt idx="517">
                  <c:v>3469</c:v>
                </c:pt>
                <c:pt idx="518">
                  <c:v>3096</c:v>
                </c:pt>
                <c:pt idx="519">
                  <c:v>3122</c:v>
                </c:pt>
                <c:pt idx="520">
                  <c:v>3107</c:v>
                </c:pt>
                <c:pt idx="521">
                  <c:v>3550</c:v>
                </c:pt>
                <c:pt idx="522">
                  <c:v>3140</c:v>
                </c:pt>
                <c:pt idx="523">
                  <c:v>3158</c:v>
                </c:pt>
                <c:pt idx="524">
                  <c:v>3242</c:v>
                </c:pt>
                <c:pt idx="525">
                  <c:v>3114</c:v>
                </c:pt>
                <c:pt idx="526">
                  <c:v>3132</c:v>
                </c:pt>
                <c:pt idx="527">
                  <c:v>3135</c:v>
                </c:pt>
                <c:pt idx="528">
                  <c:v>3285</c:v>
                </c:pt>
                <c:pt idx="529">
                  <c:v>3246</c:v>
                </c:pt>
                <c:pt idx="530">
                  <c:v>3133</c:v>
                </c:pt>
                <c:pt idx="531">
                  <c:v>3241</c:v>
                </c:pt>
                <c:pt idx="532">
                  <c:v>3200</c:v>
                </c:pt>
                <c:pt idx="533">
                  <c:v>3264</c:v>
                </c:pt>
                <c:pt idx="534">
                  <c:v>3163</c:v>
                </c:pt>
                <c:pt idx="535">
                  <c:v>3200</c:v>
                </c:pt>
                <c:pt idx="536">
                  <c:v>3203</c:v>
                </c:pt>
                <c:pt idx="537">
                  <c:v>3288</c:v>
                </c:pt>
                <c:pt idx="538">
                  <c:v>3234</c:v>
                </c:pt>
                <c:pt idx="539">
                  <c:v>3216</c:v>
                </c:pt>
                <c:pt idx="540">
                  <c:v>3630</c:v>
                </c:pt>
                <c:pt idx="541">
                  <c:v>3234</c:v>
                </c:pt>
                <c:pt idx="542">
                  <c:v>3223</c:v>
                </c:pt>
                <c:pt idx="543">
                  <c:v>3270</c:v>
                </c:pt>
                <c:pt idx="544">
                  <c:v>3298</c:v>
                </c:pt>
                <c:pt idx="545">
                  <c:v>3219</c:v>
                </c:pt>
                <c:pt idx="546">
                  <c:v>3264</c:v>
                </c:pt>
                <c:pt idx="547">
                  <c:v>3288</c:v>
                </c:pt>
                <c:pt idx="548">
                  <c:v>3286</c:v>
                </c:pt>
                <c:pt idx="549">
                  <c:v>3284</c:v>
                </c:pt>
                <c:pt idx="550">
                  <c:v>3320</c:v>
                </c:pt>
                <c:pt idx="551">
                  <c:v>3717</c:v>
                </c:pt>
                <c:pt idx="552">
                  <c:v>3277</c:v>
                </c:pt>
                <c:pt idx="553">
                  <c:v>3339</c:v>
                </c:pt>
                <c:pt idx="554">
                  <c:v>3309</c:v>
                </c:pt>
                <c:pt idx="555">
                  <c:v>3730</c:v>
                </c:pt>
                <c:pt idx="556">
                  <c:v>3300</c:v>
                </c:pt>
                <c:pt idx="557">
                  <c:v>3442</c:v>
                </c:pt>
                <c:pt idx="558">
                  <c:v>3309</c:v>
                </c:pt>
                <c:pt idx="559">
                  <c:v>3355</c:v>
                </c:pt>
                <c:pt idx="560">
                  <c:v>3379</c:v>
                </c:pt>
                <c:pt idx="561">
                  <c:v>3368</c:v>
                </c:pt>
                <c:pt idx="562">
                  <c:v>3834</c:v>
                </c:pt>
                <c:pt idx="563">
                  <c:v>3416</c:v>
                </c:pt>
                <c:pt idx="564">
                  <c:v>3396</c:v>
                </c:pt>
                <c:pt idx="565">
                  <c:v>3387</c:v>
                </c:pt>
                <c:pt idx="566">
                  <c:v>3396</c:v>
                </c:pt>
                <c:pt idx="567">
                  <c:v>3388</c:v>
                </c:pt>
                <c:pt idx="568">
                  <c:v>3360</c:v>
                </c:pt>
                <c:pt idx="569">
                  <c:v>3417</c:v>
                </c:pt>
                <c:pt idx="570">
                  <c:v>3374</c:v>
                </c:pt>
                <c:pt idx="571">
                  <c:v>3409</c:v>
                </c:pt>
                <c:pt idx="572">
                  <c:v>3367</c:v>
                </c:pt>
                <c:pt idx="573">
                  <c:v>3775</c:v>
                </c:pt>
                <c:pt idx="574">
                  <c:v>3407</c:v>
                </c:pt>
                <c:pt idx="575">
                  <c:v>3569</c:v>
                </c:pt>
                <c:pt idx="576">
                  <c:v>3432</c:v>
                </c:pt>
                <c:pt idx="577">
                  <c:v>3482</c:v>
                </c:pt>
                <c:pt idx="578">
                  <c:v>3478</c:v>
                </c:pt>
                <c:pt idx="579">
                  <c:v>3490</c:v>
                </c:pt>
                <c:pt idx="580">
                  <c:v>3862</c:v>
                </c:pt>
                <c:pt idx="581">
                  <c:v>3461</c:v>
                </c:pt>
                <c:pt idx="582">
                  <c:v>3480</c:v>
                </c:pt>
                <c:pt idx="583">
                  <c:v>3500</c:v>
                </c:pt>
                <c:pt idx="584">
                  <c:v>3525</c:v>
                </c:pt>
                <c:pt idx="585">
                  <c:v>3469</c:v>
                </c:pt>
                <c:pt idx="586">
                  <c:v>3493</c:v>
                </c:pt>
                <c:pt idx="587">
                  <c:v>3967</c:v>
                </c:pt>
                <c:pt idx="588">
                  <c:v>3449</c:v>
                </c:pt>
                <c:pt idx="589">
                  <c:v>3517</c:v>
                </c:pt>
                <c:pt idx="590">
                  <c:v>3500</c:v>
                </c:pt>
                <c:pt idx="591">
                  <c:v>3620</c:v>
                </c:pt>
                <c:pt idx="592">
                  <c:v>3526</c:v>
                </c:pt>
                <c:pt idx="593">
                  <c:v>3478</c:v>
                </c:pt>
                <c:pt idx="594">
                  <c:v>3571</c:v>
                </c:pt>
                <c:pt idx="595">
                  <c:v>3507</c:v>
                </c:pt>
                <c:pt idx="596">
                  <c:v>3606</c:v>
                </c:pt>
                <c:pt idx="597">
                  <c:v>3992</c:v>
                </c:pt>
                <c:pt idx="598">
                  <c:v>3521</c:v>
                </c:pt>
                <c:pt idx="599">
                  <c:v>3521</c:v>
                </c:pt>
                <c:pt idx="600">
                  <c:v>3616</c:v>
                </c:pt>
                <c:pt idx="601">
                  <c:v>3516</c:v>
                </c:pt>
                <c:pt idx="602">
                  <c:v>3561</c:v>
                </c:pt>
                <c:pt idx="603">
                  <c:v>3535</c:v>
                </c:pt>
                <c:pt idx="604">
                  <c:v>3992</c:v>
                </c:pt>
                <c:pt idx="605">
                  <c:v>3583</c:v>
                </c:pt>
                <c:pt idx="606">
                  <c:v>3605</c:v>
                </c:pt>
                <c:pt idx="607">
                  <c:v>3584</c:v>
                </c:pt>
                <c:pt idx="608">
                  <c:v>3644</c:v>
                </c:pt>
                <c:pt idx="609">
                  <c:v>3713</c:v>
                </c:pt>
                <c:pt idx="610">
                  <c:v>3588</c:v>
                </c:pt>
                <c:pt idx="611">
                  <c:v>3637</c:v>
                </c:pt>
                <c:pt idx="612">
                  <c:v>3665</c:v>
                </c:pt>
                <c:pt idx="613">
                  <c:v>3709</c:v>
                </c:pt>
                <c:pt idx="614">
                  <c:v>4063</c:v>
                </c:pt>
                <c:pt idx="615">
                  <c:v>3740</c:v>
                </c:pt>
                <c:pt idx="616">
                  <c:v>3695</c:v>
                </c:pt>
                <c:pt idx="617">
                  <c:v>3684</c:v>
                </c:pt>
                <c:pt idx="618">
                  <c:v>3674</c:v>
                </c:pt>
                <c:pt idx="619">
                  <c:v>3733</c:v>
                </c:pt>
                <c:pt idx="620">
                  <c:v>3664</c:v>
                </c:pt>
                <c:pt idx="621">
                  <c:v>3741</c:v>
                </c:pt>
                <c:pt idx="622">
                  <c:v>3745</c:v>
                </c:pt>
                <c:pt idx="623">
                  <c:v>3667</c:v>
                </c:pt>
                <c:pt idx="624">
                  <c:v>4024</c:v>
                </c:pt>
                <c:pt idx="625">
                  <c:v>3694</c:v>
                </c:pt>
                <c:pt idx="626">
                  <c:v>3723</c:v>
                </c:pt>
                <c:pt idx="627">
                  <c:v>4187</c:v>
                </c:pt>
                <c:pt idx="628">
                  <c:v>3736</c:v>
                </c:pt>
                <c:pt idx="629">
                  <c:v>3709</c:v>
                </c:pt>
                <c:pt idx="630">
                  <c:v>3877</c:v>
                </c:pt>
                <c:pt idx="631">
                  <c:v>3793</c:v>
                </c:pt>
                <c:pt idx="632">
                  <c:v>3872</c:v>
                </c:pt>
                <c:pt idx="633">
                  <c:v>3805</c:v>
                </c:pt>
                <c:pt idx="634">
                  <c:v>3915</c:v>
                </c:pt>
                <c:pt idx="635">
                  <c:v>3734</c:v>
                </c:pt>
                <c:pt idx="636">
                  <c:v>3853</c:v>
                </c:pt>
                <c:pt idx="637">
                  <c:v>4242</c:v>
                </c:pt>
                <c:pt idx="638">
                  <c:v>3824</c:v>
                </c:pt>
                <c:pt idx="639">
                  <c:v>3840</c:v>
                </c:pt>
                <c:pt idx="640">
                  <c:v>4295</c:v>
                </c:pt>
                <c:pt idx="641">
                  <c:v>3821</c:v>
                </c:pt>
                <c:pt idx="642">
                  <c:v>3819</c:v>
                </c:pt>
                <c:pt idx="643">
                  <c:v>4205</c:v>
                </c:pt>
                <c:pt idx="644">
                  <c:v>3844</c:v>
                </c:pt>
                <c:pt idx="645">
                  <c:v>3855</c:v>
                </c:pt>
                <c:pt idx="646">
                  <c:v>3892</c:v>
                </c:pt>
                <c:pt idx="647">
                  <c:v>3894</c:v>
                </c:pt>
                <c:pt idx="648">
                  <c:v>3898</c:v>
                </c:pt>
                <c:pt idx="649">
                  <c:v>3879</c:v>
                </c:pt>
                <c:pt idx="650">
                  <c:v>3861</c:v>
                </c:pt>
                <c:pt idx="651">
                  <c:v>3841</c:v>
                </c:pt>
                <c:pt idx="652">
                  <c:v>3890</c:v>
                </c:pt>
                <c:pt idx="653">
                  <c:v>4031</c:v>
                </c:pt>
                <c:pt idx="654">
                  <c:v>3937</c:v>
                </c:pt>
                <c:pt idx="655">
                  <c:v>3870</c:v>
                </c:pt>
                <c:pt idx="656">
                  <c:v>3903</c:v>
                </c:pt>
                <c:pt idx="657">
                  <c:v>4000</c:v>
                </c:pt>
                <c:pt idx="658">
                  <c:v>3863</c:v>
                </c:pt>
                <c:pt idx="659">
                  <c:v>4289</c:v>
                </c:pt>
                <c:pt idx="660">
                  <c:v>3919</c:v>
                </c:pt>
                <c:pt idx="661">
                  <c:v>4004</c:v>
                </c:pt>
                <c:pt idx="662">
                  <c:v>4297</c:v>
                </c:pt>
                <c:pt idx="663">
                  <c:v>3940</c:v>
                </c:pt>
                <c:pt idx="664">
                  <c:v>3927</c:v>
                </c:pt>
                <c:pt idx="665">
                  <c:v>4295</c:v>
                </c:pt>
                <c:pt idx="666">
                  <c:v>3933</c:v>
                </c:pt>
                <c:pt idx="667">
                  <c:v>3981</c:v>
                </c:pt>
                <c:pt idx="668">
                  <c:v>4409</c:v>
                </c:pt>
                <c:pt idx="669">
                  <c:v>3957</c:v>
                </c:pt>
                <c:pt idx="670">
                  <c:v>4004</c:v>
                </c:pt>
                <c:pt idx="671">
                  <c:v>4324</c:v>
                </c:pt>
                <c:pt idx="672">
                  <c:v>4018</c:v>
                </c:pt>
                <c:pt idx="673">
                  <c:v>4068</c:v>
                </c:pt>
                <c:pt idx="674">
                  <c:v>4331</c:v>
                </c:pt>
                <c:pt idx="675">
                  <c:v>4090</c:v>
                </c:pt>
                <c:pt idx="676">
                  <c:v>4013</c:v>
                </c:pt>
                <c:pt idx="677">
                  <c:v>4387</c:v>
                </c:pt>
                <c:pt idx="678">
                  <c:v>4098</c:v>
                </c:pt>
                <c:pt idx="679">
                  <c:v>4014</c:v>
                </c:pt>
                <c:pt idx="680">
                  <c:v>4091</c:v>
                </c:pt>
                <c:pt idx="681">
                  <c:v>3997</c:v>
                </c:pt>
                <c:pt idx="682">
                  <c:v>4054</c:v>
                </c:pt>
                <c:pt idx="683">
                  <c:v>4017</c:v>
                </c:pt>
                <c:pt idx="684">
                  <c:v>4159</c:v>
                </c:pt>
                <c:pt idx="685">
                  <c:v>4033</c:v>
                </c:pt>
                <c:pt idx="686">
                  <c:v>4037</c:v>
                </c:pt>
                <c:pt idx="687">
                  <c:v>4143</c:v>
                </c:pt>
                <c:pt idx="688">
                  <c:v>4052</c:v>
                </c:pt>
                <c:pt idx="689">
                  <c:v>4043</c:v>
                </c:pt>
                <c:pt idx="690">
                  <c:v>4058</c:v>
                </c:pt>
                <c:pt idx="691">
                  <c:v>4080</c:v>
                </c:pt>
                <c:pt idx="692">
                  <c:v>4348</c:v>
                </c:pt>
                <c:pt idx="693">
                  <c:v>4050</c:v>
                </c:pt>
                <c:pt idx="694">
                  <c:v>4110</c:v>
                </c:pt>
                <c:pt idx="695">
                  <c:v>4660</c:v>
                </c:pt>
                <c:pt idx="696">
                  <c:v>4200</c:v>
                </c:pt>
                <c:pt idx="697">
                  <c:v>4083</c:v>
                </c:pt>
                <c:pt idx="698">
                  <c:v>4430</c:v>
                </c:pt>
                <c:pt idx="699">
                  <c:v>4206</c:v>
                </c:pt>
                <c:pt idx="700">
                  <c:v>4183</c:v>
                </c:pt>
                <c:pt idx="701">
                  <c:v>4536</c:v>
                </c:pt>
                <c:pt idx="702">
                  <c:v>4178</c:v>
                </c:pt>
                <c:pt idx="703">
                  <c:v>4199</c:v>
                </c:pt>
                <c:pt idx="704">
                  <c:v>4478</c:v>
                </c:pt>
                <c:pt idx="705">
                  <c:v>4173</c:v>
                </c:pt>
                <c:pt idx="706">
                  <c:v>4134</c:v>
                </c:pt>
                <c:pt idx="707">
                  <c:v>4316</c:v>
                </c:pt>
                <c:pt idx="708">
                  <c:v>4215</c:v>
                </c:pt>
                <c:pt idx="709">
                  <c:v>4401</c:v>
                </c:pt>
                <c:pt idx="710">
                  <c:v>4277</c:v>
                </c:pt>
                <c:pt idx="711">
                  <c:v>4158</c:v>
                </c:pt>
                <c:pt idx="712">
                  <c:v>4173</c:v>
                </c:pt>
                <c:pt idx="713">
                  <c:v>4219</c:v>
                </c:pt>
                <c:pt idx="714">
                  <c:v>4172</c:v>
                </c:pt>
                <c:pt idx="715">
                  <c:v>4169</c:v>
                </c:pt>
                <c:pt idx="716">
                  <c:v>4206</c:v>
                </c:pt>
                <c:pt idx="717">
                  <c:v>4270</c:v>
                </c:pt>
                <c:pt idx="718">
                  <c:v>4246</c:v>
                </c:pt>
                <c:pt idx="719">
                  <c:v>4189</c:v>
                </c:pt>
                <c:pt idx="720">
                  <c:v>4328</c:v>
                </c:pt>
                <c:pt idx="721">
                  <c:v>4772</c:v>
                </c:pt>
                <c:pt idx="722">
                  <c:v>4271</c:v>
                </c:pt>
                <c:pt idx="723">
                  <c:v>4327</c:v>
                </c:pt>
                <c:pt idx="724">
                  <c:v>4654</c:v>
                </c:pt>
                <c:pt idx="725">
                  <c:v>4343</c:v>
                </c:pt>
                <c:pt idx="726">
                  <c:v>4393</c:v>
                </c:pt>
                <c:pt idx="727">
                  <c:v>4264</c:v>
                </c:pt>
                <c:pt idx="728">
                  <c:v>4278</c:v>
                </c:pt>
                <c:pt idx="729">
                  <c:v>4321</c:v>
                </c:pt>
                <c:pt idx="730">
                  <c:v>4278</c:v>
                </c:pt>
                <c:pt idx="731">
                  <c:v>4300</c:v>
                </c:pt>
                <c:pt idx="732">
                  <c:v>4317</c:v>
                </c:pt>
                <c:pt idx="733">
                  <c:v>4310</c:v>
                </c:pt>
                <c:pt idx="734">
                  <c:v>4343</c:v>
                </c:pt>
                <c:pt idx="735">
                  <c:v>4637</c:v>
                </c:pt>
                <c:pt idx="736">
                  <c:v>4329</c:v>
                </c:pt>
                <c:pt idx="737">
                  <c:v>4355</c:v>
                </c:pt>
                <c:pt idx="738">
                  <c:v>4687</c:v>
                </c:pt>
                <c:pt idx="739">
                  <c:v>4375</c:v>
                </c:pt>
                <c:pt idx="740">
                  <c:v>4333</c:v>
                </c:pt>
                <c:pt idx="741">
                  <c:v>4349</c:v>
                </c:pt>
                <c:pt idx="742">
                  <c:v>4464</c:v>
                </c:pt>
                <c:pt idx="743">
                  <c:v>4344</c:v>
                </c:pt>
                <c:pt idx="744">
                  <c:v>4392</c:v>
                </c:pt>
                <c:pt idx="745">
                  <c:v>4389</c:v>
                </c:pt>
                <c:pt idx="746">
                  <c:v>4458</c:v>
                </c:pt>
                <c:pt idx="747">
                  <c:v>4591</c:v>
                </c:pt>
                <c:pt idx="748">
                  <c:v>4454</c:v>
                </c:pt>
                <c:pt idx="749">
                  <c:v>4804</c:v>
                </c:pt>
                <c:pt idx="750">
                  <c:v>4459</c:v>
                </c:pt>
                <c:pt idx="751">
                  <c:v>4517</c:v>
                </c:pt>
                <c:pt idx="752">
                  <c:v>4450</c:v>
                </c:pt>
                <c:pt idx="753">
                  <c:v>4384</c:v>
                </c:pt>
                <c:pt idx="754">
                  <c:v>4455</c:v>
                </c:pt>
                <c:pt idx="755">
                  <c:v>4393</c:v>
                </c:pt>
                <c:pt idx="756">
                  <c:v>4462</c:v>
                </c:pt>
                <c:pt idx="757">
                  <c:v>4790</c:v>
                </c:pt>
                <c:pt idx="758">
                  <c:v>4515</c:v>
                </c:pt>
                <c:pt idx="759">
                  <c:v>4455</c:v>
                </c:pt>
                <c:pt idx="760">
                  <c:v>4817</c:v>
                </c:pt>
                <c:pt idx="761">
                  <c:v>4483</c:v>
                </c:pt>
                <c:pt idx="762">
                  <c:v>4591</c:v>
                </c:pt>
                <c:pt idx="763">
                  <c:v>4515</c:v>
                </c:pt>
                <c:pt idx="764">
                  <c:v>4527</c:v>
                </c:pt>
                <c:pt idx="765">
                  <c:v>4875</c:v>
                </c:pt>
                <c:pt idx="766">
                  <c:v>4517</c:v>
                </c:pt>
                <c:pt idx="767">
                  <c:v>4533</c:v>
                </c:pt>
                <c:pt idx="768">
                  <c:v>4954</c:v>
                </c:pt>
                <c:pt idx="769">
                  <c:v>4546</c:v>
                </c:pt>
                <c:pt idx="770">
                  <c:v>4538</c:v>
                </c:pt>
                <c:pt idx="771">
                  <c:v>4616</c:v>
                </c:pt>
                <c:pt idx="772">
                  <c:v>4695</c:v>
                </c:pt>
                <c:pt idx="773">
                  <c:v>4998</c:v>
                </c:pt>
                <c:pt idx="774">
                  <c:v>4712</c:v>
                </c:pt>
                <c:pt idx="775">
                  <c:v>4581</c:v>
                </c:pt>
                <c:pt idx="776">
                  <c:v>4916</c:v>
                </c:pt>
                <c:pt idx="777">
                  <c:v>4652</c:v>
                </c:pt>
                <c:pt idx="778">
                  <c:v>4654</c:v>
                </c:pt>
                <c:pt idx="779">
                  <c:v>4542</c:v>
                </c:pt>
                <c:pt idx="780">
                  <c:v>4589</c:v>
                </c:pt>
                <c:pt idx="781">
                  <c:v>4948</c:v>
                </c:pt>
                <c:pt idx="782">
                  <c:v>5219</c:v>
                </c:pt>
                <c:pt idx="783">
                  <c:v>4661</c:v>
                </c:pt>
                <c:pt idx="784">
                  <c:v>4753</c:v>
                </c:pt>
                <c:pt idx="785">
                  <c:v>4647</c:v>
                </c:pt>
                <c:pt idx="786">
                  <c:v>4666</c:v>
                </c:pt>
                <c:pt idx="787">
                  <c:v>5022</c:v>
                </c:pt>
                <c:pt idx="788">
                  <c:v>4956</c:v>
                </c:pt>
                <c:pt idx="789">
                  <c:v>5138</c:v>
                </c:pt>
                <c:pt idx="790">
                  <c:v>4674</c:v>
                </c:pt>
                <c:pt idx="791">
                  <c:v>4688</c:v>
                </c:pt>
                <c:pt idx="792">
                  <c:v>4758</c:v>
                </c:pt>
                <c:pt idx="793">
                  <c:v>4727</c:v>
                </c:pt>
                <c:pt idx="794">
                  <c:v>5284</c:v>
                </c:pt>
                <c:pt idx="795">
                  <c:v>4915</c:v>
                </c:pt>
                <c:pt idx="796">
                  <c:v>4789</c:v>
                </c:pt>
                <c:pt idx="797">
                  <c:v>4711</c:v>
                </c:pt>
                <c:pt idx="798">
                  <c:v>4768</c:v>
                </c:pt>
                <c:pt idx="799">
                  <c:v>4806</c:v>
                </c:pt>
                <c:pt idx="800">
                  <c:v>4777</c:v>
                </c:pt>
                <c:pt idx="801">
                  <c:v>4736</c:v>
                </c:pt>
                <c:pt idx="802">
                  <c:v>5046</c:v>
                </c:pt>
                <c:pt idx="803">
                  <c:v>4667</c:v>
                </c:pt>
                <c:pt idx="804">
                  <c:v>4749</c:v>
                </c:pt>
                <c:pt idx="805">
                  <c:v>4695</c:v>
                </c:pt>
                <c:pt idx="806">
                  <c:v>4699</c:v>
                </c:pt>
                <c:pt idx="807">
                  <c:v>5072</c:v>
                </c:pt>
                <c:pt idx="808">
                  <c:v>4752</c:v>
                </c:pt>
                <c:pt idx="809">
                  <c:v>4736</c:v>
                </c:pt>
                <c:pt idx="810">
                  <c:v>4817</c:v>
                </c:pt>
                <c:pt idx="811">
                  <c:v>4752</c:v>
                </c:pt>
                <c:pt idx="812">
                  <c:v>5193</c:v>
                </c:pt>
                <c:pt idx="813">
                  <c:v>4774</c:v>
                </c:pt>
                <c:pt idx="814">
                  <c:v>4862</c:v>
                </c:pt>
                <c:pt idx="815">
                  <c:v>4850</c:v>
                </c:pt>
                <c:pt idx="816">
                  <c:v>4852</c:v>
                </c:pt>
                <c:pt idx="817">
                  <c:v>5227</c:v>
                </c:pt>
                <c:pt idx="818">
                  <c:v>4778</c:v>
                </c:pt>
                <c:pt idx="819">
                  <c:v>4801</c:v>
                </c:pt>
                <c:pt idx="820">
                  <c:v>4858</c:v>
                </c:pt>
                <c:pt idx="821">
                  <c:v>4946</c:v>
                </c:pt>
                <c:pt idx="822">
                  <c:v>5209</c:v>
                </c:pt>
                <c:pt idx="823">
                  <c:v>4919</c:v>
                </c:pt>
                <c:pt idx="824">
                  <c:v>4933</c:v>
                </c:pt>
                <c:pt idx="825">
                  <c:v>4945</c:v>
                </c:pt>
                <c:pt idx="826">
                  <c:v>4801</c:v>
                </c:pt>
                <c:pt idx="827">
                  <c:v>5233</c:v>
                </c:pt>
                <c:pt idx="828">
                  <c:v>4825</c:v>
                </c:pt>
                <c:pt idx="829">
                  <c:v>4890</c:v>
                </c:pt>
                <c:pt idx="830">
                  <c:v>4975</c:v>
                </c:pt>
                <c:pt idx="831">
                  <c:v>4905</c:v>
                </c:pt>
                <c:pt idx="832">
                  <c:v>5293</c:v>
                </c:pt>
                <c:pt idx="833">
                  <c:v>4937</c:v>
                </c:pt>
                <c:pt idx="834">
                  <c:v>4964</c:v>
                </c:pt>
                <c:pt idx="835">
                  <c:v>4951</c:v>
                </c:pt>
                <c:pt idx="836">
                  <c:v>5098</c:v>
                </c:pt>
                <c:pt idx="837">
                  <c:v>5660</c:v>
                </c:pt>
                <c:pt idx="838">
                  <c:v>5037</c:v>
                </c:pt>
                <c:pt idx="839">
                  <c:v>5038</c:v>
                </c:pt>
                <c:pt idx="840">
                  <c:v>5063</c:v>
                </c:pt>
                <c:pt idx="841">
                  <c:v>4970</c:v>
                </c:pt>
                <c:pt idx="842">
                  <c:v>5038</c:v>
                </c:pt>
                <c:pt idx="843">
                  <c:v>4898</c:v>
                </c:pt>
                <c:pt idx="844">
                  <c:v>4976</c:v>
                </c:pt>
                <c:pt idx="845">
                  <c:v>5062</c:v>
                </c:pt>
                <c:pt idx="846">
                  <c:v>4909</c:v>
                </c:pt>
                <c:pt idx="847">
                  <c:v>4931</c:v>
                </c:pt>
                <c:pt idx="848">
                  <c:v>4953</c:v>
                </c:pt>
                <c:pt idx="849">
                  <c:v>5409</c:v>
                </c:pt>
                <c:pt idx="850">
                  <c:v>5171</c:v>
                </c:pt>
                <c:pt idx="851">
                  <c:v>5032</c:v>
                </c:pt>
                <c:pt idx="852">
                  <c:v>5043</c:v>
                </c:pt>
                <c:pt idx="853">
                  <c:v>5001</c:v>
                </c:pt>
                <c:pt idx="854">
                  <c:v>5285</c:v>
                </c:pt>
                <c:pt idx="855">
                  <c:v>5049</c:v>
                </c:pt>
                <c:pt idx="856">
                  <c:v>5001</c:v>
                </c:pt>
                <c:pt idx="857">
                  <c:v>5040</c:v>
                </c:pt>
                <c:pt idx="858">
                  <c:v>5074</c:v>
                </c:pt>
                <c:pt idx="859">
                  <c:v>5007</c:v>
                </c:pt>
                <c:pt idx="860">
                  <c:v>5044</c:v>
                </c:pt>
                <c:pt idx="861">
                  <c:v>5521</c:v>
                </c:pt>
                <c:pt idx="862">
                  <c:v>5126</c:v>
                </c:pt>
                <c:pt idx="863">
                  <c:v>5124</c:v>
                </c:pt>
                <c:pt idx="864">
                  <c:v>5144</c:v>
                </c:pt>
                <c:pt idx="865">
                  <c:v>5084</c:v>
                </c:pt>
                <c:pt idx="866">
                  <c:v>5413</c:v>
                </c:pt>
                <c:pt idx="867">
                  <c:v>5065</c:v>
                </c:pt>
                <c:pt idx="868">
                  <c:v>5385</c:v>
                </c:pt>
                <c:pt idx="869">
                  <c:v>5081</c:v>
                </c:pt>
                <c:pt idx="870">
                  <c:v>5144</c:v>
                </c:pt>
                <c:pt idx="871">
                  <c:v>5192</c:v>
                </c:pt>
                <c:pt idx="872">
                  <c:v>5294</c:v>
                </c:pt>
                <c:pt idx="873">
                  <c:v>5583</c:v>
                </c:pt>
                <c:pt idx="874">
                  <c:v>5118</c:v>
                </c:pt>
                <c:pt idx="875">
                  <c:v>5227</c:v>
                </c:pt>
                <c:pt idx="876">
                  <c:v>5137</c:v>
                </c:pt>
                <c:pt idx="877">
                  <c:v>5150</c:v>
                </c:pt>
                <c:pt idx="878">
                  <c:v>5127</c:v>
                </c:pt>
                <c:pt idx="879">
                  <c:v>5155</c:v>
                </c:pt>
                <c:pt idx="880">
                  <c:v>5554</c:v>
                </c:pt>
                <c:pt idx="881">
                  <c:v>5143</c:v>
                </c:pt>
                <c:pt idx="882">
                  <c:v>5134</c:v>
                </c:pt>
                <c:pt idx="883">
                  <c:v>5302</c:v>
                </c:pt>
                <c:pt idx="884">
                  <c:v>5174</c:v>
                </c:pt>
                <c:pt idx="885">
                  <c:v>5491</c:v>
                </c:pt>
                <c:pt idx="886">
                  <c:v>5321</c:v>
                </c:pt>
                <c:pt idx="887">
                  <c:v>5600</c:v>
                </c:pt>
                <c:pt idx="888">
                  <c:v>5189</c:v>
                </c:pt>
                <c:pt idx="889">
                  <c:v>5235</c:v>
                </c:pt>
                <c:pt idx="890">
                  <c:v>5185</c:v>
                </c:pt>
                <c:pt idx="891">
                  <c:v>5195</c:v>
                </c:pt>
                <c:pt idx="892">
                  <c:v>5275</c:v>
                </c:pt>
                <c:pt idx="893">
                  <c:v>5294</c:v>
                </c:pt>
                <c:pt idx="894">
                  <c:v>5663</c:v>
                </c:pt>
                <c:pt idx="895">
                  <c:v>5230</c:v>
                </c:pt>
                <c:pt idx="896">
                  <c:v>6973</c:v>
                </c:pt>
                <c:pt idx="897">
                  <c:v>5346</c:v>
                </c:pt>
                <c:pt idx="898">
                  <c:v>5356</c:v>
                </c:pt>
                <c:pt idx="899">
                  <c:v>5273</c:v>
                </c:pt>
                <c:pt idx="900">
                  <c:v>5299</c:v>
                </c:pt>
                <c:pt idx="901">
                  <c:v>5309</c:v>
                </c:pt>
                <c:pt idx="902">
                  <c:v>5307</c:v>
                </c:pt>
                <c:pt idx="903">
                  <c:v>5839</c:v>
                </c:pt>
                <c:pt idx="904">
                  <c:v>5336</c:v>
                </c:pt>
                <c:pt idx="905">
                  <c:v>5314</c:v>
                </c:pt>
                <c:pt idx="906">
                  <c:v>5358</c:v>
                </c:pt>
                <c:pt idx="907">
                  <c:v>5319</c:v>
                </c:pt>
                <c:pt idx="908">
                  <c:v>5262</c:v>
                </c:pt>
                <c:pt idx="909">
                  <c:v>5321</c:v>
                </c:pt>
                <c:pt idx="910">
                  <c:v>5777</c:v>
                </c:pt>
                <c:pt idx="911">
                  <c:v>5327</c:v>
                </c:pt>
                <c:pt idx="912">
                  <c:v>5771</c:v>
                </c:pt>
                <c:pt idx="913">
                  <c:v>5364</c:v>
                </c:pt>
                <c:pt idx="914">
                  <c:v>5324</c:v>
                </c:pt>
                <c:pt idx="915">
                  <c:v>5385</c:v>
                </c:pt>
                <c:pt idx="916">
                  <c:v>5413</c:v>
                </c:pt>
                <c:pt idx="917">
                  <c:v>5332</c:v>
                </c:pt>
                <c:pt idx="918">
                  <c:v>5381</c:v>
                </c:pt>
                <c:pt idx="919">
                  <c:v>5677</c:v>
                </c:pt>
                <c:pt idx="920">
                  <c:v>5372</c:v>
                </c:pt>
                <c:pt idx="921">
                  <c:v>5838</c:v>
                </c:pt>
                <c:pt idx="922">
                  <c:v>5407</c:v>
                </c:pt>
                <c:pt idx="923">
                  <c:v>5400</c:v>
                </c:pt>
                <c:pt idx="924">
                  <c:v>5483</c:v>
                </c:pt>
                <c:pt idx="925">
                  <c:v>5360</c:v>
                </c:pt>
                <c:pt idx="926">
                  <c:v>5452</c:v>
                </c:pt>
                <c:pt idx="927">
                  <c:v>5500</c:v>
                </c:pt>
                <c:pt idx="928">
                  <c:v>5461</c:v>
                </c:pt>
                <c:pt idx="929">
                  <c:v>5399</c:v>
                </c:pt>
                <c:pt idx="930">
                  <c:v>5729</c:v>
                </c:pt>
                <c:pt idx="931">
                  <c:v>5459</c:v>
                </c:pt>
                <c:pt idx="932">
                  <c:v>5909</c:v>
                </c:pt>
                <c:pt idx="933">
                  <c:v>5517</c:v>
                </c:pt>
                <c:pt idx="934">
                  <c:v>5547</c:v>
                </c:pt>
                <c:pt idx="935">
                  <c:v>5416</c:v>
                </c:pt>
                <c:pt idx="936">
                  <c:v>5529</c:v>
                </c:pt>
                <c:pt idx="937">
                  <c:v>5559</c:v>
                </c:pt>
                <c:pt idx="938">
                  <c:v>5653</c:v>
                </c:pt>
                <c:pt idx="939">
                  <c:v>5503</c:v>
                </c:pt>
                <c:pt idx="940">
                  <c:v>5509</c:v>
                </c:pt>
                <c:pt idx="941">
                  <c:v>5943</c:v>
                </c:pt>
                <c:pt idx="942">
                  <c:v>5613</c:v>
                </c:pt>
                <c:pt idx="943">
                  <c:v>5890</c:v>
                </c:pt>
                <c:pt idx="944">
                  <c:v>5558</c:v>
                </c:pt>
                <c:pt idx="945">
                  <c:v>5547</c:v>
                </c:pt>
                <c:pt idx="946">
                  <c:v>5509</c:v>
                </c:pt>
                <c:pt idx="947">
                  <c:v>5512</c:v>
                </c:pt>
                <c:pt idx="948">
                  <c:v>5603</c:v>
                </c:pt>
                <c:pt idx="949">
                  <c:v>5611</c:v>
                </c:pt>
                <c:pt idx="950">
                  <c:v>5613</c:v>
                </c:pt>
                <c:pt idx="951">
                  <c:v>5606</c:v>
                </c:pt>
                <c:pt idx="952">
                  <c:v>5921</c:v>
                </c:pt>
                <c:pt idx="953">
                  <c:v>5573</c:v>
                </c:pt>
                <c:pt idx="954">
                  <c:v>5940</c:v>
                </c:pt>
                <c:pt idx="955">
                  <c:v>5635</c:v>
                </c:pt>
                <c:pt idx="956">
                  <c:v>5994</c:v>
                </c:pt>
                <c:pt idx="957">
                  <c:v>5576</c:v>
                </c:pt>
                <c:pt idx="958">
                  <c:v>5577</c:v>
                </c:pt>
                <c:pt idx="959">
                  <c:v>5574</c:v>
                </c:pt>
                <c:pt idx="960">
                  <c:v>5686</c:v>
                </c:pt>
                <c:pt idx="961">
                  <c:v>5695</c:v>
                </c:pt>
                <c:pt idx="962">
                  <c:v>5661</c:v>
                </c:pt>
                <c:pt idx="963">
                  <c:v>5622</c:v>
                </c:pt>
                <c:pt idx="964">
                  <c:v>5754</c:v>
                </c:pt>
                <c:pt idx="965">
                  <c:v>5787</c:v>
                </c:pt>
                <c:pt idx="966">
                  <c:v>5650</c:v>
                </c:pt>
                <c:pt idx="967">
                  <c:v>6104</c:v>
                </c:pt>
                <c:pt idx="968">
                  <c:v>5642</c:v>
                </c:pt>
                <c:pt idx="969">
                  <c:v>6127</c:v>
                </c:pt>
                <c:pt idx="970">
                  <c:v>5679</c:v>
                </c:pt>
                <c:pt idx="971">
                  <c:v>6124</c:v>
                </c:pt>
                <c:pt idx="972">
                  <c:v>5772</c:v>
                </c:pt>
                <c:pt idx="973">
                  <c:v>5721</c:v>
                </c:pt>
                <c:pt idx="974">
                  <c:v>5726</c:v>
                </c:pt>
                <c:pt idx="975">
                  <c:v>5729</c:v>
                </c:pt>
                <c:pt idx="976">
                  <c:v>5756</c:v>
                </c:pt>
                <c:pt idx="977">
                  <c:v>5812</c:v>
                </c:pt>
                <c:pt idx="978">
                  <c:v>5705</c:v>
                </c:pt>
                <c:pt idx="979">
                  <c:v>5734</c:v>
                </c:pt>
                <c:pt idx="980">
                  <c:v>5779</c:v>
                </c:pt>
                <c:pt idx="981">
                  <c:v>5729</c:v>
                </c:pt>
                <c:pt idx="982">
                  <c:v>5759</c:v>
                </c:pt>
                <c:pt idx="983">
                  <c:v>5710</c:v>
                </c:pt>
                <c:pt idx="984">
                  <c:v>5749</c:v>
                </c:pt>
                <c:pt idx="985">
                  <c:v>5770</c:v>
                </c:pt>
                <c:pt idx="986">
                  <c:v>6595</c:v>
                </c:pt>
                <c:pt idx="987">
                  <c:v>5885</c:v>
                </c:pt>
                <c:pt idx="988">
                  <c:v>6823</c:v>
                </c:pt>
                <c:pt idx="989">
                  <c:v>6133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83A-45DA-8220-62DCDBD74491}"/>
            </c:ext>
          </c:extLst>
        </c:ser>
        <c:ser>
          <c:idx val="1"/>
          <c:order val="1"/>
          <c:tx>
            <c:strRef>
              <c:f>Benchmark!$C$1</c:f>
              <c:strCache>
                <c:ptCount val="1"/>
                <c:pt idx="0">
                  <c:v>Imperative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Benchmark!$C$2:$C$991</c:f>
              <c:numCache>
                <c:formatCode>General</c:formatCode>
                <c:ptCount val="990"/>
                <c:pt idx="0">
                  <c:v>282</c:v>
                </c:pt>
                <c:pt idx="1">
                  <c:v>82</c:v>
                </c:pt>
                <c:pt idx="2">
                  <c:v>74</c:v>
                </c:pt>
                <c:pt idx="3">
                  <c:v>75</c:v>
                </c:pt>
                <c:pt idx="4">
                  <c:v>78</c:v>
                </c:pt>
                <c:pt idx="5">
                  <c:v>82</c:v>
                </c:pt>
                <c:pt idx="6">
                  <c:v>87</c:v>
                </c:pt>
                <c:pt idx="7">
                  <c:v>94</c:v>
                </c:pt>
                <c:pt idx="8">
                  <c:v>92</c:v>
                </c:pt>
                <c:pt idx="9">
                  <c:v>94</c:v>
                </c:pt>
                <c:pt idx="10">
                  <c:v>100</c:v>
                </c:pt>
                <c:pt idx="11">
                  <c:v>101</c:v>
                </c:pt>
                <c:pt idx="12">
                  <c:v>105</c:v>
                </c:pt>
                <c:pt idx="13">
                  <c:v>106</c:v>
                </c:pt>
                <c:pt idx="14">
                  <c:v>114</c:v>
                </c:pt>
                <c:pt idx="15">
                  <c:v>113</c:v>
                </c:pt>
                <c:pt idx="16">
                  <c:v>116</c:v>
                </c:pt>
                <c:pt idx="17">
                  <c:v>120</c:v>
                </c:pt>
                <c:pt idx="18">
                  <c:v>125</c:v>
                </c:pt>
                <c:pt idx="19">
                  <c:v>132</c:v>
                </c:pt>
                <c:pt idx="20">
                  <c:v>130</c:v>
                </c:pt>
                <c:pt idx="21">
                  <c:v>164</c:v>
                </c:pt>
                <c:pt idx="22">
                  <c:v>142</c:v>
                </c:pt>
                <c:pt idx="23">
                  <c:v>139</c:v>
                </c:pt>
                <c:pt idx="24">
                  <c:v>167</c:v>
                </c:pt>
                <c:pt idx="25">
                  <c:v>134</c:v>
                </c:pt>
                <c:pt idx="26">
                  <c:v>145</c:v>
                </c:pt>
                <c:pt idx="27">
                  <c:v>141</c:v>
                </c:pt>
                <c:pt idx="28">
                  <c:v>188</c:v>
                </c:pt>
                <c:pt idx="29">
                  <c:v>139</c:v>
                </c:pt>
                <c:pt idx="30">
                  <c:v>144</c:v>
                </c:pt>
                <c:pt idx="31">
                  <c:v>145</c:v>
                </c:pt>
                <c:pt idx="32">
                  <c:v>149</c:v>
                </c:pt>
                <c:pt idx="33">
                  <c:v>150</c:v>
                </c:pt>
                <c:pt idx="34">
                  <c:v>182</c:v>
                </c:pt>
                <c:pt idx="35">
                  <c:v>157</c:v>
                </c:pt>
                <c:pt idx="36">
                  <c:v>160</c:v>
                </c:pt>
                <c:pt idx="37">
                  <c:v>170</c:v>
                </c:pt>
                <c:pt idx="38">
                  <c:v>170</c:v>
                </c:pt>
                <c:pt idx="39">
                  <c:v>167</c:v>
                </c:pt>
                <c:pt idx="40">
                  <c:v>173</c:v>
                </c:pt>
                <c:pt idx="41">
                  <c:v>180</c:v>
                </c:pt>
                <c:pt idx="42">
                  <c:v>188</c:v>
                </c:pt>
                <c:pt idx="43">
                  <c:v>182</c:v>
                </c:pt>
                <c:pt idx="44">
                  <c:v>185</c:v>
                </c:pt>
                <c:pt idx="45">
                  <c:v>184</c:v>
                </c:pt>
                <c:pt idx="46">
                  <c:v>193</c:v>
                </c:pt>
                <c:pt idx="47">
                  <c:v>193</c:v>
                </c:pt>
                <c:pt idx="48">
                  <c:v>195</c:v>
                </c:pt>
                <c:pt idx="49">
                  <c:v>198</c:v>
                </c:pt>
                <c:pt idx="50">
                  <c:v>207</c:v>
                </c:pt>
                <c:pt idx="51">
                  <c:v>290</c:v>
                </c:pt>
                <c:pt idx="52">
                  <c:v>206</c:v>
                </c:pt>
                <c:pt idx="53">
                  <c:v>205</c:v>
                </c:pt>
                <c:pt idx="54">
                  <c:v>218</c:v>
                </c:pt>
                <c:pt idx="55">
                  <c:v>218</c:v>
                </c:pt>
                <c:pt idx="56">
                  <c:v>217</c:v>
                </c:pt>
                <c:pt idx="57">
                  <c:v>218</c:v>
                </c:pt>
                <c:pt idx="58">
                  <c:v>231</c:v>
                </c:pt>
                <c:pt idx="59">
                  <c:v>232</c:v>
                </c:pt>
                <c:pt idx="60">
                  <c:v>232</c:v>
                </c:pt>
                <c:pt idx="61">
                  <c:v>232</c:v>
                </c:pt>
                <c:pt idx="62">
                  <c:v>243</c:v>
                </c:pt>
                <c:pt idx="63">
                  <c:v>277</c:v>
                </c:pt>
                <c:pt idx="64">
                  <c:v>247</c:v>
                </c:pt>
                <c:pt idx="65">
                  <c:v>244</c:v>
                </c:pt>
                <c:pt idx="66">
                  <c:v>266</c:v>
                </c:pt>
                <c:pt idx="67">
                  <c:v>257</c:v>
                </c:pt>
                <c:pt idx="68">
                  <c:v>258</c:v>
                </c:pt>
                <c:pt idx="69">
                  <c:v>266</c:v>
                </c:pt>
                <c:pt idx="70">
                  <c:v>271</c:v>
                </c:pt>
                <c:pt idx="71">
                  <c:v>267</c:v>
                </c:pt>
                <c:pt idx="72">
                  <c:v>270</c:v>
                </c:pt>
                <c:pt idx="73">
                  <c:v>270</c:v>
                </c:pt>
                <c:pt idx="74">
                  <c:v>282</c:v>
                </c:pt>
                <c:pt idx="75">
                  <c:v>282</c:v>
                </c:pt>
                <c:pt idx="76">
                  <c:v>281</c:v>
                </c:pt>
                <c:pt idx="77">
                  <c:v>288</c:v>
                </c:pt>
                <c:pt idx="78">
                  <c:v>296</c:v>
                </c:pt>
                <c:pt idx="79">
                  <c:v>303</c:v>
                </c:pt>
                <c:pt idx="80">
                  <c:v>294</c:v>
                </c:pt>
                <c:pt idx="81">
                  <c:v>302</c:v>
                </c:pt>
                <c:pt idx="82">
                  <c:v>307</c:v>
                </c:pt>
                <c:pt idx="83">
                  <c:v>307</c:v>
                </c:pt>
                <c:pt idx="84">
                  <c:v>307</c:v>
                </c:pt>
                <c:pt idx="85">
                  <c:v>311</c:v>
                </c:pt>
                <c:pt idx="86">
                  <c:v>320</c:v>
                </c:pt>
                <c:pt idx="87">
                  <c:v>320</c:v>
                </c:pt>
                <c:pt idx="88">
                  <c:v>329</c:v>
                </c:pt>
                <c:pt idx="89">
                  <c:v>319</c:v>
                </c:pt>
                <c:pt idx="90">
                  <c:v>335</c:v>
                </c:pt>
                <c:pt idx="91">
                  <c:v>333</c:v>
                </c:pt>
                <c:pt idx="92">
                  <c:v>333</c:v>
                </c:pt>
                <c:pt idx="93">
                  <c:v>334</c:v>
                </c:pt>
                <c:pt idx="94">
                  <c:v>346</c:v>
                </c:pt>
                <c:pt idx="95">
                  <c:v>347</c:v>
                </c:pt>
                <c:pt idx="96">
                  <c:v>349</c:v>
                </c:pt>
                <c:pt idx="97">
                  <c:v>353</c:v>
                </c:pt>
                <c:pt idx="98">
                  <c:v>358</c:v>
                </c:pt>
                <c:pt idx="99">
                  <c:v>358</c:v>
                </c:pt>
                <c:pt idx="100">
                  <c:v>360</c:v>
                </c:pt>
                <c:pt idx="101">
                  <c:v>362</c:v>
                </c:pt>
                <c:pt idx="102">
                  <c:v>457</c:v>
                </c:pt>
                <c:pt idx="103">
                  <c:v>372</c:v>
                </c:pt>
                <c:pt idx="104">
                  <c:v>372</c:v>
                </c:pt>
                <c:pt idx="105">
                  <c:v>375</c:v>
                </c:pt>
                <c:pt idx="106">
                  <c:v>384</c:v>
                </c:pt>
                <c:pt idx="107">
                  <c:v>386</c:v>
                </c:pt>
                <c:pt idx="108">
                  <c:v>383</c:v>
                </c:pt>
                <c:pt idx="109">
                  <c:v>383</c:v>
                </c:pt>
                <c:pt idx="110">
                  <c:v>396</c:v>
                </c:pt>
                <c:pt idx="111">
                  <c:v>398</c:v>
                </c:pt>
                <c:pt idx="112">
                  <c:v>396</c:v>
                </c:pt>
                <c:pt idx="113">
                  <c:v>398</c:v>
                </c:pt>
                <c:pt idx="114">
                  <c:v>408</c:v>
                </c:pt>
                <c:pt idx="115">
                  <c:v>412</c:v>
                </c:pt>
                <c:pt idx="116">
                  <c:v>406</c:v>
                </c:pt>
                <c:pt idx="117">
                  <c:v>409</c:v>
                </c:pt>
                <c:pt idx="118">
                  <c:v>422</c:v>
                </c:pt>
                <c:pt idx="119">
                  <c:v>420</c:v>
                </c:pt>
                <c:pt idx="120">
                  <c:v>421</c:v>
                </c:pt>
                <c:pt idx="121">
                  <c:v>419</c:v>
                </c:pt>
                <c:pt idx="122">
                  <c:v>433</c:v>
                </c:pt>
                <c:pt idx="123">
                  <c:v>438</c:v>
                </c:pt>
                <c:pt idx="124">
                  <c:v>433</c:v>
                </c:pt>
                <c:pt idx="125">
                  <c:v>435</c:v>
                </c:pt>
                <c:pt idx="126">
                  <c:v>451</c:v>
                </c:pt>
                <c:pt idx="127">
                  <c:v>445</c:v>
                </c:pt>
                <c:pt idx="128">
                  <c:v>444</c:v>
                </c:pt>
                <c:pt idx="129">
                  <c:v>444</c:v>
                </c:pt>
                <c:pt idx="130">
                  <c:v>468</c:v>
                </c:pt>
                <c:pt idx="131">
                  <c:v>464</c:v>
                </c:pt>
                <c:pt idx="132">
                  <c:v>459</c:v>
                </c:pt>
                <c:pt idx="133">
                  <c:v>462</c:v>
                </c:pt>
                <c:pt idx="134">
                  <c:v>473</c:v>
                </c:pt>
                <c:pt idx="135">
                  <c:v>474</c:v>
                </c:pt>
                <c:pt idx="136">
                  <c:v>466</c:v>
                </c:pt>
                <c:pt idx="137">
                  <c:v>471</c:v>
                </c:pt>
                <c:pt idx="138">
                  <c:v>509</c:v>
                </c:pt>
                <c:pt idx="139">
                  <c:v>485</c:v>
                </c:pt>
                <c:pt idx="140">
                  <c:v>486</c:v>
                </c:pt>
                <c:pt idx="141">
                  <c:v>485</c:v>
                </c:pt>
                <c:pt idx="142">
                  <c:v>498</c:v>
                </c:pt>
                <c:pt idx="143">
                  <c:v>497</c:v>
                </c:pt>
                <c:pt idx="144">
                  <c:v>497</c:v>
                </c:pt>
                <c:pt idx="145">
                  <c:v>504</c:v>
                </c:pt>
                <c:pt idx="146">
                  <c:v>512</c:v>
                </c:pt>
                <c:pt idx="147">
                  <c:v>508</c:v>
                </c:pt>
                <c:pt idx="148">
                  <c:v>510</c:v>
                </c:pt>
                <c:pt idx="149">
                  <c:v>515</c:v>
                </c:pt>
                <c:pt idx="150">
                  <c:v>523</c:v>
                </c:pt>
                <c:pt idx="151">
                  <c:v>522</c:v>
                </c:pt>
                <c:pt idx="152">
                  <c:v>525</c:v>
                </c:pt>
                <c:pt idx="153">
                  <c:v>524</c:v>
                </c:pt>
                <c:pt idx="154">
                  <c:v>538</c:v>
                </c:pt>
                <c:pt idx="155">
                  <c:v>535</c:v>
                </c:pt>
                <c:pt idx="156">
                  <c:v>536</c:v>
                </c:pt>
                <c:pt idx="157">
                  <c:v>535</c:v>
                </c:pt>
                <c:pt idx="158">
                  <c:v>553</c:v>
                </c:pt>
                <c:pt idx="159">
                  <c:v>548</c:v>
                </c:pt>
                <c:pt idx="160">
                  <c:v>553</c:v>
                </c:pt>
                <c:pt idx="161">
                  <c:v>550</c:v>
                </c:pt>
                <c:pt idx="162">
                  <c:v>587</c:v>
                </c:pt>
                <c:pt idx="163">
                  <c:v>583</c:v>
                </c:pt>
                <c:pt idx="164">
                  <c:v>580</c:v>
                </c:pt>
                <c:pt idx="165">
                  <c:v>583</c:v>
                </c:pt>
                <c:pt idx="166">
                  <c:v>595</c:v>
                </c:pt>
                <c:pt idx="167">
                  <c:v>606</c:v>
                </c:pt>
                <c:pt idx="168">
                  <c:v>602</c:v>
                </c:pt>
                <c:pt idx="169">
                  <c:v>596</c:v>
                </c:pt>
                <c:pt idx="170">
                  <c:v>610</c:v>
                </c:pt>
                <c:pt idx="171">
                  <c:v>616</c:v>
                </c:pt>
                <c:pt idx="172">
                  <c:v>608</c:v>
                </c:pt>
                <c:pt idx="173">
                  <c:v>609</c:v>
                </c:pt>
                <c:pt idx="174">
                  <c:v>623</c:v>
                </c:pt>
                <c:pt idx="175">
                  <c:v>626</c:v>
                </c:pt>
                <c:pt idx="176">
                  <c:v>624</c:v>
                </c:pt>
                <c:pt idx="177">
                  <c:v>640</c:v>
                </c:pt>
                <c:pt idx="178">
                  <c:v>646</c:v>
                </c:pt>
                <c:pt idx="179">
                  <c:v>641</c:v>
                </c:pt>
                <c:pt idx="180">
                  <c:v>647</c:v>
                </c:pt>
                <c:pt idx="181">
                  <c:v>642</c:v>
                </c:pt>
                <c:pt idx="182">
                  <c:v>655</c:v>
                </c:pt>
                <c:pt idx="183">
                  <c:v>659</c:v>
                </c:pt>
                <c:pt idx="184">
                  <c:v>654</c:v>
                </c:pt>
                <c:pt idx="185">
                  <c:v>659</c:v>
                </c:pt>
                <c:pt idx="186">
                  <c:v>669</c:v>
                </c:pt>
                <c:pt idx="187">
                  <c:v>669</c:v>
                </c:pt>
                <c:pt idx="188">
                  <c:v>674</c:v>
                </c:pt>
                <c:pt idx="189">
                  <c:v>686</c:v>
                </c:pt>
                <c:pt idx="190">
                  <c:v>682</c:v>
                </c:pt>
                <c:pt idx="191">
                  <c:v>678</c:v>
                </c:pt>
                <c:pt idx="192">
                  <c:v>680</c:v>
                </c:pt>
                <c:pt idx="193">
                  <c:v>684</c:v>
                </c:pt>
                <c:pt idx="194">
                  <c:v>690</c:v>
                </c:pt>
                <c:pt idx="195">
                  <c:v>694</c:v>
                </c:pt>
                <c:pt idx="196">
                  <c:v>703</c:v>
                </c:pt>
                <c:pt idx="197">
                  <c:v>695</c:v>
                </c:pt>
                <c:pt idx="198">
                  <c:v>713</c:v>
                </c:pt>
                <c:pt idx="199">
                  <c:v>711</c:v>
                </c:pt>
                <c:pt idx="200">
                  <c:v>716</c:v>
                </c:pt>
                <c:pt idx="201">
                  <c:v>713</c:v>
                </c:pt>
                <c:pt idx="202">
                  <c:v>722</c:v>
                </c:pt>
                <c:pt idx="203">
                  <c:v>721</c:v>
                </c:pt>
                <c:pt idx="204">
                  <c:v>725</c:v>
                </c:pt>
                <c:pt idx="205">
                  <c:v>726</c:v>
                </c:pt>
                <c:pt idx="206">
                  <c:v>740</c:v>
                </c:pt>
                <c:pt idx="207">
                  <c:v>733</c:v>
                </c:pt>
                <c:pt idx="208">
                  <c:v>734</c:v>
                </c:pt>
                <c:pt idx="209">
                  <c:v>737</c:v>
                </c:pt>
                <c:pt idx="210">
                  <c:v>746</c:v>
                </c:pt>
                <c:pt idx="211">
                  <c:v>752</c:v>
                </c:pt>
                <c:pt idx="212">
                  <c:v>751</c:v>
                </c:pt>
                <c:pt idx="213">
                  <c:v>745</c:v>
                </c:pt>
                <c:pt idx="214">
                  <c:v>766</c:v>
                </c:pt>
                <c:pt idx="215">
                  <c:v>759</c:v>
                </c:pt>
                <c:pt idx="216">
                  <c:v>772</c:v>
                </c:pt>
                <c:pt idx="217">
                  <c:v>763</c:v>
                </c:pt>
                <c:pt idx="218">
                  <c:v>777</c:v>
                </c:pt>
                <c:pt idx="219">
                  <c:v>774</c:v>
                </c:pt>
                <c:pt idx="220">
                  <c:v>774</c:v>
                </c:pt>
                <c:pt idx="221">
                  <c:v>785</c:v>
                </c:pt>
                <c:pt idx="222">
                  <c:v>785</c:v>
                </c:pt>
                <c:pt idx="223">
                  <c:v>787</c:v>
                </c:pt>
                <c:pt idx="224">
                  <c:v>782</c:v>
                </c:pt>
                <c:pt idx="225">
                  <c:v>785</c:v>
                </c:pt>
                <c:pt idx="226">
                  <c:v>798</c:v>
                </c:pt>
                <c:pt idx="227">
                  <c:v>809</c:v>
                </c:pt>
                <c:pt idx="228">
                  <c:v>805</c:v>
                </c:pt>
                <c:pt idx="229">
                  <c:v>802</c:v>
                </c:pt>
                <c:pt idx="230">
                  <c:v>830</c:v>
                </c:pt>
                <c:pt idx="231">
                  <c:v>816</c:v>
                </c:pt>
                <c:pt idx="232">
                  <c:v>810</c:v>
                </c:pt>
                <c:pt idx="233">
                  <c:v>810</c:v>
                </c:pt>
                <c:pt idx="234">
                  <c:v>830</c:v>
                </c:pt>
                <c:pt idx="235">
                  <c:v>824</c:v>
                </c:pt>
                <c:pt idx="236">
                  <c:v>825</c:v>
                </c:pt>
                <c:pt idx="237">
                  <c:v>824</c:v>
                </c:pt>
                <c:pt idx="238">
                  <c:v>841</c:v>
                </c:pt>
                <c:pt idx="239">
                  <c:v>835</c:v>
                </c:pt>
                <c:pt idx="240">
                  <c:v>836</c:v>
                </c:pt>
                <c:pt idx="241">
                  <c:v>833</c:v>
                </c:pt>
                <c:pt idx="242">
                  <c:v>853</c:v>
                </c:pt>
                <c:pt idx="243">
                  <c:v>849</c:v>
                </c:pt>
                <c:pt idx="244">
                  <c:v>848</c:v>
                </c:pt>
                <c:pt idx="245">
                  <c:v>850</c:v>
                </c:pt>
                <c:pt idx="246">
                  <c:v>869</c:v>
                </c:pt>
                <c:pt idx="247">
                  <c:v>861</c:v>
                </c:pt>
                <c:pt idx="248">
                  <c:v>871</c:v>
                </c:pt>
                <c:pt idx="249">
                  <c:v>871</c:v>
                </c:pt>
                <c:pt idx="250">
                  <c:v>879</c:v>
                </c:pt>
                <c:pt idx="251">
                  <c:v>880</c:v>
                </c:pt>
                <c:pt idx="252">
                  <c:v>878</c:v>
                </c:pt>
                <c:pt idx="253">
                  <c:v>880</c:v>
                </c:pt>
                <c:pt idx="254">
                  <c:v>893</c:v>
                </c:pt>
                <c:pt idx="255">
                  <c:v>891</c:v>
                </c:pt>
                <c:pt idx="256">
                  <c:v>888</c:v>
                </c:pt>
                <c:pt idx="257">
                  <c:v>894</c:v>
                </c:pt>
                <c:pt idx="258">
                  <c:v>904</c:v>
                </c:pt>
                <c:pt idx="259">
                  <c:v>900</c:v>
                </c:pt>
                <c:pt idx="260">
                  <c:v>904</c:v>
                </c:pt>
                <c:pt idx="261">
                  <c:v>904</c:v>
                </c:pt>
                <c:pt idx="262">
                  <c:v>917</c:v>
                </c:pt>
                <c:pt idx="263">
                  <c:v>919</c:v>
                </c:pt>
                <c:pt idx="264">
                  <c:v>917</c:v>
                </c:pt>
                <c:pt idx="265">
                  <c:v>920</c:v>
                </c:pt>
                <c:pt idx="266">
                  <c:v>928</c:v>
                </c:pt>
                <c:pt idx="267">
                  <c:v>932</c:v>
                </c:pt>
                <c:pt idx="268">
                  <c:v>929</c:v>
                </c:pt>
                <c:pt idx="269">
                  <c:v>932</c:v>
                </c:pt>
                <c:pt idx="270">
                  <c:v>946</c:v>
                </c:pt>
                <c:pt idx="271">
                  <c:v>942</c:v>
                </c:pt>
                <c:pt idx="272">
                  <c:v>942</c:v>
                </c:pt>
                <c:pt idx="273">
                  <c:v>935</c:v>
                </c:pt>
                <c:pt idx="274">
                  <c:v>970</c:v>
                </c:pt>
                <c:pt idx="275">
                  <c:v>950</c:v>
                </c:pt>
                <c:pt idx="276">
                  <c:v>964</c:v>
                </c:pt>
                <c:pt idx="277">
                  <c:v>945</c:v>
                </c:pt>
                <c:pt idx="278">
                  <c:v>963</c:v>
                </c:pt>
                <c:pt idx="279">
                  <c:v>976</c:v>
                </c:pt>
                <c:pt idx="280">
                  <c:v>972</c:v>
                </c:pt>
                <c:pt idx="281">
                  <c:v>963</c:v>
                </c:pt>
                <c:pt idx="282">
                  <c:v>975</c:v>
                </c:pt>
                <c:pt idx="283">
                  <c:v>981</c:v>
                </c:pt>
                <c:pt idx="284">
                  <c:v>981</c:v>
                </c:pt>
                <c:pt idx="285">
                  <c:v>980</c:v>
                </c:pt>
                <c:pt idx="286">
                  <c:v>998</c:v>
                </c:pt>
                <c:pt idx="287">
                  <c:v>992</c:v>
                </c:pt>
                <c:pt idx="288">
                  <c:v>994</c:v>
                </c:pt>
                <c:pt idx="289">
                  <c:v>998</c:v>
                </c:pt>
                <c:pt idx="290">
                  <c:v>1019</c:v>
                </c:pt>
                <c:pt idx="291">
                  <c:v>1007</c:v>
                </c:pt>
                <c:pt idx="292">
                  <c:v>1001</c:v>
                </c:pt>
                <c:pt idx="293">
                  <c:v>1008</c:v>
                </c:pt>
                <c:pt idx="294">
                  <c:v>1023</c:v>
                </c:pt>
                <c:pt idx="295">
                  <c:v>1013</c:v>
                </c:pt>
                <c:pt idx="296">
                  <c:v>1014</c:v>
                </c:pt>
                <c:pt idx="297">
                  <c:v>1017</c:v>
                </c:pt>
                <c:pt idx="298">
                  <c:v>1033</c:v>
                </c:pt>
                <c:pt idx="299">
                  <c:v>1037</c:v>
                </c:pt>
                <c:pt idx="300">
                  <c:v>1048</c:v>
                </c:pt>
                <c:pt idx="301">
                  <c:v>1032</c:v>
                </c:pt>
                <c:pt idx="302">
                  <c:v>1045</c:v>
                </c:pt>
                <c:pt idx="303">
                  <c:v>1051</c:v>
                </c:pt>
                <c:pt idx="304">
                  <c:v>1040</c:v>
                </c:pt>
                <c:pt idx="305">
                  <c:v>1049</c:v>
                </c:pt>
                <c:pt idx="306">
                  <c:v>1074</c:v>
                </c:pt>
                <c:pt idx="307">
                  <c:v>1058</c:v>
                </c:pt>
                <c:pt idx="308">
                  <c:v>1051</c:v>
                </c:pt>
                <c:pt idx="309">
                  <c:v>1063</c:v>
                </c:pt>
                <c:pt idx="310">
                  <c:v>1079</c:v>
                </c:pt>
                <c:pt idx="311">
                  <c:v>1071</c:v>
                </c:pt>
                <c:pt idx="312">
                  <c:v>1071</c:v>
                </c:pt>
                <c:pt idx="313">
                  <c:v>1078</c:v>
                </c:pt>
                <c:pt idx="314">
                  <c:v>1082</c:v>
                </c:pt>
                <c:pt idx="315">
                  <c:v>1092</c:v>
                </c:pt>
                <c:pt idx="316">
                  <c:v>1084</c:v>
                </c:pt>
                <c:pt idx="317">
                  <c:v>1086</c:v>
                </c:pt>
                <c:pt idx="318">
                  <c:v>1094</c:v>
                </c:pt>
                <c:pt idx="319">
                  <c:v>1100</c:v>
                </c:pt>
                <c:pt idx="320">
                  <c:v>1095</c:v>
                </c:pt>
                <c:pt idx="321">
                  <c:v>1093</c:v>
                </c:pt>
                <c:pt idx="322">
                  <c:v>1102</c:v>
                </c:pt>
                <c:pt idx="323">
                  <c:v>1111</c:v>
                </c:pt>
                <c:pt idx="324">
                  <c:v>1110</c:v>
                </c:pt>
                <c:pt idx="325">
                  <c:v>1112</c:v>
                </c:pt>
                <c:pt idx="326">
                  <c:v>1122</c:v>
                </c:pt>
                <c:pt idx="327">
                  <c:v>1117</c:v>
                </c:pt>
                <c:pt idx="328">
                  <c:v>1123</c:v>
                </c:pt>
                <c:pt idx="329">
                  <c:v>1115</c:v>
                </c:pt>
                <c:pt idx="330">
                  <c:v>1136</c:v>
                </c:pt>
                <c:pt idx="331">
                  <c:v>1130</c:v>
                </c:pt>
                <c:pt idx="332">
                  <c:v>1140</c:v>
                </c:pt>
                <c:pt idx="333">
                  <c:v>1129</c:v>
                </c:pt>
                <c:pt idx="334">
                  <c:v>1152</c:v>
                </c:pt>
                <c:pt idx="335">
                  <c:v>1145</c:v>
                </c:pt>
                <c:pt idx="336">
                  <c:v>1147</c:v>
                </c:pt>
                <c:pt idx="337">
                  <c:v>1149</c:v>
                </c:pt>
                <c:pt idx="338">
                  <c:v>1158</c:v>
                </c:pt>
                <c:pt idx="339">
                  <c:v>1154</c:v>
                </c:pt>
                <c:pt idx="340">
                  <c:v>1163</c:v>
                </c:pt>
                <c:pt idx="341">
                  <c:v>1155</c:v>
                </c:pt>
                <c:pt idx="342">
                  <c:v>1174</c:v>
                </c:pt>
                <c:pt idx="343">
                  <c:v>1165</c:v>
                </c:pt>
                <c:pt idx="344">
                  <c:v>1181</c:v>
                </c:pt>
                <c:pt idx="345">
                  <c:v>1183</c:v>
                </c:pt>
                <c:pt idx="346">
                  <c:v>1192</c:v>
                </c:pt>
                <c:pt idx="347">
                  <c:v>1187</c:v>
                </c:pt>
                <c:pt idx="348">
                  <c:v>1186</c:v>
                </c:pt>
                <c:pt idx="349">
                  <c:v>1194</c:v>
                </c:pt>
                <c:pt idx="350">
                  <c:v>1195</c:v>
                </c:pt>
                <c:pt idx="351">
                  <c:v>1206</c:v>
                </c:pt>
                <c:pt idx="352">
                  <c:v>1202</c:v>
                </c:pt>
                <c:pt idx="353">
                  <c:v>1199</c:v>
                </c:pt>
                <c:pt idx="354">
                  <c:v>1220</c:v>
                </c:pt>
                <c:pt idx="355">
                  <c:v>1215</c:v>
                </c:pt>
                <c:pt idx="356">
                  <c:v>1204</c:v>
                </c:pt>
                <c:pt idx="357">
                  <c:v>1218</c:v>
                </c:pt>
                <c:pt idx="358">
                  <c:v>1221</c:v>
                </c:pt>
                <c:pt idx="359">
                  <c:v>1225</c:v>
                </c:pt>
                <c:pt idx="360">
                  <c:v>1230</c:v>
                </c:pt>
                <c:pt idx="361">
                  <c:v>1233</c:v>
                </c:pt>
                <c:pt idx="362">
                  <c:v>1232</c:v>
                </c:pt>
                <c:pt idx="363">
                  <c:v>1250</c:v>
                </c:pt>
                <c:pt idx="364">
                  <c:v>1234</c:v>
                </c:pt>
                <c:pt idx="365">
                  <c:v>1231</c:v>
                </c:pt>
                <c:pt idx="366">
                  <c:v>1255</c:v>
                </c:pt>
                <c:pt idx="367">
                  <c:v>1243</c:v>
                </c:pt>
                <c:pt idx="368">
                  <c:v>1241</c:v>
                </c:pt>
                <c:pt idx="369">
                  <c:v>1259</c:v>
                </c:pt>
                <c:pt idx="370">
                  <c:v>1274</c:v>
                </c:pt>
                <c:pt idx="371">
                  <c:v>1264</c:v>
                </c:pt>
                <c:pt idx="372">
                  <c:v>1270</c:v>
                </c:pt>
                <c:pt idx="373">
                  <c:v>1253</c:v>
                </c:pt>
                <c:pt idx="374">
                  <c:v>1269</c:v>
                </c:pt>
                <c:pt idx="375">
                  <c:v>1281</c:v>
                </c:pt>
                <c:pt idx="376">
                  <c:v>1278</c:v>
                </c:pt>
                <c:pt idx="377">
                  <c:v>1274</c:v>
                </c:pt>
                <c:pt idx="378">
                  <c:v>1280</c:v>
                </c:pt>
                <c:pt idx="379">
                  <c:v>1281</c:v>
                </c:pt>
                <c:pt idx="380">
                  <c:v>1287</c:v>
                </c:pt>
                <c:pt idx="381">
                  <c:v>1288</c:v>
                </c:pt>
                <c:pt idx="382">
                  <c:v>1301</c:v>
                </c:pt>
                <c:pt idx="383">
                  <c:v>1324</c:v>
                </c:pt>
                <c:pt idx="384">
                  <c:v>1290</c:v>
                </c:pt>
                <c:pt idx="385">
                  <c:v>1305</c:v>
                </c:pt>
                <c:pt idx="386">
                  <c:v>1313</c:v>
                </c:pt>
                <c:pt idx="387">
                  <c:v>1314</c:v>
                </c:pt>
                <c:pt idx="388">
                  <c:v>1306</c:v>
                </c:pt>
                <c:pt idx="389">
                  <c:v>1316</c:v>
                </c:pt>
                <c:pt idx="390">
                  <c:v>1326</c:v>
                </c:pt>
                <c:pt idx="391">
                  <c:v>1321</c:v>
                </c:pt>
                <c:pt idx="392">
                  <c:v>1329</c:v>
                </c:pt>
                <c:pt idx="393">
                  <c:v>1325</c:v>
                </c:pt>
                <c:pt idx="394">
                  <c:v>1332</c:v>
                </c:pt>
                <c:pt idx="395">
                  <c:v>1340</c:v>
                </c:pt>
                <c:pt idx="396">
                  <c:v>1345</c:v>
                </c:pt>
                <c:pt idx="397">
                  <c:v>1347</c:v>
                </c:pt>
                <c:pt idx="398">
                  <c:v>1358</c:v>
                </c:pt>
                <c:pt idx="399">
                  <c:v>1343</c:v>
                </c:pt>
                <c:pt idx="400">
                  <c:v>1353</c:v>
                </c:pt>
                <c:pt idx="401">
                  <c:v>1354</c:v>
                </c:pt>
                <c:pt idx="402">
                  <c:v>1364</c:v>
                </c:pt>
                <c:pt idx="403">
                  <c:v>1362</c:v>
                </c:pt>
                <c:pt idx="404">
                  <c:v>1383</c:v>
                </c:pt>
                <c:pt idx="405">
                  <c:v>1369</c:v>
                </c:pt>
                <c:pt idx="406">
                  <c:v>1377</c:v>
                </c:pt>
                <c:pt idx="407">
                  <c:v>1380</c:v>
                </c:pt>
                <c:pt idx="408">
                  <c:v>1378</c:v>
                </c:pt>
                <c:pt idx="409">
                  <c:v>1374</c:v>
                </c:pt>
                <c:pt idx="410">
                  <c:v>1400</c:v>
                </c:pt>
                <c:pt idx="411">
                  <c:v>1392</c:v>
                </c:pt>
                <c:pt idx="412">
                  <c:v>1390</c:v>
                </c:pt>
                <c:pt idx="413">
                  <c:v>1397</c:v>
                </c:pt>
                <c:pt idx="414">
                  <c:v>1411</c:v>
                </c:pt>
                <c:pt idx="415">
                  <c:v>1405</c:v>
                </c:pt>
                <c:pt idx="416">
                  <c:v>1432</c:v>
                </c:pt>
                <c:pt idx="417">
                  <c:v>1395</c:v>
                </c:pt>
                <c:pt idx="418">
                  <c:v>1423</c:v>
                </c:pt>
                <c:pt idx="419">
                  <c:v>1414</c:v>
                </c:pt>
                <c:pt idx="420">
                  <c:v>1423</c:v>
                </c:pt>
                <c:pt idx="421">
                  <c:v>1420</c:v>
                </c:pt>
                <c:pt idx="422">
                  <c:v>1436</c:v>
                </c:pt>
                <c:pt idx="423">
                  <c:v>1428</c:v>
                </c:pt>
                <c:pt idx="424">
                  <c:v>1430</c:v>
                </c:pt>
                <c:pt idx="425">
                  <c:v>1421</c:v>
                </c:pt>
                <c:pt idx="426">
                  <c:v>1435</c:v>
                </c:pt>
                <c:pt idx="427">
                  <c:v>1463</c:v>
                </c:pt>
                <c:pt idx="428">
                  <c:v>1447</c:v>
                </c:pt>
                <c:pt idx="429">
                  <c:v>1441</c:v>
                </c:pt>
                <c:pt idx="430">
                  <c:v>1468</c:v>
                </c:pt>
                <c:pt idx="431">
                  <c:v>1452</c:v>
                </c:pt>
                <c:pt idx="432">
                  <c:v>1463</c:v>
                </c:pt>
                <c:pt idx="433">
                  <c:v>1459</c:v>
                </c:pt>
                <c:pt idx="434">
                  <c:v>1470</c:v>
                </c:pt>
                <c:pt idx="435">
                  <c:v>1470</c:v>
                </c:pt>
                <c:pt idx="436">
                  <c:v>1472</c:v>
                </c:pt>
                <c:pt idx="437">
                  <c:v>1460</c:v>
                </c:pt>
                <c:pt idx="438">
                  <c:v>1469</c:v>
                </c:pt>
                <c:pt idx="439">
                  <c:v>1468</c:v>
                </c:pt>
                <c:pt idx="440">
                  <c:v>1485</c:v>
                </c:pt>
                <c:pt idx="441">
                  <c:v>1486</c:v>
                </c:pt>
                <c:pt idx="442">
                  <c:v>1486</c:v>
                </c:pt>
                <c:pt idx="443">
                  <c:v>1494</c:v>
                </c:pt>
                <c:pt idx="444">
                  <c:v>1496</c:v>
                </c:pt>
                <c:pt idx="445">
                  <c:v>1491</c:v>
                </c:pt>
                <c:pt idx="446">
                  <c:v>1507</c:v>
                </c:pt>
                <c:pt idx="447">
                  <c:v>1513</c:v>
                </c:pt>
                <c:pt idx="448">
                  <c:v>1499</c:v>
                </c:pt>
                <c:pt idx="449">
                  <c:v>1509</c:v>
                </c:pt>
                <c:pt idx="450">
                  <c:v>1511</c:v>
                </c:pt>
                <c:pt idx="451">
                  <c:v>1525</c:v>
                </c:pt>
                <c:pt idx="452">
                  <c:v>1520</c:v>
                </c:pt>
                <c:pt idx="453">
                  <c:v>1528</c:v>
                </c:pt>
                <c:pt idx="454">
                  <c:v>1526</c:v>
                </c:pt>
                <c:pt idx="455">
                  <c:v>1534</c:v>
                </c:pt>
                <c:pt idx="456">
                  <c:v>1532</c:v>
                </c:pt>
                <c:pt idx="457">
                  <c:v>1539</c:v>
                </c:pt>
                <c:pt idx="458">
                  <c:v>1536</c:v>
                </c:pt>
                <c:pt idx="459">
                  <c:v>1548</c:v>
                </c:pt>
                <c:pt idx="460">
                  <c:v>1546</c:v>
                </c:pt>
                <c:pt idx="461">
                  <c:v>1548</c:v>
                </c:pt>
                <c:pt idx="462">
                  <c:v>1549</c:v>
                </c:pt>
                <c:pt idx="463">
                  <c:v>1563</c:v>
                </c:pt>
                <c:pt idx="464">
                  <c:v>1548</c:v>
                </c:pt>
                <c:pt idx="465">
                  <c:v>1570</c:v>
                </c:pt>
                <c:pt idx="466">
                  <c:v>1576</c:v>
                </c:pt>
                <c:pt idx="467">
                  <c:v>1592</c:v>
                </c:pt>
                <c:pt idx="468">
                  <c:v>1571</c:v>
                </c:pt>
                <c:pt idx="469">
                  <c:v>1571</c:v>
                </c:pt>
                <c:pt idx="470">
                  <c:v>1587</c:v>
                </c:pt>
                <c:pt idx="471">
                  <c:v>1580</c:v>
                </c:pt>
                <c:pt idx="472">
                  <c:v>1586</c:v>
                </c:pt>
                <c:pt idx="473">
                  <c:v>1580</c:v>
                </c:pt>
                <c:pt idx="474">
                  <c:v>1610</c:v>
                </c:pt>
                <c:pt idx="475">
                  <c:v>1587</c:v>
                </c:pt>
                <c:pt idx="476">
                  <c:v>1589</c:v>
                </c:pt>
                <c:pt idx="477">
                  <c:v>1598</c:v>
                </c:pt>
                <c:pt idx="478">
                  <c:v>1605</c:v>
                </c:pt>
                <c:pt idx="479">
                  <c:v>1609</c:v>
                </c:pt>
                <c:pt idx="480">
                  <c:v>1615</c:v>
                </c:pt>
                <c:pt idx="481">
                  <c:v>1613</c:v>
                </c:pt>
                <c:pt idx="482">
                  <c:v>1626</c:v>
                </c:pt>
                <c:pt idx="483">
                  <c:v>1613</c:v>
                </c:pt>
                <c:pt idx="484">
                  <c:v>1626</c:v>
                </c:pt>
                <c:pt idx="485">
                  <c:v>1617</c:v>
                </c:pt>
                <c:pt idx="486">
                  <c:v>1642</c:v>
                </c:pt>
                <c:pt idx="487">
                  <c:v>1638</c:v>
                </c:pt>
                <c:pt idx="488">
                  <c:v>1641</c:v>
                </c:pt>
                <c:pt idx="489">
                  <c:v>1623</c:v>
                </c:pt>
                <c:pt idx="490">
                  <c:v>1665</c:v>
                </c:pt>
                <c:pt idx="491">
                  <c:v>1656</c:v>
                </c:pt>
                <c:pt idx="492">
                  <c:v>1654</c:v>
                </c:pt>
                <c:pt idx="493">
                  <c:v>1648</c:v>
                </c:pt>
                <c:pt idx="494">
                  <c:v>1665</c:v>
                </c:pt>
                <c:pt idx="495">
                  <c:v>1661</c:v>
                </c:pt>
                <c:pt idx="496">
                  <c:v>1681</c:v>
                </c:pt>
                <c:pt idx="497">
                  <c:v>1650</c:v>
                </c:pt>
                <c:pt idx="498">
                  <c:v>1678</c:v>
                </c:pt>
                <c:pt idx="499">
                  <c:v>1714</c:v>
                </c:pt>
                <c:pt idx="500">
                  <c:v>1667</c:v>
                </c:pt>
                <c:pt idx="501">
                  <c:v>1669</c:v>
                </c:pt>
                <c:pt idx="502">
                  <c:v>1684</c:v>
                </c:pt>
                <c:pt idx="503">
                  <c:v>1688</c:v>
                </c:pt>
                <c:pt idx="504">
                  <c:v>1687</c:v>
                </c:pt>
                <c:pt idx="505">
                  <c:v>1675</c:v>
                </c:pt>
                <c:pt idx="506">
                  <c:v>1687</c:v>
                </c:pt>
                <c:pt idx="507">
                  <c:v>1698</c:v>
                </c:pt>
                <c:pt idx="508">
                  <c:v>1742</c:v>
                </c:pt>
                <c:pt idx="509">
                  <c:v>1698</c:v>
                </c:pt>
                <c:pt idx="510">
                  <c:v>1714</c:v>
                </c:pt>
                <c:pt idx="511">
                  <c:v>1719</c:v>
                </c:pt>
                <c:pt idx="512">
                  <c:v>1712</c:v>
                </c:pt>
                <c:pt idx="513">
                  <c:v>1701</c:v>
                </c:pt>
                <c:pt idx="514">
                  <c:v>1716</c:v>
                </c:pt>
                <c:pt idx="515">
                  <c:v>1718</c:v>
                </c:pt>
                <c:pt idx="516">
                  <c:v>1725</c:v>
                </c:pt>
                <c:pt idx="517">
                  <c:v>1721</c:v>
                </c:pt>
                <c:pt idx="518">
                  <c:v>1727</c:v>
                </c:pt>
                <c:pt idx="519">
                  <c:v>1727</c:v>
                </c:pt>
                <c:pt idx="520">
                  <c:v>1743</c:v>
                </c:pt>
                <c:pt idx="521">
                  <c:v>1740</c:v>
                </c:pt>
                <c:pt idx="522">
                  <c:v>1739</c:v>
                </c:pt>
                <c:pt idx="523">
                  <c:v>1749</c:v>
                </c:pt>
                <c:pt idx="524">
                  <c:v>1758</c:v>
                </c:pt>
                <c:pt idx="525">
                  <c:v>1742</c:v>
                </c:pt>
                <c:pt idx="526">
                  <c:v>1772</c:v>
                </c:pt>
                <c:pt idx="527">
                  <c:v>1762</c:v>
                </c:pt>
                <c:pt idx="528">
                  <c:v>1768</c:v>
                </c:pt>
                <c:pt idx="529">
                  <c:v>1759</c:v>
                </c:pt>
                <c:pt idx="530">
                  <c:v>1779</c:v>
                </c:pt>
                <c:pt idx="531">
                  <c:v>1786</c:v>
                </c:pt>
                <c:pt idx="532">
                  <c:v>1777</c:v>
                </c:pt>
                <c:pt idx="533">
                  <c:v>1784</c:v>
                </c:pt>
                <c:pt idx="534">
                  <c:v>1786</c:v>
                </c:pt>
                <c:pt idx="535">
                  <c:v>1805</c:v>
                </c:pt>
                <c:pt idx="536">
                  <c:v>1787</c:v>
                </c:pt>
                <c:pt idx="537">
                  <c:v>1782</c:v>
                </c:pt>
                <c:pt idx="538">
                  <c:v>1804</c:v>
                </c:pt>
                <c:pt idx="539">
                  <c:v>1810</c:v>
                </c:pt>
                <c:pt idx="540">
                  <c:v>1804</c:v>
                </c:pt>
                <c:pt idx="541">
                  <c:v>1804</c:v>
                </c:pt>
                <c:pt idx="542">
                  <c:v>1813</c:v>
                </c:pt>
                <c:pt idx="543">
                  <c:v>1814</c:v>
                </c:pt>
                <c:pt idx="544">
                  <c:v>1811</c:v>
                </c:pt>
                <c:pt idx="545">
                  <c:v>1837</c:v>
                </c:pt>
                <c:pt idx="546">
                  <c:v>1828</c:v>
                </c:pt>
                <c:pt idx="547">
                  <c:v>1818</c:v>
                </c:pt>
                <c:pt idx="548">
                  <c:v>1821</c:v>
                </c:pt>
                <c:pt idx="549">
                  <c:v>1827</c:v>
                </c:pt>
                <c:pt idx="550">
                  <c:v>1852</c:v>
                </c:pt>
                <c:pt idx="551">
                  <c:v>1845</c:v>
                </c:pt>
                <c:pt idx="552">
                  <c:v>1855</c:v>
                </c:pt>
                <c:pt idx="553">
                  <c:v>1841</c:v>
                </c:pt>
                <c:pt idx="554">
                  <c:v>1850</c:v>
                </c:pt>
                <c:pt idx="555">
                  <c:v>1851</c:v>
                </c:pt>
                <c:pt idx="556">
                  <c:v>1863</c:v>
                </c:pt>
                <c:pt idx="557">
                  <c:v>1859</c:v>
                </c:pt>
                <c:pt idx="558">
                  <c:v>1873</c:v>
                </c:pt>
                <c:pt idx="559">
                  <c:v>1855</c:v>
                </c:pt>
                <c:pt idx="560">
                  <c:v>1872</c:v>
                </c:pt>
                <c:pt idx="561">
                  <c:v>1871</c:v>
                </c:pt>
                <c:pt idx="562">
                  <c:v>1880</c:v>
                </c:pt>
                <c:pt idx="563">
                  <c:v>1879</c:v>
                </c:pt>
                <c:pt idx="564">
                  <c:v>1940</c:v>
                </c:pt>
                <c:pt idx="565">
                  <c:v>1879</c:v>
                </c:pt>
                <c:pt idx="566">
                  <c:v>1892</c:v>
                </c:pt>
                <c:pt idx="567">
                  <c:v>1883</c:v>
                </c:pt>
                <c:pt idx="568">
                  <c:v>1905</c:v>
                </c:pt>
                <c:pt idx="569">
                  <c:v>1892</c:v>
                </c:pt>
                <c:pt idx="570">
                  <c:v>1910</c:v>
                </c:pt>
                <c:pt idx="571">
                  <c:v>1902</c:v>
                </c:pt>
                <c:pt idx="572">
                  <c:v>1910</c:v>
                </c:pt>
                <c:pt idx="573">
                  <c:v>1910</c:v>
                </c:pt>
                <c:pt idx="574">
                  <c:v>1933</c:v>
                </c:pt>
                <c:pt idx="575">
                  <c:v>1917</c:v>
                </c:pt>
                <c:pt idx="576">
                  <c:v>1918</c:v>
                </c:pt>
                <c:pt idx="577">
                  <c:v>1915</c:v>
                </c:pt>
                <c:pt idx="578">
                  <c:v>1946</c:v>
                </c:pt>
                <c:pt idx="579">
                  <c:v>1934</c:v>
                </c:pt>
                <c:pt idx="580">
                  <c:v>1928</c:v>
                </c:pt>
                <c:pt idx="581">
                  <c:v>1931</c:v>
                </c:pt>
                <c:pt idx="582">
                  <c:v>1942</c:v>
                </c:pt>
                <c:pt idx="583">
                  <c:v>1945</c:v>
                </c:pt>
                <c:pt idx="584">
                  <c:v>1950</c:v>
                </c:pt>
                <c:pt idx="585">
                  <c:v>1947</c:v>
                </c:pt>
                <c:pt idx="586">
                  <c:v>1961</c:v>
                </c:pt>
                <c:pt idx="587">
                  <c:v>1960</c:v>
                </c:pt>
                <c:pt idx="588">
                  <c:v>1950</c:v>
                </c:pt>
                <c:pt idx="589">
                  <c:v>1941</c:v>
                </c:pt>
                <c:pt idx="590">
                  <c:v>1968</c:v>
                </c:pt>
                <c:pt idx="591">
                  <c:v>1973</c:v>
                </c:pt>
                <c:pt idx="592">
                  <c:v>1975</c:v>
                </c:pt>
                <c:pt idx="593">
                  <c:v>1973</c:v>
                </c:pt>
                <c:pt idx="594">
                  <c:v>1981</c:v>
                </c:pt>
                <c:pt idx="595">
                  <c:v>1990</c:v>
                </c:pt>
                <c:pt idx="596">
                  <c:v>1986</c:v>
                </c:pt>
                <c:pt idx="597">
                  <c:v>1980</c:v>
                </c:pt>
                <c:pt idx="598">
                  <c:v>1998</c:v>
                </c:pt>
                <c:pt idx="599">
                  <c:v>1998</c:v>
                </c:pt>
                <c:pt idx="600">
                  <c:v>1998</c:v>
                </c:pt>
                <c:pt idx="601">
                  <c:v>1987</c:v>
                </c:pt>
                <c:pt idx="602">
                  <c:v>2010</c:v>
                </c:pt>
                <c:pt idx="603">
                  <c:v>2010</c:v>
                </c:pt>
                <c:pt idx="604">
                  <c:v>2004</c:v>
                </c:pt>
                <c:pt idx="605">
                  <c:v>2006</c:v>
                </c:pt>
                <c:pt idx="606">
                  <c:v>2028</c:v>
                </c:pt>
                <c:pt idx="607">
                  <c:v>2018</c:v>
                </c:pt>
                <c:pt idx="608">
                  <c:v>2026</c:v>
                </c:pt>
                <c:pt idx="609">
                  <c:v>2036</c:v>
                </c:pt>
                <c:pt idx="610">
                  <c:v>2038</c:v>
                </c:pt>
                <c:pt idx="611">
                  <c:v>2024</c:v>
                </c:pt>
                <c:pt idx="612">
                  <c:v>2034</c:v>
                </c:pt>
                <c:pt idx="613">
                  <c:v>2035</c:v>
                </c:pt>
                <c:pt idx="614">
                  <c:v>2031</c:v>
                </c:pt>
                <c:pt idx="615">
                  <c:v>2049</c:v>
                </c:pt>
                <c:pt idx="616">
                  <c:v>2049</c:v>
                </c:pt>
                <c:pt idx="617">
                  <c:v>2051</c:v>
                </c:pt>
                <c:pt idx="618">
                  <c:v>2056</c:v>
                </c:pt>
                <c:pt idx="619">
                  <c:v>2063</c:v>
                </c:pt>
                <c:pt idx="620">
                  <c:v>2047</c:v>
                </c:pt>
                <c:pt idx="621">
                  <c:v>2057</c:v>
                </c:pt>
                <c:pt idx="622">
                  <c:v>2061</c:v>
                </c:pt>
                <c:pt idx="623">
                  <c:v>2098</c:v>
                </c:pt>
                <c:pt idx="624">
                  <c:v>2077</c:v>
                </c:pt>
                <c:pt idx="625">
                  <c:v>2072</c:v>
                </c:pt>
                <c:pt idx="626">
                  <c:v>2087</c:v>
                </c:pt>
                <c:pt idx="627">
                  <c:v>2082</c:v>
                </c:pt>
                <c:pt idx="628">
                  <c:v>2085</c:v>
                </c:pt>
                <c:pt idx="629">
                  <c:v>2080</c:v>
                </c:pt>
                <c:pt idx="630">
                  <c:v>2147</c:v>
                </c:pt>
                <c:pt idx="631">
                  <c:v>2100</c:v>
                </c:pt>
                <c:pt idx="632">
                  <c:v>2094</c:v>
                </c:pt>
                <c:pt idx="633">
                  <c:v>2088</c:v>
                </c:pt>
                <c:pt idx="634">
                  <c:v>2131</c:v>
                </c:pt>
                <c:pt idx="635">
                  <c:v>2122</c:v>
                </c:pt>
                <c:pt idx="636">
                  <c:v>2148</c:v>
                </c:pt>
                <c:pt idx="637">
                  <c:v>2113</c:v>
                </c:pt>
                <c:pt idx="638">
                  <c:v>2130</c:v>
                </c:pt>
                <c:pt idx="639">
                  <c:v>2128</c:v>
                </c:pt>
                <c:pt idx="640">
                  <c:v>2121</c:v>
                </c:pt>
                <c:pt idx="641">
                  <c:v>2127</c:v>
                </c:pt>
                <c:pt idx="642">
                  <c:v>2134</c:v>
                </c:pt>
                <c:pt idx="643">
                  <c:v>2139</c:v>
                </c:pt>
                <c:pt idx="644">
                  <c:v>2134</c:v>
                </c:pt>
                <c:pt idx="645">
                  <c:v>2133</c:v>
                </c:pt>
                <c:pt idx="646">
                  <c:v>2150</c:v>
                </c:pt>
                <c:pt idx="647">
                  <c:v>2133</c:v>
                </c:pt>
                <c:pt idx="648">
                  <c:v>2141</c:v>
                </c:pt>
                <c:pt idx="649">
                  <c:v>2150</c:v>
                </c:pt>
                <c:pt idx="650">
                  <c:v>2166</c:v>
                </c:pt>
                <c:pt idx="651">
                  <c:v>2181</c:v>
                </c:pt>
                <c:pt idx="652">
                  <c:v>2158</c:v>
                </c:pt>
                <c:pt idx="653">
                  <c:v>2147</c:v>
                </c:pt>
                <c:pt idx="654">
                  <c:v>2177</c:v>
                </c:pt>
                <c:pt idx="655">
                  <c:v>2159</c:v>
                </c:pt>
                <c:pt idx="656">
                  <c:v>2184</c:v>
                </c:pt>
                <c:pt idx="657">
                  <c:v>2159</c:v>
                </c:pt>
                <c:pt idx="658">
                  <c:v>2206</c:v>
                </c:pt>
                <c:pt idx="659">
                  <c:v>2158</c:v>
                </c:pt>
                <c:pt idx="660">
                  <c:v>2195</c:v>
                </c:pt>
                <c:pt idx="661">
                  <c:v>2186</c:v>
                </c:pt>
                <c:pt idx="662">
                  <c:v>2204</c:v>
                </c:pt>
                <c:pt idx="663">
                  <c:v>2199</c:v>
                </c:pt>
                <c:pt idx="664">
                  <c:v>2199</c:v>
                </c:pt>
                <c:pt idx="665">
                  <c:v>2198</c:v>
                </c:pt>
                <c:pt idx="666">
                  <c:v>2224</c:v>
                </c:pt>
                <c:pt idx="667">
                  <c:v>2215</c:v>
                </c:pt>
                <c:pt idx="668">
                  <c:v>2198</c:v>
                </c:pt>
                <c:pt idx="669">
                  <c:v>2221</c:v>
                </c:pt>
                <c:pt idx="670">
                  <c:v>2228</c:v>
                </c:pt>
                <c:pt idx="671">
                  <c:v>2222</c:v>
                </c:pt>
                <c:pt idx="672">
                  <c:v>2228</c:v>
                </c:pt>
                <c:pt idx="673">
                  <c:v>2211</c:v>
                </c:pt>
                <c:pt idx="674">
                  <c:v>2238</c:v>
                </c:pt>
                <c:pt idx="675">
                  <c:v>2236</c:v>
                </c:pt>
                <c:pt idx="676">
                  <c:v>2247</c:v>
                </c:pt>
                <c:pt idx="677">
                  <c:v>2244</c:v>
                </c:pt>
                <c:pt idx="678">
                  <c:v>2251</c:v>
                </c:pt>
                <c:pt idx="679">
                  <c:v>2250</c:v>
                </c:pt>
                <c:pt idx="680">
                  <c:v>2245</c:v>
                </c:pt>
                <c:pt idx="681">
                  <c:v>2251</c:v>
                </c:pt>
                <c:pt idx="682">
                  <c:v>2270</c:v>
                </c:pt>
                <c:pt idx="683">
                  <c:v>2278</c:v>
                </c:pt>
                <c:pt idx="684">
                  <c:v>2286</c:v>
                </c:pt>
                <c:pt idx="685">
                  <c:v>2280</c:v>
                </c:pt>
                <c:pt idx="686">
                  <c:v>2286</c:v>
                </c:pt>
                <c:pt idx="687">
                  <c:v>2272</c:v>
                </c:pt>
                <c:pt idx="688">
                  <c:v>2284</c:v>
                </c:pt>
                <c:pt idx="689">
                  <c:v>2291</c:v>
                </c:pt>
                <c:pt idx="690">
                  <c:v>2317</c:v>
                </c:pt>
                <c:pt idx="691">
                  <c:v>2295</c:v>
                </c:pt>
                <c:pt idx="692">
                  <c:v>2311</c:v>
                </c:pt>
                <c:pt idx="693">
                  <c:v>2307</c:v>
                </c:pt>
                <c:pt idx="694">
                  <c:v>2305</c:v>
                </c:pt>
                <c:pt idx="695">
                  <c:v>2298</c:v>
                </c:pt>
                <c:pt idx="696">
                  <c:v>2310</c:v>
                </c:pt>
                <c:pt idx="697">
                  <c:v>2344</c:v>
                </c:pt>
                <c:pt idx="698">
                  <c:v>2328</c:v>
                </c:pt>
                <c:pt idx="699">
                  <c:v>2320</c:v>
                </c:pt>
                <c:pt idx="700">
                  <c:v>2354</c:v>
                </c:pt>
                <c:pt idx="701">
                  <c:v>2308</c:v>
                </c:pt>
                <c:pt idx="702">
                  <c:v>2341</c:v>
                </c:pt>
                <c:pt idx="703">
                  <c:v>2328</c:v>
                </c:pt>
                <c:pt idx="704">
                  <c:v>2336</c:v>
                </c:pt>
                <c:pt idx="705">
                  <c:v>2342</c:v>
                </c:pt>
                <c:pt idx="706">
                  <c:v>2335</c:v>
                </c:pt>
                <c:pt idx="707">
                  <c:v>2345</c:v>
                </c:pt>
                <c:pt idx="708">
                  <c:v>2338</c:v>
                </c:pt>
                <c:pt idx="709">
                  <c:v>2346</c:v>
                </c:pt>
                <c:pt idx="710">
                  <c:v>2352</c:v>
                </c:pt>
                <c:pt idx="711">
                  <c:v>2358</c:v>
                </c:pt>
                <c:pt idx="712">
                  <c:v>2357</c:v>
                </c:pt>
                <c:pt idx="713">
                  <c:v>2340</c:v>
                </c:pt>
                <c:pt idx="714">
                  <c:v>2382</c:v>
                </c:pt>
                <c:pt idx="715">
                  <c:v>2366</c:v>
                </c:pt>
                <c:pt idx="716">
                  <c:v>2369</c:v>
                </c:pt>
                <c:pt idx="717">
                  <c:v>2360</c:v>
                </c:pt>
                <c:pt idx="718">
                  <c:v>2383</c:v>
                </c:pt>
                <c:pt idx="719">
                  <c:v>2381</c:v>
                </c:pt>
                <c:pt idx="720">
                  <c:v>2381</c:v>
                </c:pt>
                <c:pt idx="721">
                  <c:v>2389</c:v>
                </c:pt>
                <c:pt idx="722">
                  <c:v>2405</c:v>
                </c:pt>
                <c:pt idx="723">
                  <c:v>2401</c:v>
                </c:pt>
                <c:pt idx="724">
                  <c:v>2385</c:v>
                </c:pt>
                <c:pt idx="725">
                  <c:v>2386</c:v>
                </c:pt>
                <c:pt idx="726">
                  <c:v>2417</c:v>
                </c:pt>
                <c:pt idx="727">
                  <c:v>2411</c:v>
                </c:pt>
                <c:pt idx="728">
                  <c:v>2419</c:v>
                </c:pt>
                <c:pt idx="729">
                  <c:v>2403</c:v>
                </c:pt>
                <c:pt idx="730">
                  <c:v>2428</c:v>
                </c:pt>
                <c:pt idx="731">
                  <c:v>2416</c:v>
                </c:pt>
                <c:pt idx="732">
                  <c:v>2416</c:v>
                </c:pt>
                <c:pt idx="733">
                  <c:v>2418</c:v>
                </c:pt>
                <c:pt idx="734">
                  <c:v>2429</c:v>
                </c:pt>
                <c:pt idx="735">
                  <c:v>2439</c:v>
                </c:pt>
                <c:pt idx="736">
                  <c:v>2428</c:v>
                </c:pt>
                <c:pt idx="737">
                  <c:v>2451</c:v>
                </c:pt>
                <c:pt idx="738">
                  <c:v>2442</c:v>
                </c:pt>
                <c:pt idx="739">
                  <c:v>2443</c:v>
                </c:pt>
                <c:pt idx="740">
                  <c:v>2449</c:v>
                </c:pt>
                <c:pt idx="741">
                  <c:v>2451</c:v>
                </c:pt>
                <c:pt idx="742">
                  <c:v>2478</c:v>
                </c:pt>
                <c:pt idx="743">
                  <c:v>2455</c:v>
                </c:pt>
                <c:pt idx="744">
                  <c:v>2458</c:v>
                </c:pt>
                <c:pt idx="745">
                  <c:v>2459</c:v>
                </c:pt>
                <c:pt idx="746">
                  <c:v>2473</c:v>
                </c:pt>
                <c:pt idx="747">
                  <c:v>2472</c:v>
                </c:pt>
                <c:pt idx="748">
                  <c:v>2470</c:v>
                </c:pt>
                <c:pt idx="749">
                  <c:v>2467</c:v>
                </c:pt>
                <c:pt idx="750">
                  <c:v>2486</c:v>
                </c:pt>
                <c:pt idx="751">
                  <c:v>2472</c:v>
                </c:pt>
                <c:pt idx="752">
                  <c:v>2483</c:v>
                </c:pt>
                <c:pt idx="753">
                  <c:v>2486</c:v>
                </c:pt>
                <c:pt idx="754">
                  <c:v>2496</c:v>
                </c:pt>
                <c:pt idx="755">
                  <c:v>2481</c:v>
                </c:pt>
                <c:pt idx="756">
                  <c:v>2495</c:v>
                </c:pt>
                <c:pt idx="757">
                  <c:v>2508</c:v>
                </c:pt>
                <c:pt idx="758">
                  <c:v>2527</c:v>
                </c:pt>
                <c:pt idx="759">
                  <c:v>2506</c:v>
                </c:pt>
                <c:pt idx="760">
                  <c:v>2507</c:v>
                </c:pt>
                <c:pt idx="761">
                  <c:v>2506</c:v>
                </c:pt>
                <c:pt idx="762">
                  <c:v>2521</c:v>
                </c:pt>
                <c:pt idx="763">
                  <c:v>2502</c:v>
                </c:pt>
                <c:pt idx="764">
                  <c:v>2539</c:v>
                </c:pt>
                <c:pt idx="765">
                  <c:v>2524</c:v>
                </c:pt>
                <c:pt idx="766">
                  <c:v>2528</c:v>
                </c:pt>
                <c:pt idx="767">
                  <c:v>2532</c:v>
                </c:pt>
                <c:pt idx="768">
                  <c:v>2537</c:v>
                </c:pt>
                <c:pt idx="769">
                  <c:v>2541</c:v>
                </c:pt>
                <c:pt idx="770">
                  <c:v>2555</c:v>
                </c:pt>
                <c:pt idx="771">
                  <c:v>2551</c:v>
                </c:pt>
                <c:pt idx="772">
                  <c:v>2546</c:v>
                </c:pt>
                <c:pt idx="773">
                  <c:v>2557</c:v>
                </c:pt>
                <c:pt idx="774">
                  <c:v>2585</c:v>
                </c:pt>
                <c:pt idx="775">
                  <c:v>2559</c:v>
                </c:pt>
                <c:pt idx="776">
                  <c:v>2562</c:v>
                </c:pt>
                <c:pt idx="777">
                  <c:v>2551</c:v>
                </c:pt>
                <c:pt idx="778">
                  <c:v>2580</c:v>
                </c:pt>
                <c:pt idx="779">
                  <c:v>2556</c:v>
                </c:pt>
                <c:pt idx="780">
                  <c:v>2572</c:v>
                </c:pt>
                <c:pt idx="781">
                  <c:v>2573</c:v>
                </c:pt>
                <c:pt idx="782">
                  <c:v>2596</c:v>
                </c:pt>
                <c:pt idx="783">
                  <c:v>2582</c:v>
                </c:pt>
                <c:pt idx="784">
                  <c:v>2587</c:v>
                </c:pt>
                <c:pt idx="785">
                  <c:v>2623</c:v>
                </c:pt>
                <c:pt idx="786">
                  <c:v>2596</c:v>
                </c:pt>
                <c:pt idx="787">
                  <c:v>2630</c:v>
                </c:pt>
                <c:pt idx="788">
                  <c:v>2596</c:v>
                </c:pt>
                <c:pt idx="789">
                  <c:v>2613</c:v>
                </c:pt>
                <c:pt idx="790">
                  <c:v>2606</c:v>
                </c:pt>
                <c:pt idx="791">
                  <c:v>2604</c:v>
                </c:pt>
                <c:pt idx="792">
                  <c:v>2614</c:v>
                </c:pt>
                <c:pt idx="793">
                  <c:v>2618</c:v>
                </c:pt>
                <c:pt idx="794">
                  <c:v>2651</c:v>
                </c:pt>
                <c:pt idx="795">
                  <c:v>2632</c:v>
                </c:pt>
                <c:pt idx="796">
                  <c:v>2640</c:v>
                </c:pt>
                <c:pt idx="797">
                  <c:v>2627</c:v>
                </c:pt>
                <c:pt idx="798">
                  <c:v>2679</c:v>
                </c:pt>
                <c:pt idx="799">
                  <c:v>2628</c:v>
                </c:pt>
                <c:pt idx="800">
                  <c:v>2636</c:v>
                </c:pt>
                <c:pt idx="801">
                  <c:v>2637</c:v>
                </c:pt>
                <c:pt idx="802">
                  <c:v>2627</c:v>
                </c:pt>
                <c:pt idx="803">
                  <c:v>2646</c:v>
                </c:pt>
                <c:pt idx="804">
                  <c:v>2658</c:v>
                </c:pt>
                <c:pt idx="805">
                  <c:v>2645</c:v>
                </c:pt>
                <c:pt idx="806">
                  <c:v>2656</c:v>
                </c:pt>
                <c:pt idx="807">
                  <c:v>2663</c:v>
                </c:pt>
                <c:pt idx="808">
                  <c:v>2664</c:v>
                </c:pt>
                <c:pt idx="809">
                  <c:v>2660</c:v>
                </c:pt>
                <c:pt idx="810">
                  <c:v>2691</c:v>
                </c:pt>
                <c:pt idx="811">
                  <c:v>2677</c:v>
                </c:pt>
                <c:pt idx="812">
                  <c:v>2720</c:v>
                </c:pt>
                <c:pt idx="813">
                  <c:v>2665</c:v>
                </c:pt>
                <c:pt idx="814">
                  <c:v>2682</c:v>
                </c:pt>
                <c:pt idx="815">
                  <c:v>2676</c:v>
                </c:pt>
                <c:pt idx="816">
                  <c:v>2687</c:v>
                </c:pt>
                <c:pt idx="817">
                  <c:v>2684</c:v>
                </c:pt>
                <c:pt idx="818">
                  <c:v>2684</c:v>
                </c:pt>
                <c:pt idx="819">
                  <c:v>2747</c:v>
                </c:pt>
                <c:pt idx="820">
                  <c:v>2711</c:v>
                </c:pt>
                <c:pt idx="821">
                  <c:v>2703</c:v>
                </c:pt>
                <c:pt idx="822">
                  <c:v>2710</c:v>
                </c:pt>
                <c:pt idx="823">
                  <c:v>2710</c:v>
                </c:pt>
                <c:pt idx="824">
                  <c:v>2713</c:v>
                </c:pt>
                <c:pt idx="825">
                  <c:v>2710</c:v>
                </c:pt>
                <c:pt idx="826">
                  <c:v>2712</c:v>
                </c:pt>
                <c:pt idx="827">
                  <c:v>2717</c:v>
                </c:pt>
                <c:pt idx="828">
                  <c:v>2716</c:v>
                </c:pt>
                <c:pt idx="829">
                  <c:v>2734</c:v>
                </c:pt>
                <c:pt idx="830">
                  <c:v>2759</c:v>
                </c:pt>
                <c:pt idx="831">
                  <c:v>2740</c:v>
                </c:pt>
                <c:pt idx="832">
                  <c:v>2733</c:v>
                </c:pt>
                <c:pt idx="833">
                  <c:v>2720</c:v>
                </c:pt>
                <c:pt idx="834">
                  <c:v>2735</c:v>
                </c:pt>
                <c:pt idx="835">
                  <c:v>2750</c:v>
                </c:pt>
                <c:pt idx="836">
                  <c:v>2765</c:v>
                </c:pt>
                <c:pt idx="837">
                  <c:v>2760</c:v>
                </c:pt>
                <c:pt idx="838">
                  <c:v>2772</c:v>
                </c:pt>
                <c:pt idx="839">
                  <c:v>2780</c:v>
                </c:pt>
                <c:pt idx="840">
                  <c:v>2761</c:v>
                </c:pt>
                <c:pt idx="841">
                  <c:v>2775</c:v>
                </c:pt>
                <c:pt idx="842">
                  <c:v>2771</c:v>
                </c:pt>
                <c:pt idx="843">
                  <c:v>2790</c:v>
                </c:pt>
                <c:pt idx="844">
                  <c:v>2778</c:v>
                </c:pt>
                <c:pt idx="845">
                  <c:v>2770</c:v>
                </c:pt>
                <c:pt idx="846">
                  <c:v>2796</c:v>
                </c:pt>
                <c:pt idx="847">
                  <c:v>2796</c:v>
                </c:pt>
                <c:pt idx="848">
                  <c:v>2795</c:v>
                </c:pt>
                <c:pt idx="849">
                  <c:v>2797</c:v>
                </c:pt>
                <c:pt idx="850">
                  <c:v>2798</c:v>
                </c:pt>
                <c:pt idx="851">
                  <c:v>2805</c:v>
                </c:pt>
                <c:pt idx="852">
                  <c:v>2827</c:v>
                </c:pt>
                <c:pt idx="853">
                  <c:v>2812</c:v>
                </c:pt>
                <c:pt idx="854">
                  <c:v>2812</c:v>
                </c:pt>
                <c:pt idx="855">
                  <c:v>2812</c:v>
                </c:pt>
                <c:pt idx="856">
                  <c:v>2820</c:v>
                </c:pt>
                <c:pt idx="857">
                  <c:v>2814</c:v>
                </c:pt>
                <c:pt idx="858">
                  <c:v>2829</c:v>
                </c:pt>
                <c:pt idx="859">
                  <c:v>2833</c:v>
                </c:pt>
                <c:pt idx="860">
                  <c:v>2832</c:v>
                </c:pt>
                <c:pt idx="861">
                  <c:v>2829</c:v>
                </c:pt>
                <c:pt idx="862">
                  <c:v>2853</c:v>
                </c:pt>
                <c:pt idx="863">
                  <c:v>2847</c:v>
                </c:pt>
                <c:pt idx="864">
                  <c:v>2843</c:v>
                </c:pt>
                <c:pt idx="865">
                  <c:v>2839</c:v>
                </c:pt>
                <c:pt idx="866">
                  <c:v>2847</c:v>
                </c:pt>
                <c:pt idx="867">
                  <c:v>2855</c:v>
                </c:pt>
                <c:pt idx="868">
                  <c:v>2859</c:v>
                </c:pt>
                <c:pt idx="869">
                  <c:v>2859</c:v>
                </c:pt>
                <c:pt idx="870">
                  <c:v>2871</c:v>
                </c:pt>
                <c:pt idx="871">
                  <c:v>2875</c:v>
                </c:pt>
                <c:pt idx="872">
                  <c:v>2864</c:v>
                </c:pt>
                <c:pt idx="873">
                  <c:v>2863</c:v>
                </c:pt>
                <c:pt idx="874">
                  <c:v>2895</c:v>
                </c:pt>
                <c:pt idx="875">
                  <c:v>2884</c:v>
                </c:pt>
                <c:pt idx="876">
                  <c:v>2882</c:v>
                </c:pt>
                <c:pt idx="877">
                  <c:v>2882</c:v>
                </c:pt>
                <c:pt idx="878">
                  <c:v>2892</c:v>
                </c:pt>
                <c:pt idx="879">
                  <c:v>2897</c:v>
                </c:pt>
                <c:pt idx="880">
                  <c:v>2891</c:v>
                </c:pt>
                <c:pt idx="881">
                  <c:v>2901</c:v>
                </c:pt>
                <c:pt idx="882">
                  <c:v>2911</c:v>
                </c:pt>
                <c:pt idx="883">
                  <c:v>2909</c:v>
                </c:pt>
                <c:pt idx="884">
                  <c:v>2904</c:v>
                </c:pt>
                <c:pt idx="885">
                  <c:v>2902</c:v>
                </c:pt>
                <c:pt idx="886">
                  <c:v>2923</c:v>
                </c:pt>
                <c:pt idx="887">
                  <c:v>2914</c:v>
                </c:pt>
                <c:pt idx="888">
                  <c:v>2918</c:v>
                </c:pt>
                <c:pt idx="889">
                  <c:v>2933</c:v>
                </c:pt>
                <c:pt idx="890">
                  <c:v>2930</c:v>
                </c:pt>
                <c:pt idx="891">
                  <c:v>2941</c:v>
                </c:pt>
                <c:pt idx="892">
                  <c:v>2925</c:v>
                </c:pt>
                <c:pt idx="893">
                  <c:v>2962</c:v>
                </c:pt>
                <c:pt idx="894">
                  <c:v>2940</c:v>
                </c:pt>
                <c:pt idx="895">
                  <c:v>2950</c:v>
                </c:pt>
                <c:pt idx="896">
                  <c:v>2965</c:v>
                </c:pt>
                <c:pt idx="897">
                  <c:v>2952</c:v>
                </c:pt>
                <c:pt idx="898">
                  <c:v>2964</c:v>
                </c:pt>
                <c:pt idx="899">
                  <c:v>2954</c:v>
                </c:pt>
                <c:pt idx="900">
                  <c:v>2959</c:v>
                </c:pt>
                <c:pt idx="901">
                  <c:v>2954</c:v>
                </c:pt>
                <c:pt idx="902">
                  <c:v>2977</c:v>
                </c:pt>
                <c:pt idx="903">
                  <c:v>2964</c:v>
                </c:pt>
                <c:pt idx="904">
                  <c:v>2976</c:v>
                </c:pt>
                <c:pt idx="905">
                  <c:v>3027</c:v>
                </c:pt>
                <c:pt idx="906">
                  <c:v>2980</c:v>
                </c:pt>
                <c:pt idx="907">
                  <c:v>2989</c:v>
                </c:pt>
                <c:pt idx="908">
                  <c:v>2993</c:v>
                </c:pt>
                <c:pt idx="909">
                  <c:v>2987</c:v>
                </c:pt>
                <c:pt idx="910">
                  <c:v>3009</c:v>
                </c:pt>
                <c:pt idx="911">
                  <c:v>2998</c:v>
                </c:pt>
                <c:pt idx="912">
                  <c:v>2993</c:v>
                </c:pt>
                <c:pt idx="913">
                  <c:v>3004</c:v>
                </c:pt>
                <c:pt idx="914">
                  <c:v>3002</c:v>
                </c:pt>
                <c:pt idx="915">
                  <c:v>3003</c:v>
                </c:pt>
                <c:pt idx="916">
                  <c:v>3015</c:v>
                </c:pt>
                <c:pt idx="917">
                  <c:v>3005</c:v>
                </c:pt>
                <c:pt idx="918">
                  <c:v>3043</c:v>
                </c:pt>
                <c:pt idx="919">
                  <c:v>3007</c:v>
                </c:pt>
                <c:pt idx="920">
                  <c:v>3023</c:v>
                </c:pt>
                <c:pt idx="921">
                  <c:v>3021</c:v>
                </c:pt>
                <c:pt idx="922">
                  <c:v>3029</c:v>
                </c:pt>
                <c:pt idx="923">
                  <c:v>3036</c:v>
                </c:pt>
                <c:pt idx="924">
                  <c:v>3040</c:v>
                </c:pt>
                <c:pt idx="925">
                  <c:v>3040</c:v>
                </c:pt>
                <c:pt idx="926">
                  <c:v>3058</c:v>
                </c:pt>
                <c:pt idx="927">
                  <c:v>3053</c:v>
                </c:pt>
                <c:pt idx="928">
                  <c:v>3041</c:v>
                </c:pt>
                <c:pt idx="929">
                  <c:v>3053</c:v>
                </c:pt>
                <c:pt idx="930">
                  <c:v>3056</c:v>
                </c:pt>
                <c:pt idx="931">
                  <c:v>3049</c:v>
                </c:pt>
                <c:pt idx="932">
                  <c:v>3064</c:v>
                </c:pt>
                <c:pt idx="933">
                  <c:v>3065</c:v>
                </c:pt>
                <c:pt idx="934">
                  <c:v>3120</c:v>
                </c:pt>
                <c:pt idx="935">
                  <c:v>3098</c:v>
                </c:pt>
                <c:pt idx="936">
                  <c:v>3075</c:v>
                </c:pt>
                <c:pt idx="937">
                  <c:v>3078</c:v>
                </c:pt>
                <c:pt idx="938">
                  <c:v>3109</c:v>
                </c:pt>
                <c:pt idx="939">
                  <c:v>3150</c:v>
                </c:pt>
                <c:pt idx="940">
                  <c:v>3083</c:v>
                </c:pt>
                <c:pt idx="941">
                  <c:v>3093</c:v>
                </c:pt>
                <c:pt idx="942">
                  <c:v>3093</c:v>
                </c:pt>
                <c:pt idx="943">
                  <c:v>3106</c:v>
                </c:pt>
                <c:pt idx="944">
                  <c:v>3104</c:v>
                </c:pt>
                <c:pt idx="945">
                  <c:v>3094</c:v>
                </c:pt>
                <c:pt idx="946">
                  <c:v>3112</c:v>
                </c:pt>
                <c:pt idx="947">
                  <c:v>3123</c:v>
                </c:pt>
                <c:pt idx="948">
                  <c:v>3119</c:v>
                </c:pt>
                <c:pt idx="949">
                  <c:v>3112</c:v>
                </c:pt>
                <c:pt idx="950">
                  <c:v>3120</c:v>
                </c:pt>
                <c:pt idx="951">
                  <c:v>3127</c:v>
                </c:pt>
                <c:pt idx="952">
                  <c:v>3108</c:v>
                </c:pt>
                <c:pt idx="953">
                  <c:v>3090</c:v>
                </c:pt>
                <c:pt idx="954">
                  <c:v>3142</c:v>
                </c:pt>
                <c:pt idx="955">
                  <c:v>3131</c:v>
                </c:pt>
                <c:pt idx="956">
                  <c:v>3138</c:v>
                </c:pt>
                <c:pt idx="957">
                  <c:v>3140</c:v>
                </c:pt>
                <c:pt idx="958">
                  <c:v>3173</c:v>
                </c:pt>
                <c:pt idx="959">
                  <c:v>3147</c:v>
                </c:pt>
                <c:pt idx="960">
                  <c:v>3143</c:v>
                </c:pt>
                <c:pt idx="961">
                  <c:v>3167</c:v>
                </c:pt>
                <c:pt idx="962">
                  <c:v>3165</c:v>
                </c:pt>
                <c:pt idx="963">
                  <c:v>3175</c:v>
                </c:pt>
                <c:pt idx="964">
                  <c:v>3158</c:v>
                </c:pt>
                <c:pt idx="965">
                  <c:v>3199</c:v>
                </c:pt>
                <c:pt idx="966">
                  <c:v>3191</c:v>
                </c:pt>
                <c:pt idx="967">
                  <c:v>3174</c:v>
                </c:pt>
                <c:pt idx="968">
                  <c:v>3194</c:v>
                </c:pt>
                <c:pt idx="969">
                  <c:v>3177</c:v>
                </c:pt>
                <c:pt idx="970">
                  <c:v>3183</c:v>
                </c:pt>
                <c:pt idx="971">
                  <c:v>3180</c:v>
                </c:pt>
                <c:pt idx="972">
                  <c:v>3181</c:v>
                </c:pt>
                <c:pt idx="973">
                  <c:v>3191</c:v>
                </c:pt>
                <c:pt idx="974">
                  <c:v>3220</c:v>
                </c:pt>
                <c:pt idx="975">
                  <c:v>3222</c:v>
                </c:pt>
                <c:pt idx="976">
                  <c:v>3206</c:v>
                </c:pt>
                <c:pt idx="977">
                  <c:v>3235</c:v>
                </c:pt>
                <c:pt idx="978">
                  <c:v>3229</c:v>
                </c:pt>
                <c:pt idx="979">
                  <c:v>3201</c:v>
                </c:pt>
                <c:pt idx="980">
                  <c:v>3208</c:v>
                </c:pt>
                <c:pt idx="981">
                  <c:v>3205</c:v>
                </c:pt>
                <c:pt idx="982">
                  <c:v>3231</c:v>
                </c:pt>
                <c:pt idx="983">
                  <c:v>3233</c:v>
                </c:pt>
                <c:pt idx="984">
                  <c:v>3242</c:v>
                </c:pt>
                <c:pt idx="985">
                  <c:v>3232</c:v>
                </c:pt>
                <c:pt idx="986">
                  <c:v>3254</c:v>
                </c:pt>
                <c:pt idx="987">
                  <c:v>3244</c:v>
                </c:pt>
                <c:pt idx="988">
                  <c:v>3259</c:v>
                </c:pt>
                <c:pt idx="989">
                  <c:v>3282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83A-45DA-8220-62DCDBD74491}"/>
            </c:ext>
          </c:extLst>
        </c:ser>
        <c:ser>
          <c:idx val="2"/>
          <c:order val="2"/>
          <c:tx>
            <c:strRef>
              <c:f>Benchmark!$D$1</c:f>
              <c:strCache>
                <c:ptCount val="1"/>
                <c:pt idx="0">
                  <c:v>Recursive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Benchmark!$D$2:$D$991</c:f>
              <c:numCache>
                <c:formatCode>General</c:formatCode>
                <c:ptCount val="990"/>
                <c:pt idx="0">
                  <c:v>534</c:v>
                </c:pt>
                <c:pt idx="1">
                  <c:v>280</c:v>
                </c:pt>
                <c:pt idx="2">
                  <c:v>176</c:v>
                </c:pt>
                <c:pt idx="3">
                  <c:v>185</c:v>
                </c:pt>
                <c:pt idx="4">
                  <c:v>195</c:v>
                </c:pt>
                <c:pt idx="5">
                  <c:v>241</c:v>
                </c:pt>
                <c:pt idx="6">
                  <c:v>203</c:v>
                </c:pt>
                <c:pt idx="7">
                  <c:v>239</c:v>
                </c:pt>
                <c:pt idx="8">
                  <c:v>332</c:v>
                </c:pt>
                <c:pt idx="9">
                  <c:v>220</c:v>
                </c:pt>
                <c:pt idx="10">
                  <c:v>276</c:v>
                </c:pt>
                <c:pt idx="11">
                  <c:v>246</c:v>
                </c:pt>
                <c:pt idx="12">
                  <c:v>146</c:v>
                </c:pt>
                <c:pt idx="13">
                  <c:v>146</c:v>
                </c:pt>
                <c:pt idx="14">
                  <c:v>167</c:v>
                </c:pt>
                <c:pt idx="15">
                  <c:v>160</c:v>
                </c:pt>
                <c:pt idx="16">
                  <c:v>164</c:v>
                </c:pt>
                <c:pt idx="17">
                  <c:v>167</c:v>
                </c:pt>
                <c:pt idx="18">
                  <c:v>203</c:v>
                </c:pt>
                <c:pt idx="19">
                  <c:v>200</c:v>
                </c:pt>
                <c:pt idx="20">
                  <c:v>236</c:v>
                </c:pt>
                <c:pt idx="21">
                  <c:v>328</c:v>
                </c:pt>
                <c:pt idx="22">
                  <c:v>343</c:v>
                </c:pt>
                <c:pt idx="23">
                  <c:v>327</c:v>
                </c:pt>
                <c:pt idx="24">
                  <c:v>320</c:v>
                </c:pt>
                <c:pt idx="25">
                  <c:v>210</c:v>
                </c:pt>
                <c:pt idx="26">
                  <c:v>204</c:v>
                </c:pt>
                <c:pt idx="27">
                  <c:v>242</c:v>
                </c:pt>
                <c:pt idx="28">
                  <c:v>246</c:v>
                </c:pt>
                <c:pt idx="29">
                  <c:v>230</c:v>
                </c:pt>
                <c:pt idx="30">
                  <c:v>216</c:v>
                </c:pt>
                <c:pt idx="31">
                  <c:v>304</c:v>
                </c:pt>
                <c:pt idx="32">
                  <c:v>229</c:v>
                </c:pt>
                <c:pt idx="33">
                  <c:v>254</c:v>
                </c:pt>
                <c:pt idx="34">
                  <c:v>241</c:v>
                </c:pt>
                <c:pt idx="35">
                  <c:v>416</c:v>
                </c:pt>
                <c:pt idx="36">
                  <c:v>478</c:v>
                </c:pt>
                <c:pt idx="37">
                  <c:v>433</c:v>
                </c:pt>
                <c:pt idx="38">
                  <c:v>427</c:v>
                </c:pt>
                <c:pt idx="39">
                  <c:v>448</c:v>
                </c:pt>
                <c:pt idx="40">
                  <c:v>497</c:v>
                </c:pt>
                <c:pt idx="41">
                  <c:v>533</c:v>
                </c:pt>
                <c:pt idx="42">
                  <c:v>436</c:v>
                </c:pt>
                <c:pt idx="43">
                  <c:v>1932</c:v>
                </c:pt>
                <c:pt idx="44">
                  <c:v>284</c:v>
                </c:pt>
                <c:pt idx="45">
                  <c:v>291</c:v>
                </c:pt>
                <c:pt idx="46">
                  <c:v>284</c:v>
                </c:pt>
                <c:pt idx="47">
                  <c:v>290</c:v>
                </c:pt>
                <c:pt idx="48">
                  <c:v>323</c:v>
                </c:pt>
                <c:pt idx="49">
                  <c:v>304</c:v>
                </c:pt>
                <c:pt idx="50">
                  <c:v>302</c:v>
                </c:pt>
                <c:pt idx="51">
                  <c:v>314</c:v>
                </c:pt>
                <c:pt idx="52">
                  <c:v>323</c:v>
                </c:pt>
                <c:pt idx="53">
                  <c:v>344</c:v>
                </c:pt>
                <c:pt idx="54">
                  <c:v>338</c:v>
                </c:pt>
                <c:pt idx="55">
                  <c:v>347</c:v>
                </c:pt>
                <c:pt idx="56">
                  <c:v>343</c:v>
                </c:pt>
                <c:pt idx="57">
                  <c:v>344</c:v>
                </c:pt>
                <c:pt idx="58">
                  <c:v>344</c:v>
                </c:pt>
                <c:pt idx="59">
                  <c:v>355</c:v>
                </c:pt>
                <c:pt idx="60">
                  <c:v>364</c:v>
                </c:pt>
                <c:pt idx="61">
                  <c:v>384</c:v>
                </c:pt>
                <c:pt idx="62">
                  <c:v>371</c:v>
                </c:pt>
                <c:pt idx="63">
                  <c:v>377</c:v>
                </c:pt>
                <c:pt idx="64">
                  <c:v>402</c:v>
                </c:pt>
                <c:pt idx="65">
                  <c:v>397</c:v>
                </c:pt>
                <c:pt idx="66">
                  <c:v>388</c:v>
                </c:pt>
                <c:pt idx="67">
                  <c:v>391</c:v>
                </c:pt>
                <c:pt idx="68">
                  <c:v>403</c:v>
                </c:pt>
                <c:pt idx="69">
                  <c:v>413</c:v>
                </c:pt>
                <c:pt idx="70">
                  <c:v>748</c:v>
                </c:pt>
                <c:pt idx="71">
                  <c:v>667</c:v>
                </c:pt>
                <c:pt idx="72">
                  <c:v>718</c:v>
                </c:pt>
                <c:pt idx="73">
                  <c:v>708</c:v>
                </c:pt>
                <c:pt idx="74">
                  <c:v>438</c:v>
                </c:pt>
                <c:pt idx="75">
                  <c:v>426</c:v>
                </c:pt>
                <c:pt idx="76">
                  <c:v>438</c:v>
                </c:pt>
                <c:pt idx="77">
                  <c:v>442</c:v>
                </c:pt>
                <c:pt idx="78">
                  <c:v>447</c:v>
                </c:pt>
                <c:pt idx="79">
                  <c:v>449</c:v>
                </c:pt>
                <c:pt idx="80">
                  <c:v>471</c:v>
                </c:pt>
                <c:pt idx="81">
                  <c:v>458</c:v>
                </c:pt>
                <c:pt idx="82">
                  <c:v>460</c:v>
                </c:pt>
                <c:pt idx="83">
                  <c:v>464</c:v>
                </c:pt>
                <c:pt idx="84">
                  <c:v>474</c:v>
                </c:pt>
                <c:pt idx="85">
                  <c:v>475</c:v>
                </c:pt>
                <c:pt idx="86">
                  <c:v>485</c:v>
                </c:pt>
                <c:pt idx="87">
                  <c:v>502</c:v>
                </c:pt>
                <c:pt idx="88">
                  <c:v>485</c:v>
                </c:pt>
                <c:pt idx="89">
                  <c:v>498</c:v>
                </c:pt>
                <c:pt idx="90">
                  <c:v>524</c:v>
                </c:pt>
                <c:pt idx="91">
                  <c:v>508</c:v>
                </c:pt>
                <c:pt idx="92">
                  <c:v>509</c:v>
                </c:pt>
                <c:pt idx="93">
                  <c:v>523</c:v>
                </c:pt>
                <c:pt idx="94">
                  <c:v>537</c:v>
                </c:pt>
                <c:pt idx="95">
                  <c:v>536</c:v>
                </c:pt>
                <c:pt idx="96">
                  <c:v>522</c:v>
                </c:pt>
                <c:pt idx="97">
                  <c:v>531</c:v>
                </c:pt>
                <c:pt idx="98">
                  <c:v>536</c:v>
                </c:pt>
                <c:pt idx="99">
                  <c:v>565</c:v>
                </c:pt>
                <c:pt idx="100">
                  <c:v>554</c:v>
                </c:pt>
                <c:pt idx="101">
                  <c:v>581</c:v>
                </c:pt>
                <c:pt idx="102">
                  <c:v>577</c:v>
                </c:pt>
                <c:pt idx="103">
                  <c:v>591</c:v>
                </c:pt>
                <c:pt idx="104">
                  <c:v>569</c:v>
                </c:pt>
                <c:pt idx="105">
                  <c:v>572</c:v>
                </c:pt>
                <c:pt idx="106">
                  <c:v>571</c:v>
                </c:pt>
                <c:pt idx="107">
                  <c:v>582</c:v>
                </c:pt>
                <c:pt idx="108">
                  <c:v>613</c:v>
                </c:pt>
                <c:pt idx="109">
                  <c:v>588</c:v>
                </c:pt>
                <c:pt idx="110">
                  <c:v>607</c:v>
                </c:pt>
                <c:pt idx="111">
                  <c:v>625</c:v>
                </c:pt>
                <c:pt idx="112">
                  <c:v>605</c:v>
                </c:pt>
                <c:pt idx="113">
                  <c:v>615</c:v>
                </c:pt>
                <c:pt idx="114">
                  <c:v>1131</c:v>
                </c:pt>
                <c:pt idx="115">
                  <c:v>1037</c:v>
                </c:pt>
                <c:pt idx="116">
                  <c:v>1053</c:v>
                </c:pt>
                <c:pt idx="117">
                  <c:v>634</c:v>
                </c:pt>
                <c:pt idx="118">
                  <c:v>629</c:v>
                </c:pt>
                <c:pt idx="119">
                  <c:v>634</c:v>
                </c:pt>
                <c:pt idx="120">
                  <c:v>639</c:v>
                </c:pt>
                <c:pt idx="121">
                  <c:v>652</c:v>
                </c:pt>
                <c:pt idx="122">
                  <c:v>650</c:v>
                </c:pt>
                <c:pt idx="123">
                  <c:v>651</c:v>
                </c:pt>
                <c:pt idx="124">
                  <c:v>662</c:v>
                </c:pt>
                <c:pt idx="125">
                  <c:v>668</c:v>
                </c:pt>
                <c:pt idx="126">
                  <c:v>687</c:v>
                </c:pt>
                <c:pt idx="127">
                  <c:v>672</c:v>
                </c:pt>
                <c:pt idx="128">
                  <c:v>669</c:v>
                </c:pt>
                <c:pt idx="129">
                  <c:v>690</c:v>
                </c:pt>
                <c:pt idx="130">
                  <c:v>713</c:v>
                </c:pt>
                <c:pt idx="131">
                  <c:v>692</c:v>
                </c:pt>
                <c:pt idx="132">
                  <c:v>710</c:v>
                </c:pt>
                <c:pt idx="133">
                  <c:v>715</c:v>
                </c:pt>
                <c:pt idx="134">
                  <c:v>1734</c:v>
                </c:pt>
                <c:pt idx="135">
                  <c:v>721</c:v>
                </c:pt>
                <c:pt idx="136">
                  <c:v>706</c:v>
                </c:pt>
                <c:pt idx="137">
                  <c:v>723</c:v>
                </c:pt>
                <c:pt idx="138">
                  <c:v>719</c:v>
                </c:pt>
                <c:pt idx="139">
                  <c:v>737</c:v>
                </c:pt>
                <c:pt idx="140">
                  <c:v>746</c:v>
                </c:pt>
                <c:pt idx="141">
                  <c:v>745</c:v>
                </c:pt>
                <c:pt idx="142">
                  <c:v>742</c:v>
                </c:pt>
                <c:pt idx="143">
                  <c:v>757</c:v>
                </c:pt>
                <c:pt idx="144">
                  <c:v>768</c:v>
                </c:pt>
                <c:pt idx="145">
                  <c:v>770</c:v>
                </c:pt>
                <c:pt idx="146">
                  <c:v>767</c:v>
                </c:pt>
                <c:pt idx="147">
                  <c:v>779</c:v>
                </c:pt>
                <c:pt idx="148">
                  <c:v>772</c:v>
                </c:pt>
                <c:pt idx="149">
                  <c:v>786</c:v>
                </c:pt>
                <c:pt idx="150">
                  <c:v>790</c:v>
                </c:pt>
                <c:pt idx="151">
                  <c:v>825</c:v>
                </c:pt>
                <c:pt idx="152">
                  <c:v>1332</c:v>
                </c:pt>
                <c:pt idx="153">
                  <c:v>1376</c:v>
                </c:pt>
                <c:pt idx="154">
                  <c:v>1409</c:v>
                </c:pt>
                <c:pt idx="155">
                  <c:v>818</c:v>
                </c:pt>
                <c:pt idx="156">
                  <c:v>816</c:v>
                </c:pt>
                <c:pt idx="157">
                  <c:v>867</c:v>
                </c:pt>
                <c:pt idx="158">
                  <c:v>819</c:v>
                </c:pt>
                <c:pt idx="159">
                  <c:v>826</c:v>
                </c:pt>
                <c:pt idx="160">
                  <c:v>832</c:v>
                </c:pt>
                <c:pt idx="161">
                  <c:v>867</c:v>
                </c:pt>
                <c:pt idx="162">
                  <c:v>861</c:v>
                </c:pt>
                <c:pt idx="163">
                  <c:v>876</c:v>
                </c:pt>
                <c:pt idx="164">
                  <c:v>881</c:v>
                </c:pt>
                <c:pt idx="165">
                  <c:v>877</c:v>
                </c:pt>
                <c:pt idx="166">
                  <c:v>886</c:v>
                </c:pt>
                <c:pt idx="167">
                  <c:v>903</c:v>
                </c:pt>
                <c:pt idx="168">
                  <c:v>925</c:v>
                </c:pt>
                <c:pt idx="169">
                  <c:v>932</c:v>
                </c:pt>
                <c:pt idx="170">
                  <c:v>907</c:v>
                </c:pt>
                <c:pt idx="171">
                  <c:v>931</c:v>
                </c:pt>
                <c:pt idx="172">
                  <c:v>923</c:v>
                </c:pt>
                <c:pt idx="173">
                  <c:v>931</c:v>
                </c:pt>
                <c:pt idx="174">
                  <c:v>916</c:v>
                </c:pt>
                <c:pt idx="175">
                  <c:v>959</c:v>
                </c:pt>
                <c:pt idx="176">
                  <c:v>947</c:v>
                </c:pt>
                <c:pt idx="177">
                  <c:v>960</c:v>
                </c:pt>
                <c:pt idx="178">
                  <c:v>957</c:v>
                </c:pt>
                <c:pt idx="179">
                  <c:v>947</c:v>
                </c:pt>
                <c:pt idx="180">
                  <c:v>994</c:v>
                </c:pt>
                <c:pt idx="181">
                  <c:v>950</c:v>
                </c:pt>
                <c:pt idx="182">
                  <c:v>964</c:v>
                </c:pt>
                <c:pt idx="183">
                  <c:v>1001</c:v>
                </c:pt>
                <c:pt idx="184">
                  <c:v>981</c:v>
                </c:pt>
                <c:pt idx="185">
                  <c:v>984</c:v>
                </c:pt>
                <c:pt idx="186">
                  <c:v>1002</c:v>
                </c:pt>
                <c:pt idx="187">
                  <c:v>988</c:v>
                </c:pt>
                <c:pt idx="188">
                  <c:v>998</c:v>
                </c:pt>
                <c:pt idx="189">
                  <c:v>1833</c:v>
                </c:pt>
                <c:pt idx="190">
                  <c:v>1713</c:v>
                </c:pt>
                <c:pt idx="191">
                  <c:v>1669</c:v>
                </c:pt>
                <c:pt idx="192">
                  <c:v>1018</c:v>
                </c:pt>
                <c:pt idx="193">
                  <c:v>1045</c:v>
                </c:pt>
                <c:pt idx="194">
                  <c:v>1015</c:v>
                </c:pt>
                <c:pt idx="195">
                  <c:v>1018</c:v>
                </c:pt>
                <c:pt idx="196">
                  <c:v>1027</c:v>
                </c:pt>
                <c:pt idx="197">
                  <c:v>1053</c:v>
                </c:pt>
                <c:pt idx="198">
                  <c:v>1067</c:v>
                </c:pt>
                <c:pt idx="199">
                  <c:v>1055</c:v>
                </c:pt>
                <c:pt idx="200">
                  <c:v>1050</c:v>
                </c:pt>
                <c:pt idx="201">
                  <c:v>1089</c:v>
                </c:pt>
                <c:pt idx="202">
                  <c:v>1076</c:v>
                </c:pt>
                <c:pt idx="203">
                  <c:v>1054</c:v>
                </c:pt>
                <c:pt idx="204">
                  <c:v>1069</c:v>
                </c:pt>
                <c:pt idx="205">
                  <c:v>1118</c:v>
                </c:pt>
                <c:pt idx="206">
                  <c:v>1080</c:v>
                </c:pt>
                <c:pt idx="207">
                  <c:v>1081</c:v>
                </c:pt>
                <c:pt idx="208">
                  <c:v>1095</c:v>
                </c:pt>
                <c:pt idx="209">
                  <c:v>1104</c:v>
                </c:pt>
                <c:pt idx="210">
                  <c:v>1129</c:v>
                </c:pt>
                <c:pt idx="211">
                  <c:v>1100</c:v>
                </c:pt>
                <c:pt idx="212">
                  <c:v>1123</c:v>
                </c:pt>
                <c:pt idx="213">
                  <c:v>1136</c:v>
                </c:pt>
                <c:pt idx="214">
                  <c:v>1122</c:v>
                </c:pt>
                <c:pt idx="215">
                  <c:v>1159</c:v>
                </c:pt>
                <c:pt idx="216">
                  <c:v>1155</c:v>
                </c:pt>
                <c:pt idx="217">
                  <c:v>1169</c:v>
                </c:pt>
                <c:pt idx="218">
                  <c:v>1151</c:v>
                </c:pt>
                <c:pt idx="219">
                  <c:v>1184</c:v>
                </c:pt>
                <c:pt idx="220">
                  <c:v>1154</c:v>
                </c:pt>
                <c:pt idx="221">
                  <c:v>1136</c:v>
                </c:pt>
                <c:pt idx="222">
                  <c:v>1151</c:v>
                </c:pt>
                <c:pt idx="223">
                  <c:v>1160</c:v>
                </c:pt>
                <c:pt idx="224">
                  <c:v>1167</c:v>
                </c:pt>
                <c:pt idx="225">
                  <c:v>1159</c:v>
                </c:pt>
                <c:pt idx="226">
                  <c:v>1581</c:v>
                </c:pt>
                <c:pt idx="227">
                  <c:v>1177</c:v>
                </c:pt>
                <c:pt idx="228">
                  <c:v>1194</c:v>
                </c:pt>
                <c:pt idx="229">
                  <c:v>1198</c:v>
                </c:pt>
                <c:pt idx="230">
                  <c:v>1201</c:v>
                </c:pt>
                <c:pt idx="231">
                  <c:v>1190</c:v>
                </c:pt>
                <c:pt idx="232">
                  <c:v>1199</c:v>
                </c:pt>
                <c:pt idx="233">
                  <c:v>1217</c:v>
                </c:pt>
                <c:pt idx="234">
                  <c:v>1219</c:v>
                </c:pt>
                <c:pt idx="235">
                  <c:v>1299</c:v>
                </c:pt>
                <c:pt idx="236">
                  <c:v>1250</c:v>
                </c:pt>
                <c:pt idx="237">
                  <c:v>1251</c:v>
                </c:pt>
                <c:pt idx="238">
                  <c:v>1223</c:v>
                </c:pt>
                <c:pt idx="239">
                  <c:v>1245</c:v>
                </c:pt>
                <c:pt idx="240">
                  <c:v>1242</c:v>
                </c:pt>
                <c:pt idx="241">
                  <c:v>1235</c:v>
                </c:pt>
                <c:pt idx="242">
                  <c:v>1243</c:v>
                </c:pt>
                <c:pt idx="243">
                  <c:v>1263</c:v>
                </c:pt>
                <c:pt idx="244">
                  <c:v>1277</c:v>
                </c:pt>
                <c:pt idx="245">
                  <c:v>1312</c:v>
                </c:pt>
                <c:pt idx="246">
                  <c:v>1301</c:v>
                </c:pt>
                <c:pt idx="247">
                  <c:v>1274</c:v>
                </c:pt>
                <c:pt idx="248">
                  <c:v>1305</c:v>
                </c:pt>
                <c:pt idx="249">
                  <c:v>1291</c:v>
                </c:pt>
                <c:pt idx="250">
                  <c:v>1305</c:v>
                </c:pt>
                <c:pt idx="251">
                  <c:v>1340</c:v>
                </c:pt>
                <c:pt idx="252">
                  <c:v>1394</c:v>
                </c:pt>
                <c:pt idx="253">
                  <c:v>1362</c:v>
                </c:pt>
                <c:pt idx="254">
                  <c:v>1359</c:v>
                </c:pt>
                <c:pt idx="255">
                  <c:v>1320</c:v>
                </c:pt>
                <c:pt idx="256">
                  <c:v>1325</c:v>
                </c:pt>
                <c:pt idx="257">
                  <c:v>1347</c:v>
                </c:pt>
                <c:pt idx="258">
                  <c:v>1317</c:v>
                </c:pt>
                <c:pt idx="259">
                  <c:v>1325</c:v>
                </c:pt>
                <c:pt idx="260">
                  <c:v>1363</c:v>
                </c:pt>
                <c:pt idx="261">
                  <c:v>1362</c:v>
                </c:pt>
                <c:pt idx="262">
                  <c:v>1362</c:v>
                </c:pt>
                <c:pt idx="263">
                  <c:v>1357</c:v>
                </c:pt>
                <c:pt idx="264">
                  <c:v>1376</c:v>
                </c:pt>
                <c:pt idx="265">
                  <c:v>1476</c:v>
                </c:pt>
                <c:pt idx="266">
                  <c:v>1369</c:v>
                </c:pt>
                <c:pt idx="267">
                  <c:v>1394</c:v>
                </c:pt>
                <c:pt idx="268">
                  <c:v>1394</c:v>
                </c:pt>
                <c:pt idx="269">
                  <c:v>1412</c:v>
                </c:pt>
                <c:pt idx="270">
                  <c:v>1400</c:v>
                </c:pt>
                <c:pt idx="271">
                  <c:v>1409</c:v>
                </c:pt>
                <c:pt idx="272">
                  <c:v>1398</c:v>
                </c:pt>
                <c:pt idx="273">
                  <c:v>1781</c:v>
                </c:pt>
                <c:pt idx="274">
                  <c:v>1399</c:v>
                </c:pt>
                <c:pt idx="275">
                  <c:v>1411</c:v>
                </c:pt>
                <c:pt idx="276">
                  <c:v>1415</c:v>
                </c:pt>
                <c:pt idx="277">
                  <c:v>1418</c:v>
                </c:pt>
                <c:pt idx="278">
                  <c:v>1430</c:v>
                </c:pt>
                <c:pt idx="279">
                  <c:v>1444</c:v>
                </c:pt>
                <c:pt idx="280">
                  <c:v>1446</c:v>
                </c:pt>
                <c:pt idx="281">
                  <c:v>1446</c:v>
                </c:pt>
                <c:pt idx="282">
                  <c:v>1432</c:v>
                </c:pt>
                <c:pt idx="283">
                  <c:v>1450</c:v>
                </c:pt>
                <c:pt idx="284">
                  <c:v>1468</c:v>
                </c:pt>
                <c:pt idx="285">
                  <c:v>1455</c:v>
                </c:pt>
                <c:pt idx="286">
                  <c:v>1495</c:v>
                </c:pt>
                <c:pt idx="287">
                  <c:v>1479</c:v>
                </c:pt>
                <c:pt idx="288">
                  <c:v>1479</c:v>
                </c:pt>
                <c:pt idx="289">
                  <c:v>1477</c:v>
                </c:pt>
                <c:pt idx="290">
                  <c:v>1498</c:v>
                </c:pt>
                <c:pt idx="291">
                  <c:v>1498</c:v>
                </c:pt>
                <c:pt idx="292">
                  <c:v>1490</c:v>
                </c:pt>
                <c:pt idx="293">
                  <c:v>1488</c:v>
                </c:pt>
                <c:pt idx="294">
                  <c:v>1923</c:v>
                </c:pt>
                <c:pt idx="295">
                  <c:v>1490</c:v>
                </c:pt>
                <c:pt idx="296">
                  <c:v>1497</c:v>
                </c:pt>
                <c:pt idx="297">
                  <c:v>1523</c:v>
                </c:pt>
                <c:pt idx="298">
                  <c:v>1527</c:v>
                </c:pt>
                <c:pt idx="299">
                  <c:v>1531</c:v>
                </c:pt>
                <c:pt idx="300">
                  <c:v>1524</c:v>
                </c:pt>
                <c:pt idx="301">
                  <c:v>1530</c:v>
                </c:pt>
                <c:pt idx="302">
                  <c:v>1542</c:v>
                </c:pt>
                <c:pt idx="303">
                  <c:v>1584</c:v>
                </c:pt>
                <c:pt idx="304">
                  <c:v>1578</c:v>
                </c:pt>
                <c:pt idx="305">
                  <c:v>1576</c:v>
                </c:pt>
                <c:pt idx="306">
                  <c:v>1575</c:v>
                </c:pt>
                <c:pt idx="307">
                  <c:v>1935</c:v>
                </c:pt>
                <c:pt idx="308">
                  <c:v>1587</c:v>
                </c:pt>
                <c:pt idx="309">
                  <c:v>1576</c:v>
                </c:pt>
                <c:pt idx="310">
                  <c:v>1569</c:v>
                </c:pt>
                <c:pt idx="311">
                  <c:v>1618</c:v>
                </c:pt>
                <c:pt idx="312">
                  <c:v>1614</c:v>
                </c:pt>
                <c:pt idx="313">
                  <c:v>1602</c:v>
                </c:pt>
                <c:pt idx="314">
                  <c:v>1627</c:v>
                </c:pt>
                <c:pt idx="315">
                  <c:v>1612</c:v>
                </c:pt>
                <c:pt idx="316">
                  <c:v>1598</c:v>
                </c:pt>
                <c:pt idx="317">
                  <c:v>1622</c:v>
                </c:pt>
                <c:pt idx="318">
                  <c:v>1617</c:v>
                </c:pt>
                <c:pt idx="319">
                  <c:v>1640</c:v>
                </c:pt>
                <c:pt idx="320">
                  <c:v>1759</c:v>
                </c:pt>
                <c:pt idx="321">
                  <c:v>1633</c:v>
                </c:pt>
                <c:pt idx="322">
                  <c:v>1666</c:v>
                </c:pt>
                <c:pt idx="323">
                  <c:v>1647</c:v>
                </c:pt>
                <c:pt idx="324">
                  <c:v>1662</c:v>
                </c:pt>
                <c:pt idx="325">
                  <c:v>1650</c:v>
                </c:pt>
                <c:pt idx="326">
                  <c:v>1651</c:v>
                </c:pt>
                <c:pt idx="327">
                  <c:v>1669</c:v>
                </c:pt>
                <c:pt idx="328">
                  <c:v>1666</c:v>
                </c:pt>
                <c:pt idx="329">
                  <c:v>1711</c:v>
                </c:pt>
                <c:pt idx="330">
                  <c:v>1682</c:v>
                </c:pt>
                <c:pt idx="331">
                  <c:v>1682</c:v>
                </c:pt>
                <c:pt idx="332">
                  <c:v>2125</c:v>
                </c:pt>
                <c:pt idx="333">
                  <c:v>1668</c:v>
                </c:pt>
                <c:pt idx="334">
                  <c:v>1697</c:v>
                </c:pt>
                <c:pt idx="335">
                  <c:v>1720</c:v>
                </c:pt>
                <c:pt idx="336">
                  <c:v>1724</c:v>
                </c:pt>
                <c:pt idx="337">
                  <c:v>1734</c:v>
                </c:pt>
                <c:pt idx="338">
                  <c:v>1708</c:v>
                </c:pt>
                <c:pt idx="339">
                  <c:v>1715</c:v>
                </c:pt>
                <c:pt idx="340">
                  <c:v>1735</c:v>
                </c:pt>
                <c:pt idx="341">
                  <c:v>1741</c:v>
                </c:pt>
                <c:pt idx="342">
                  <c:v>1745</c:v>
                </c:pt>
                <c:pt idx="343">
                  <c:v>1766</c:v>
                </c:pt>
                <c:pt idx="344">
                  <c:v>1722</c:v>
                </c:pt>
                <c:pt idx="345">
                  <c:v>1752</c:v>
                </c:pt>
                <c:pt idx="346">
                  <c:v>1755</c:v>
                </c:pt>
                <c:pt idx="347">
                  <c:v>1764</c:v>
                </c:pt>
                <c:pt idx="348">
                  <c:v>1759</c:v>
                </c:pt>
                <c:pt idx="349">
                  <c:v>1846</c:v>
                </c:pt>
                <c:pt idx="350">
                  <c:v>1775</c:v>
                </c:pt>
                <c:pt idx="351">
                  <c:v>1794</c:v>
                </c:pt>
                <c:pt idx="352">
                  <c:v>1812</c:v>
                </c:pt>
                <c:pt idx="353">
                  <c:v>1828</c:v>
                </c:pt>
                <c:pt idx="354">
                  <c:v>1828</c:v>
                </c:pt>
                <c:pt idx="355">
                  <c:v>1796</c:v>
                </c:pt>
                <c:pt idx="356">
                  <c:v>1806</c:v>
                </c:pt>
                <c:pt idx="357">
                  <c:v>1843</c:v>
                </c:pt>
                <c:pt idx="358">
                  <c:v>1807</c:v>
                </c:pt>
                <c:pt idx="359">
                  <c:v>1843</c:v>
                </c:pt>
                <c:pt idx="360">
                  <c:v>1846</c:v>
                </c:pt>
                <c:pt idx="361">
                  <c:v>1843</c:v>
                </c:pt>
                <c:pt idx="362">
                  <c:v>1840</c:v>
                </c:pt>
                <c:pt idx="363">
                  <c:v>1834</c:v>
                </c:pt>
                <c:pt idx="364">
                  <c:v>1849</c:v>
                </c:pt>
                <c:pt idx="365">
                  <c:v>1895</c:v>
                </c:pt>
                <c:pt idx="366">
                  <c:v>1862</c:v>
                </c:pt>
                <c:pt idx="367">
                  <c:v>1851</c:v>
                </c:pt>
                <c:pt idx="368">
                  <c:v>1879</c:v>
                </c:pt>
                <c:pt idx="369">
                  <c:v>1896</c:v>
                </c:pt>
                <c:pt idx="370">
                  <c:v>1885</c:v>
                </c:pt>
                <c:pt idx="371">
                  <c:v>1921</c:v>
                </c:pt>
                <c:pt idx="372">
                  <c:v>1902</c:v>
                </c:pt>
                <c:pt idx="373">
                  <c:v>1907</c:v>
                </c:pt>
                <c:pt idx="374">
                  <c:v>1887</c:v>
                </c:pt>
                <c:pt idx="375">
                  <c:v>1954</c:v>
                </c:pt>
                <c:pt idx="376">
                  <c:v>1910</c:v>
                </c:pt>
                <c:pt idx="377">
                  <c:v>2330</c:v>
                </c:pt>
                <c:pt idx="378">
                  <c:v>1905</c:v>
                </c:pt>
                <c:pt idx="379">
                  <c:v>1903</c:v>
                </c:pt>
                <c:pt idx="380">
                  <c:v>1908</c:v>
                </c:pt>
                <c:pt idx="381">
                  <c:v>1921</c:v>
                </c:pt>
                <c:pt idx="382">
                  <c:v>1928</c:v>
                </c:pt>
                <c:pt idx="383">
                  <c:v>1936</c:v>
                </c:pt>
                <c:pt idx="384">
                  <c:v>1936</c:v>
                </c:pt>
                <c:pt idx="385">
                  <c:v>1970</c:v>
                </c:pt>
                <c:pt idx="386">
                  <c:v>1943</c:v>
                </c:pt>
                <c:pt idx="387">
                  <c:v>1965</c:v>
                </c:pt>
                <c:pt idx="388">
                  <c:v>1972</c:v>
                </c:pt>
                <c:pt idx="389">
                  <c:v>1972</c:v>
                </c:pt>
                <c:pt idx="390">
                  <c:v>1967</c:v>
                </c:pt>
                <c:pt idx="391">
                  <c:v>1980</c:v>
                </c:pt>
                <c:pt idx="392">
                  <c:v>1972</c:v>
                </c:pt>
                <c:pt idx="393">
                  <c:v>2036</c:v>
                </c:pt>
                <c:pt idx="394">
                  <c:v>1986</c:v>
                </c:pt>
                <c:pt idx="395">
                  <c:v>2014</c:v>
                </c:pt>
                <c:pt idx="396">
                  <c:v>1992</c:v>
                </c:pt>
                <c:pt idx="397">
                  <c:v>1999</c:v>
                </c:pt>
                <c:pt idx="398">
                  <c:v>2005</c:v>
                </c:pt>
                <c:pt idx="399">
                  <c:v>1995</c:v>
                </c:pt>
                <c:pt idx="400">
                  <c:v>2028</c:v>
                </c:pt>
                <c:pt idx="401">
                  <c:v>2065</c:v>
                </c:pt>
                <c:pt idx="402">
                  <c:v>2025</c:v>
                </c:pt>
                <c:pt idx="403">
                  <c:v>2024</c:v>
                </c:pt>
                <c:pt idx="404">
                  <c:v>2046</c:v>
                </c:pt>
                <c:pt idx="405">
                  <c:v>2055</c:v>
                </c:pt>
                <c:pt idx="406">
                  <c:v>2064</c:v>
                </c:pt>
                <c:pt idx="407">
                  <c:v>2072</c:v>
                </c:pt>
                <c:pt idx="408">
                  <c:v>2058</c:v>
                </c:pt>
                <c:pt idx="409">
                  <c:v>2055</c:v>
                </c:pt>
                <c:pt idx="410">
                  <c:v>2074</c:v>
                </c:pt>
                <c:pt idx="411">
                  <c:v>2094</c:v>
                </c:pt>
                <c:pt idx="412">
                  <c:v>2061</c:v>
                </c:pt>
                <c:pt idx="413">
                  <c:v>2094</c:v>
                </c:pt>
                <c:pt idx="414">
                  <c:v>2084</c:v>
                </c:pt>
                <c:pt idx="415">
                  <c:v>2111</c:v>
                </c:pt>
                <c:pt idx="416">
                  <c:v>2130</c:v>
                </c:pt>
                <c:pt idx="417">
                  <c:v>2089</c:v>
                </c:pt>
                <c:pt idx="418">
                  <c:v>2095</c:v>
                </c:pt>
                <c:pt idx="419">
                  <c:v>2141</c:v>
                </c:pt>
                <c:pt idx="420">
                  <c:v>2107</c:v>
                </c:pt>
                <c:pt idx="421">
                  <c:v>2126</c:v>
                </c:pt>
                <c:pt idx="422">
                  <c:v>2569</c:v>
                </c:pt>
                <c:pt idx="423">
                  <c:v>2115</c:v>
                </c:pt>
                <c:pt idx="424">
                  <c:v>2128</c:v>
                </c:pt>
                <c:pt idx="425">
                  <c:v>2167</c:v>
                </c:pt>
                <c:pt idx="426">
                  <c:v>2197</c:v>
                </c:pt>
                <c:pt idx="427">
                  <c:v>2149</c:v>
                </c:pt>
                <c:pt idx="428">
                  <c:v>2141</c:v>
                </c:pt>
                <c:pt idx="429">
                  <c:v>2156</c:v>
                </c:pt>
                <c:pt idx="430">
                  <c:v>2176</c:v>
                </c:pt>
                <c:pt idx="431">
                  <c:v>2181</c:v>
                </c:pt>
                <c:pt idx="432">
                  <c:v>2186</c:v>
                </c:pt>
                <c:pt idx="433">
                  <c:v>2203</c:v>
                </c:pt>
                <c:pt idx="434">
                  <c:v>2193</c:v>
                </c:pt>
                <c:pt idx="435">
                  <c:v>2201</c:v>
                </c:pt>
                <c:pt idx="436">
                  <c:v>2221</c:v>
                </c:pt>
                <c:pt idx="437">
                  <c:v>2189</c:v>
                </c:pt>
                <c:pt idx="438">
                  <c:v>2203</c:v>
                </c:pt>
                <c:pt idx="439">
                  <c:v>2211</c:v>
                </c:pt>
                <c:pt idx="440">
                  <c:v>2210</c:v>
                </c:pt>
                <c:pt idx="441">
                  <c:v>2209</c:v>
                </c:pt>
                <c:pt idx="442">
                  <c:v>2217</c:v>
                </c:pt>
                <c:pt idx="443">
                  <c:v>2241</c:v>
                </c:pt>
                <c:pt idx="444">
                  <c:v>2217</c:v>
                </c:pt>
                <c:pt idx="445">
                  <c:v>2300</c:v>
                </c:pt>
                <c:pt idx="446">
                  <c:v>2255</c:v>
                </c:pt>
                <c:pt idx="447">
                  <c:v>2269</c:v>
                </c:pt>
                <c:pt idx="448">
                  <c:v>2250</c:v>
                </c:pt>
                <c:pt idx="449">
                  <c:v>2275</c:v>
                </c:pt>
                <c:pt idx="450">
                  <c:v>2322</c:v>
                </c:pt>
                <c:pt idx="451">
                  <c:v>2271</c:v>
                </c:pt>
                <c:pt idx="452">
                  <c:v>2273</c:v>
                </c:pt>
                <c:pt idx="453">
                  <c:v>2280</c:v>
                </c:pt>
                <c:pt idx="454">
                  <c:v>2272</c:v>
                </c:pt>
                <c:pt idx="455">
                  <c:v>2304</c:v>
                </c:pt>
                <c:pt idx="456">
                  <c:v>2304</c:v>
                </c:pt>
                <c:pt idx="457">
                  <c:v>2315</c:v>
                </c:pt>
                <c:pt idx="458">
                  <c:v>2311</c:v>
                </c:pt>
                <c:pt idx="459">
                  <c:v>2317</c:v>
                </c:pt>
                <c:pt idx="460">
                  <c:v>2324</c:v>
                </c:pt>
                <c:pt idx="461">
                  <c:v>2379</c:v>
                </c:pt>
                <c:pt idx="462">
                  <c:v>2325</c:v>
                </c:pt>
                <c:pt idx="463">
                  <c:v>2701</c:v>
                </c:pt>
                <c:pt idx="464">
                  <c:v>2327</c:v>
                </c:pt>
                <c:pt idx="465">
                  <c:v>2325</c:v>
                </c:pt>
                <c:pt idx="466">
                  <c:v>2375</c:v>
                </c:pt>
                <c:pt idx="467">
                  <c:v>2343</c:v>
                </c:pt>
                <c:pt idx="468">
                  <c:v>2340</c:v>
                </c:pt>
                <c:pt idx="469">
                  <c:v>2374</c:v>
                </c:pt>
                <c:pt idx="470">
                  <c:v>2341</c:v>
                </c:pt>
                <c:pt idx="471">
                  <c:v>2358</c:v>
                </c:pt>
                <c:pt idx="472">
                  <c:v>2403</c:v>
                </c:pt>
                <c:pt idx="473">
                  <c:v>2374</c:v>
                </c:pt>
                <c:pt idx="474">
                  <c:v>2389</c:v>
                </c:pt>
                <c:pt idx="475">
                  <c:v>2383</c:v>
                </c:pt>
                <c:pt idx="476">
                  <c:v>2784</c:v>
                </c:pt>
                <c:pt idx="477">
                  <c:v>2496</c:v>
                </c:pt>
                <c:pt idx="478">
                  <c:v>2385</c:v>
                </c:pt>
                <c:pt idx="479">
                  <c:v>2394</c:v>
                </c:pt>
                <c:pt idx="480">
                  <c:v>2382</c:v>
                </c:pt>
                <c:pt idx="481">
                  <c:v>2412</c:v>
                </c:pt>
                <c:pt idx="482">
                  <c:v>2437</c:v>
                </c:pt>
                <c:pt idx="483">
                  <c:v>2419</c:v>
                </c:pt>
                <c:pt idx="484">
                  <c:v>2451</c:v>
                </c:pt>
                <c:pt idx="485">
                  <c:v>2424</c:v>
                </c:pt>
                <c:pt idx="486">
                  <c:v>2444</c:v>
                </c:pt>
                <c:pt idx="487">
                  <c:v>2414</c:v>
                </c:pt>
                <c:pt idx="488">
                  <c:v>2523</c:v>
                </c:pt>
                <c:pt idx="489">
                  <c:v>2485</c:v>
                </c:pt>
                <c:pt idx="490">
                  <c:v>2460</c:v>
                </c:pt>
                <c:pt idx="491">
                  <c:v>2497</c:v>
                </c:pt>
                <c:pt idx="492">
                  <c:v>2477</c:v>
                </c:pt>
                <c:pt idx="493">
                  <c:v>2510</c:v>
                </c:pt>
                <c:pt idx="494">
                  <c:v>2497</c:v>
                </c:pt>
                <c:pt idx="495">
                  <c:v>2470</c:v>
                </c:pt>
                <c:pt idx="496">
                  <c:v>2478</c:v>
                </c:pt>
                <c:pt idx="497">
                  <c:v>2531</c:v>
                </c:pt>
                <c:pt idx="498">
                  <c:v>2562</c:v>
                </c:pt>
                <c:pt idx="499">
                  <c:v>2491</c:v>
                </c:pt>
                <c:pt idx="500">
                  <c:v>2513</c:v>
                </c:pt>
                <c:pt idx="501">
                  <c:v>2552</c:v>
                </c:pt>
                <c:pt idx="502">
                  <c:v>2526</c:v>
                </c:pt>
                <c:pt idx="503">
                  <c:v>2547</c:v>
                </c:pt>
                <c:pt idx="504">
                  <c:v>2508</c:v>
                </c:pt>
                <c:pt idx="505">
                  <c:v>2510</c:v>
                </c:pt>
                <c:pt idx="506">
                  <c:v>2557</c:v>
                </c:pt>
                <c:pt idx="507">
                  <c:v>2552</c:v>
                </c:pt>
                <c:pt idx="508">
                  <c:v>2553</c:v>
                </c:pt>
                <c:pt idx="509">
                  <c:v>2560</c:v>
                </c:pt>
                <c:pt idx="510">
                  <c:v>2545</c:v>
                </c:pt>
                <c:pt idx="511">
                  <c:v>2578</c:v>
                </c:pt>
                <c:pt idx="512">
                  <c:v>2565</c:v>
                </c:pt>
                <c:pt idx="513">
                  <c:v>2591</c:v>
                </c:pt>
                <c:pt idx="514">
                  <c:v>2557</c:v>
                </c:pt>
                <c:pt idx="515">
                  <c:v>2574</c:v>
                </c:pt>
                <c:pt idx="516">
                  <c:v>2579</c:v>
                </c:pt>
                <c:pt idx="517">
                  <c:v>2593</c:v>
                </c:pt>
                <c:pt idx="518">
                  <c:v>2577</c:v>
                </c:pt>
                <c:pt idx="519">
                  <c:v>2635</c:v>
                </c:pt>
                <c:pt idx="520">
                  <c:v>2626</c:v>
                </c:pt>
                <c:pt idx="521">
                  <c:v>2588</c:v>
                </c:pt>
                <c:pt idx="522">
                  <c:v>2643</c:v>
                </c:pt>
                <c:pt idx="523">
                  <c:v>2606</c:v>
                </c:pt>
                <c:pt idx="524">
                  <c:v>2637</c:v>
                </c:pt>
                <c:pt idx="525">
                  <c:v>2613</c:v>
                </c:pt>
                <c:pt idx="526">
                  <c:v>2692</c:v>
                </c:pt>
                <c:pt idx="527">
                  <c:v>2656</c:v>
                </c:pt>
                <c:pt idx="528">
                  <c:v>2610</c:v>
                </c:pt>
                <c:pt idx="529">
                  <c:v>2647</c:v>
                </c:pt>
                <c:pt idx="530">
                  <c:v>2684</c:v>
                </c:pt>
                <c:pt idx="531">
                  <c:v>2668</c:v>
                </c:pt>
                <c:pt idx="532">
                  <c:v>2693</c:v>
                </c:pt>
                <c:pt idx="533">
                  <c:v>2646</c:v>
                </c:pt>
                <c:pt idx="534">
                  <c:v>2666</c:v>
                </c:pt>
                <c:pt idx="535">
                  <c:v>2687</c:v>
                </c:pt>
                <c:pt idx="536">
                  <c:v>3059</c:v>
                </c:pt>
                <c:pt idx="537">
                  <c:v>2685</c:v>
                </c:pt>
                <c:pt idx="538">
                  <c:v>2687</c:v>
                </c:pt>
                <c:pt idx="539">
                  <c:v>2703</c:v>
                </c:pt>
                <c:pt idx="540">
                  <c:v>2713</c:v>
                </c:pt>
                <c:pt idx="541">
                  <c:v>2766</c:v>
                </c:pt>
                <c:pt idx="542">
                  <c:v>2702</c:v>
                </c:pt>
                <c:pt idx="543">
                  <c:v>2719</c:v>
                </c:pt>
                <c:pt idx="544">
                  <c:v>2729</c:v>
                </c:pt>
                <c:pt idx="545">
                  <c:v>2718</c:v>
                </c:pt>
                <c:pt idx="546">
                  <c:v>2762</c:v>
                </c:pt>
                <c:pt idx="547">
                  <c:v>2719</c:v>
                </c:pt>
                <c:pt idx="548">
                  <c:v>2807</c:v>
                </c:pt>
                <c:pt idx="549">
                  <c:v>2742</c:v>
                </c:pt>
                <c:pt idx="550">
                  <c:v>2875</c:v>
                </c:pt>
                <c:pt idx="551">
                  <c:v>2776</c:v>
                </c:pt>
                <c:pt idx="552">
                  <c:v>2766</c:v>
                </c:pt>
                <c:pt idx="553">
                  <c:v>2808</c:v>
                </c:pt>
                <c:pt idx="554">
                  <c:v>2763</c:v>
                </c:pt>
                <c:pt idx="555">
                  <c:v>2783</c:v>
                </c:pt>
                <c:pt idx="556">
                  <c:v>2762</c:v>
                </c:pt>
                <c:pt idx="557">
                  <c:v>2788</c:v>
                </c:pt>
                <c:pt idx="558">
                  <c:v>2753</c:v>
                </c:pt>
                <c:pt idx="559">
                  <c:v>2832</c:v>
                </c:pt>
                <c:pt idx="560">
                  <c:v>2804</c:v>
                </c:pt>
                <c:pt idx="561">
                  <c:v>2822</c:v>
                </c:pt>
                <c:pt idx="562">
                  <c:v>2827</c:v>
                </c:pt>
                <c:pt idx="563">
                  <c:v>2842</c:v>
                </c:pt>
                <c:pt idx="564">
                  <c:v>2928</c:v>
                </c:pt>
                <c:pt idx="565">
                  <c:v>2849</c:v>
                </c:pt>
                <c:pt idx="566">
                  <c:v>2859</c:v>
                </c:pt>
                <c:pt idx="567">
                  <c:v>2869</c:v>
                </c:pt>
                <c:pt idx="568">
                  <c:v>2838</c:v>
                </c:pt>
                <c:pt idx="569">
                  <c:v>3260</c:v>
                </c:pt>
                <c:pt idx="570">
                  <c:v>2836</c:v>
                </c:pt>
                <c:pt idx="571">
                  <c:v>2883</c:v>
                </c:pt>
                <c:pt idx="572">
                  <c:v>2856</c:v>
                </c:pt>
                <c:pt idx="573">
                  <c:v>2862</c:v>
                </c:pt>
                <c:pt idx="574">
                  <c:v>2923</c:v>
                </c:pt>
                <c:pt idx="575">
                  <c:v>2948</c:v>
                </c:pt>
                <c:pt idx="576">
                  <c:v>3264</c:v>
                </c:pt>
                <c:pt idx="577">
                  <c:v>2890</c:v>
                </c:pt>
                <c:pt idx="578">
                  <c:v>2886</c:v>
                </c:pt>
                <c:pt idx="579">
                  <c:v>2891</c:v>
                </c:pt>
                <c:pt idx="580">
                  <c:v>2881</c:v>
                </c:pt>
                <c:pt idx="581">
                  <c:v>2903</c:v>
                </c:pt>
                <c:pt idx="582">
                  <c:v>2925</c:v>
                </c:pt>
                <c:pt idx="583">
                  <c:v>3339</c:v>
                </c:pt>
                <c:pt idx="584">
                  <c:v>2891</c:v>
                </c:pt>
                <c:pt idx="585">
                  <c:v>2928</c:v>
                </c:pt>
                <c:pt idx="586">
                  <c:v>2925</c:v>
                </c:pt>
                <c:pt idx="587">
                  <c:v>2936</c:v>
                </c:pt>
                <c:pt idx="588">
                  <c:v>2968</c:v>
                </c:pt>
                <c:pt idx="589">
                  <c:v>2953</c:v>
                </c:pt>
                <c:pt idx="590">
                  <c:v>3353</c:v>
                </c:pt>
                <c:pt idx="591">
                  <c:v>2948</c:v>
                </c:pt>
                <c:pt idx="592">
                  <c:v>2960</c:v>
                </c:pt>
                <c:pt idx="593">
                  <c:v>2958</c:v>
                </c:pt>
                <c:pt idx="594">
                  <c:v>2947</c:v>
                </c:pt>
                <c:pt idx="595">
                  <c:v>2974</c:v>
                </c:pt>
                <c:pt idx="596">
                  <c:v>2966</c:v>
                </c:pt>
                <c:pt idx="597">
                  <c:v>3005</c:v>
                </c:pt>
                <c:pt idx="598">
                  <c:v>3009</c:v>
                </c:pt>
                <c:pt idx="599">
                  <c:v>3038</c:v>
                </c:pt>
                <c:pt idx="600">
                  <c:v>2978</c:v>
                </c:pt>
                <c:pt idx="601">
                  <c:v>3032</c:v>
                </c:pt>
                <c:pt idx="602">
                  <c:v>2993</c:v>
                </c:pt>
                <c:pt idx="603">
                  <c:v>3025</c:v>
                </c:pt>
                <c:pt idx="604">
                  <c:v>3011</c:v>
                </c:pt>
                <c:pt idx="605">
                  <c:v>3023</c:v>
                </c:pt>
                <c:pt idx="606">
                  <c:v>3031</c:v>
                </c:pt>
                <c:pt idx="607">
                  <c:v>3415</c:v>
                </c:pt>
                <c:pt idx="608">
                  <c:v>3017</c:v>
                </c:pt>
                <c:pt idx="609">
                  <c:v>3031</c:v>
                </c:pt>
                <c:pt idx="610">
                  <c:v>3015</c:v>
                </c:pt>
                <c:pt idx="611">
                  <c:v>3041</c:v>
                </c:pt>
                <c:pt idx="612">
                  <c:v>3077</c:v>
                </c:pt>
                <c:pt idx="613">
                  <c:v>3067</c:v>
                </c:pt>
                <c:pt idx="614">
                  <c:v>3068</c:v>
                </c:pt>
                <c:pt idx="615">
                  <c:v>3055</c:v>
                </c:pt>
                <c:pt idx="616">
                  <c:v>3060</c:v>
                </c:pt>
                <c:pt idx="617">
                  <c:v>3498</c:v>
                </c:pt>
                <c:pt idx="618">
                  <c:v>3087</c:v>
                </c:pt>
                <c:pt idx="619">
                  <c:v>3067</c:v>
                </c:pt>
                <c:pt idx="620">
                  <c:v>3079</c:v>
                </c:pt>
                <c:pt idx="621">
                  <c:v>3113</c:v>
                </c:pt>
                <c:pt idx="622">
                  <c:v>3098</c:v>
                </c:pt>
                <c:pt idx="623">
                  <c:v>3165</c:v>
                </c:pt>
                <c:pt idx="624">
                  <c:v>3092</c:v>
                </c:pt>
                <c:pt idx="625">
                  <c:v>3140</c:v>
                </c:pt>
                <c:pt idx="626">
                  <c:v>3108</c:v>
                </c:pt>
                <c:pt idx="627">
                  <c:v>3123</c:v>
                </c:pt>
                <c:pt idx="628">
                  <c:v>3149</c:v>
                </c:pt>
                <c:pt idx="629">
                  <c:v>3123</c:v>
                </c:pt>
                <c:pt idx="630">
                  <c:v>3636</c:v>
                </c:pt>
                <c:pt idx="631">
                  <c:v>3149</c:v>
                </c:pt>
                <c:pt idx="632">
                  <c:v>3129</c:v>
                </c:pt>
                <c:pt idx="633">
                  <c:v>3170</c:v>
                </c:pt>
                <c:pt idx="634">
                  <c:v>3167</c:v>
                </c:pt>
                <c:pt idx="635">
                  <c:v>3191</c:v>
                </c:pt>
                <c:pt idx="636">
                  <c:v>3185</c:v>
                </c:pt>
                <c:pt idx="637">
                  <c:v>3172</c:v>
                </c:pt>
                <c:pt idx="638">
                  <c:v>3180</c:v>
                </c:pt>
                <c:pt idx="639">
                  <c:v>3193</c:v>
                </c:pt>
                <c:pt idx="640">
                  <c:v>3185</c:v>
                </c:pt>
                <c:pt idx="641">
                  <c:v>3209</c:v>
                </c:pt>
                <c:pt idx="642">
                  <c:v>3183</c:v>
                </c:pt>
                <c:pt idx="643">
                  <c:v>3224</c:v>
                </c:pt>
                <c:pt idx="644">
                  <c:v>3402</c:v>
                </c:pt>
                <c:pt idx="645">
                  <c:v>3253</c:v>
                </c:pt>
                <c:pt idx="646">
                  <c:v>3612</c:v>
                </c:pt>
                <c:pt idx="647">
                  <c:v>3200</c:v>
                </c:pt>
                <c:pt idx="648">
                  <c:v>3250</c:v>
                </c:pt>
                <c:pt idx="649">
                  <c:v>3217</c:v>
                </c:pt>
                <c:pt idx="650">
                  <c:v>3260</c:v>
                </c:pt>
                <c:pt idx="651">
                  <c:v>3286</c:v>
                </c:pt>
                <c:pt idx="652">
                  <c:v>3294</c:v>
                </c:pt>
                <c:pt idx="653">
                  <c:v>3258</c:v>
                </c:pt>
                <c:pt idx="654">
                  <c:v>3302</c:v>
                </c:pt>
                <c:pt idx="655">
                  <c:v>3277</c:v>
                </c:pt>
                <c:pt idx="656">
                  <c:v>3275</c:v>
                </c:pt>
                <c:pt idx="657">
                  <c:v>3369</c:v>
                </c:pt>
                <c:pt idx="658">
                  <c:v>3268</c:v>
                </c:pt>
                <c:pt idx="659">
                  <c:v>3306</c:v>
                </c:pt>
                <c:pt idx="660">
                  <c:v>3291</c:v>
                </c:pt>
                <c:pt idx="661">
                  <c:v>3312</c:v>
                </c:pt>
                <c:pt idx="662">
                  <c:v>3293</c:v>
                </c:pt>
                <c:pt idx="663">
                  <c:v>3317</c:v>
                </c:pt>
                <c:pt idx="664">
                  <c:v>3305</c:v>
                </c:pt>
                <c:pt idx="665">
                  <c:v>3305</c:v>
                </c:pt>
                <c:pt idx="666">
                  <c:v>3351</c:v>
                </c:pt>
                <c:pt idx="667">
                  <c:v>3332</c:v>
                </c:pt>
                <c:pt idx="668">
                  <c:v>3350</c:v>
                </c:pt>
                <c:pt idx="669">
                  <c:v>3357</c:v>
                </c:pt>
                <c:pt idx="670">
                  <c:v>3336</c:v>
                </c:pt>
                <c:pt idx="671">
                  <c:v>3340</c:v>
                </c:pt>
                <c:pt idx="672">
                  <c:v>3343</c:v>
                </c:pt>
                <c:pt idx="673">
                  <c:v>3338</c:v>
                </c:pt>
                <c:pt idx="674">
                  <c:v>3363</c:v>
                </c:pt>
                <c:pt idx="675">
                  <c:v>3361</c:v>
                </c:pt>
                <c:pt idx="676">
                  <c:v>3354</c:v>
                </c:pt>
                <c:pt idx="677">
                  <c:v>3388</c:v>
                </c:pt>
                <c:pt idx="678">
                  <c:v>3354</c:v>
                </c:pt>
                <c:pt idx="679">
                  <c:v>3435</c:v>
                </c:pt>
                <c:pt idx="680">
                  <c:v>3790</c:v>
                </c:pt>
                <c:pt idx="681">
                  <c:v>3415</c:v>
                </c:pt>
                <c:pt idx="682">
                  <c:v>3376</c:v>
                </c:pt>
                <c:pt idx="683">
                  <c:v>3793</c:v>
                </c:pt>
                <c:pt idx="684">
                  <c:v>3402</c:v>
                </c:pt>
                <c:pt idx="685">
                  <c:v>3428</c:v>
                </c:pt>
                <c:pt idx="686">
                  <c:v>3852</c:v>
                </c:pt>
                <c:pt idx="687">
                  <c:v>3435</c:v>
                </c:pt>
                <c:pt idx="688">
                  <c:v>3471</c:v>
                </c:pt>
                <c:pt idx="689">
                  <c:v>3814</c:v>
                </c:pt>
                <c:pt idx="690">
                  <c:v>3460</c:v>
                </c:pt>
                <c:pt idx="691">
                  <c:v>3445</c:v>
                </c:pt>
                <c:pt idx="692">
                  <c:v>3423</c:v>
                </c:pt>
                <c:pt idx="693">
                  <c:v>3472</c:v>
                </c:pt>
                <c:pt idx="694">
                  <c:v>3445</c:v>
                </c:pt>
                <c:pt idx="695">
                  <c:v>3562</c:v>
                </c:pt>
                <c:pt idx="696">
                  <c:v>3541</c:v>
                </c:pt>
                <c:pt idx="697">
                  <c:v>3500</c:v>
                </c:pt>
                <c:pt idx="698">
                  <c:v>3504</c:v>
                </c:pt>
                <c:pt idx="699">
                  <c:v>3554</c:v>
                </c:pt>
                <c:pt idx="700">
                  <c:v>3464</c:v>
                </c:pt>
                <c:pt idx="701">
                  <c:v>3505</c:v>
                </c:pt>
                <c:pt idx="702">
                  <c:v>3503</c:v>
                </c:pt>
                <c:pt idx="703">
                  <c:v>3500</c:v>
                </c:pt>
                <c:pt idx="704">
                  <c:v>3529</c:v>
                </c:pt>
                <c:pt idx="705">
                  <c:v>3518</c:v>
                </c:pt>
                <c:pt idx="706">
                  <c:v>3521</c:v>
                </c:pt>
                <c:pt idx="707">
                  <c:v>3501</c:v>
                </c:pt>
                <c:pt idx="708">
                  <c:v>3579</c:v>
                </c:pt>
                <c:pt idx="709">
                  <c:v>3577</c:v>
                </c:pt>
                <c:pt idx="710">
                  <c:v>3540</c:v>
                </c:pt>
                <c:pt idx="711">
                  <c:v>3554</c:v>
                </c:pt>
                <c:pt idx="712">
                  <c:v>3570</c:v>
                </c:pt>
                <c:pt idx="713">
                  <c:v>3584</c:v>
                </c:pt>
                <c:pt idx="714">
                  <c:v>3557</c:v>
                </c:pt>
                <c:pt idx="715">
                  <c:v>3559</c:v>
                </c:pt>
                <c:pt idx="716">
                  <c:v>3572</c:v>
                </c:pt>
                <c:pt idx="717">
                  <c:v>3575</c:v>
                </c:pt>
                <c:pt idx="718">
                  <c:v>3925</c:v>
                </c:pt>
                <c:pt idx="719">
                  <c:v>3621</c:v>
                </c:pt>
                <c:pt idx="720">
                  <c:v>3602</c:v>
                </c:pt>
                <c:pt idx="721">
                  <c:v>3586</c:v>
                </c:pt>
                <c:pt idx="722">
                  <c:v>3577</c:v>
                </c:pt>
                <c:pt idx="723">
                  <c:v>3638</c:v>
                </c:pt>
                <c:pt idx="724">
                  <c:v>3687</c:v>
                </c:pt>
                <c:pt idx="725">
                  <c:v>3640</c:v>
                </c:pt>
                <c:pt idx="726">
                  <c:v>3631</c:v>
                </c:pt>
                <c:pt idx="727">
                  <c:v>3622</c:v>
                </c:pt>
                <c:pt idx="728">
                  <c:v>3629</c:v>
                </c:pt>
                <c:pt idx="729">
                  <c:v>3621</c:v>
                </c:pt>
                <c:pt idx="730">
                  <c:v>3638</c:v>
                </c:pt>
                <c:pt idx="731">
                  <c:v>3708</c:v>
                </c:pt>
                <c:pt idx="732">
                  <c:v>4047</c:v>
                </c:pt>
                <c:pt idx="733">
                  <c:v>3680</c:v>
                </c:pt>
                <c:pt idx="734">
                  <c:v>3647</c:v>
                </c:pt>
                <c:pt idx="735">
                  <c:v>3665</c:v>
                </c:pt>
                <c:pt idx="736">
                  <c:v>3658</c:v>
                </c:pt>
                <c:pt idx="737">
                  <c:v>3684</c:v>
                </c:pt>
                <c:pt idx="738">
                  <c:v>3665</c:v>
                </c:pt>
                <c:pt idx="739">
                  <c:v>3709</c:v>
                </c:pt>
                <c:pt idx="740">
                  <c:v>3662</c:v>
                </c:pt>
                <c:pt idx="741">
                  <c:v>3701</c:v>
                </c:pt>
                <c:pt idx="742">
                  <c:v>3687</c:v>
                </c:pt>
                <c:pt idx="743">
                  <c:v>3795</c:v>
                </c:pt>
                <c:pt idx="744">
                  <c:v>3690</c:v>
                </c:pt>
                <c:pt idx="745">
                  <c:v>3769</c:v>
                </c:pt>
                <c:pt idx="746">
                  <c:v>4130</c:v>
                </c:pt>
                <c:pt idx="747">
                  <c:v>3730</c:v>
                </c:pt>
                <c:pt idx="748">
                  <c:v>3717</c:v>
                </c:pt>
                <c:pt idx="749">
                  <c:v>3723</c:v>
                </c:pt>
                <c:pt idx="750">
                  <c:v>3761</c:v>
                </c:pt>
                <c:pt idx="751">
                  <c:v>3736</c:v>
                </c:pt>
                <c:pt idx="752">
                  <c:v>3779</c:v>
                </c:pt>
                <c:pt idx="753">
                  <c:v>3772</c:v>
                </c:pt>
                <c:pt idx="754">
                  <c:v>3764</c:v>
                </c:pt>
                <c:pt idx="755">
                  <c:v>3738</c:v>
                </c:pt>
                <c:pt idx="756">
                  <c:v>3766</c:v>
                </c:pt>
                <c:pt idx="757">
                  <c:v>3799</c:v>
                </c:pt>
                <c:pt idx="758">
                  <c:v>3760</c:v>
                </c:pt>
                <c:pt idx="759">
                  <c:v>3787</c:v>
                </c:pt>
                <c:pt idx="760">
                  <c:v>3764</c:v>
                </c:pt>
                <c:pt idx="761">
                  <c:v>3806</c:v>
                </c:pt>
                <c:pt idx="762">
                  <c:v>3831</c:v>
                </c:pt>
                <c:pt idx="763">
                  <c:v>3886</c:v>
                </c:pt>
                <c:pt idx="764">
                  <c:v>3808</c:v>
                </c:pt>
                <c:pt idx="765">
                  <c:v>3806</c:v>
                </c:pt>
                <c:pt idx="766">
                  <c:v>3806</c:v>
                </c:pt>
                <c:pt idx="767">
                  <c:v>3836</c:v>
                </c:pt>
                <c:pt idx="768">
                  <c:v>3830</c:v>
                </c:pt>
                <c:pt idx="769">
                  <c:v>3802</c:v>
                </c:pt>
                <c:pt idx="770">
                  <c:v>3819</c:v>
                </c:pt>
                <c:pt idx="771">
                  <c:v>3841</c:v>
                </c:pt>
                <c:pt idx="772">
                  <c:v>3900</c:v>
                </c:pt>
                <c:pt idx="773">
                  <c:v>3858</c:v>
                </c:pt>
                <c:pt idx="774">
                  <c:v>3892</c:v>
                </c:pt>
                <c:pt idx="775">
                  <c:v>3872</c:v>
                </c:pt>
                <c:pt idx="776">
                  <c:v>3850</c:v>
                </c:pt>
                <c:pt idx="777">
                  <c:v>3866</c:v>
                </c:pt>
                <c:pt idx="778">
                  <c:v>3881</c:v>
                </c:pt>
                <c:pt idx="779">
                  <c:v>3867</c:v>
                </c:pt>
                <c:pt idx="780">
                  <c:v>3876</c:v>
                </c:pt>
                <c:pt idx="781">
                  <c:v>3945</c:v>
                </c:pt>
                <c:pt idx="782">
                  <c:v>3930</c:v>
                </c:pt>
                <c:pt idx="783">
                  <c:v>4026</c:v>
                </c:pt>
                <c:pt idx="784">
                  <c:v>3911</c:v>
                </c:pt>
                <c:pt idx="785">
                  <c:v>3982</c:v>
                </c:pt>
                <c:pt idx="786">
                  <c:v>4384</c:v>
                </c:pt>
                <c:pt idx="787">
                  <c:v>4088</c:v>
                </c:pt>
                <c:pt idx="788">
                  <c:v>3951</c:v>
                </c:pt>
                <c:pt idx="789">
                  <c:v>3932</c:v>
                </c:pt>
                <c:pt idx="790">
                  <c:v>3915</c:v>
                </c:pt>
                <c:pt idx="791">
                  <c:v>3948</c:v>
                </c:pt>
                <c:pt idx="792">
                  <c:v>3981</c:v>
                </c:pt>
                <c:pt idx="793">
                  <c:v>3978</c:v>
                </c:pt>
                <c:pt idx="794">
                  <c:v>3980</c:v>
                </c:pt>
                <c:pt idx="795">
                  <c:v>4047</c:v>
                </c:pt>
                <c:pt idx="796">
                  <c:v>4095</c:v>
                </c:pt>
                <c:pt idx="797">
                  <c:v>3973</c:v>
                </c:pt>
                <c:pt idx="798">
                  <c:v>3990</c:v>
                </c:pt>
                <c:pt idx="799">
                  <c:v>4384</c:v>
                </c:pt>
                <c:pt idx="800">
                  <c:v>3989</c:v>
                </c:pt>
                <c:pt idx="801">
                  <c:v>3945</c:v>
                </c:pt>
                <c:pt idx="802">
                  <c:v>3994</c:v>
                </c:pt>
                <c:pt idx="803">
                  <c:v>3999</c:v>
                </c:pt>
                <c:pt idx="804">
                  <c:v>4335</c:v>
                </c:pt>
                <c:pt idx="805">
                  <c:v>4006</c:v>
                </c:pt>
                <c:pt idx="806">
                  <c:v>4021</c:v>
                </c:pt>
                <c:pt idx="807">
                  <c:v>3980</c:v>
                </c:pt>
                <c:pt idx="808">
                  <c:v>4025</c:v>
                </c:pt>
                <c:pt idx="809">
                  <c:v>4049</c:v>
                </c:pt>
                <c:pt idx="810">
                  <c:v>4124</c:v>
                </c:pt>
                <c:pt idx="811">
                  <c:v>4020</c:v>
                </c:pt>
                <c:pt idx="812">
                  <c:v>4027</c:v>
                </c:pt>
                <c:pt idx="813">
                  <c:v>4049</c:v>
                </c:pt>
                <c:pt idx="814">
                  <c:v>4022</c:v>
                </c:pt>
                <c:pt idx="815">
                  <c:v>4057</c:v>
                </c:pt>
                <c:pt idx="816">
                  <c:v>4031</c:v>
                </c:pt>
                <c:pt idx="817">
                  <c:v>4147</c:v>
                </c:pt>
                <c:pt idx="818">
                  <c:v>4070</c:v>
                </c:pt>
                <c:pt idx="819">
                  <c:v>4079</c:v>
                </c:pt>
                <c:pt idx="820">
                  <c:v>4094</c:v>
                </c:pt>
                <c:pt idx="821">
                  <c:v>4079</c:v>
                </c:pt>
                <c:pt idx="822">
                  <c:v>4106</c:v>
                </c:pt>
                <c:pt idx="823">
                  <c:v>4086</c:v>
                </c:pt>
                <c:pt idx="824">
                  <c:v>4144</c:v>
                </c:pt>
                <c:pt idx="825">
                  <c:v>4096</c:v>
                </c:pt>
                <c:pt idx="826">
                  <c:v>4115</c:v>
                </c:pt>
                <c:pt idx="827">
                  <c:v>4156</c:v>
                </c:pt>
                <c:pt idx="828">
                  <c:v>4134</c:v>
                </c:pt>
                <c:pt idx="829">
                  <c:v>4170</c:v>
                </c:pt>
                <c:pt idx="830">
                  <c:v>4135</c:v>
                </c:pt>
                <c:pt idx="831">
                  <c:v>4171</c:v>
                </c:pt>
                <c:pt idx="832">
                  <c:v>4161</c:v>
                </c:pt>
                <c:pt idx="833">
                  <c:v>4152</c:v>
                </c:pt>
                <c:pt idx="834">
                  <c:v>4116</c:v>
                </c:pt>
                <c:pt idx="835">
                  <c:v>4346</c:v>
                </c:pt>
                <c:pt idx="836">
                  <c:v>4332</c:v>
                </c:pt>
                <c:pt idx="837">
                  <c:v>4215</c:v>
                </c:pt>
                <c:pt idx="838">
                  <c:v>4378</c:v>
                </c:pt>
                <c:pt idx="839">
                  <c:v>4652</c:v>
                </c:pt>
                <c:pt idx="840">
                  <c:v>4207</c:v>
                </c:pt>
                <c:pt idx="841">
                  <c:v>4132</c:v>
                </c:pt>
                <c:pt idx="842">
                  <c:v>4218</c:v>
                </c:pt>
                <c:pt idx="843">
                  <c:v>4221</c:v>
                </c:pt>
                <c:pt idx="844">
                  <c:v>4652</c:v>
                </c:pt>
                <c:pt idx="845">
                  <c:v>4199</c:v>
                </c:pt>
                <c:pt idx="846">
                  <c:v>4257</c:v>
                </c:pt>
                <c:pt idx="847">
                  <c:v>4281</c:v>
                </c:pt>
                <c:pt idx="848">
                  <c:v>4213</c:v>
                </c:pt>
                <c:pt idx="849">
                  <c:v>4234</c:v>
                </c:pt>
                <c:pt idx="850">
                  <c:v>4286</c:v>
                </c:pt>
                <c:pt idx="851">
                  <c:v>4234</c:v>
                </c:pt>
                <c:pt idx="852">
                  <c:v>4272</c:v>
                </c:pt>
                <c:pt idx="853">
                  <c:v>4243</c:v>
                </c:pt>
                <c:pt idx="854">
                  <c:v>4240</c:v>
                </c:pt>
                <c:pt idx="855">
                  <c:v>4257</c:v>
                </c:pt>
                <c:pt idx="856">
                  <c:v>4655</c:v>
                </c:pt>
                <c:pt idx="857">
                  <c:v>4290</c:v>
                </c:pt>
                <c:pt idx="858">
                  <c:v>4324</c:v>
                </c:pt>
                <c:pt idx="859">
                  <c:v>4288</c:v>
                </c:pt>
                <c:pt idx="860">
                  <c:v>4295</c:v>
                </c:pt>
                <c:pt idx="861">
                  <c:v>4294</c:v>
                </c:pt>
                <c:pt idx="862">
                  <c:v>4304</c:v>
                </c:pt>
                <c:pt idx="863">
                  <c:v>4275</c:v>
                </c:pt>
                <c:pt idx="864">
                  <c:v>4288</c:v>
                </c:pt>
                <c:pt idx="865">
                  <c:v>4299</c:v>
                </c:pt>
                <c:pt idx="866">
                  <c:v>4419</c:v>
                </c:pt>
                <c:pt idx="867">
                  <c:v>4354</c:v>
                </c:pt>
                <c:pt idx="868">
                  <c:v>4313</c:v>
                </c:pt>
                <c:pt idx="869">
                  <c:v>4363</c:v>
                </c:pt>
                <c:pt idx="870">
                  <c:v>4330</c:v>
                </c:pt>
                <c:pt idx="871">
                  <c:v>4366</c:v>
                </c:pt>
                <c:pt idx="872">
                  <c:v>4296</c:v>
                </c:pt>
                <c:pt idx="873">
                  <c:v>4354</c:v>
                </c:pt>
                <c:pt idx="874">
                  <c:v>4376</c:v>
                </c:pt>
                <c:pt idx="875">
                  <c:v>4794</c:v>
                </c:pt>
                <c:pt idx="876">
                  <c:v>4359</c:v>
                </c:pt>
                <c:pt idx="877">
                  <c:v>4431</c:v>
                </c:pt>
                <c:pt idx="878">
                  <c:v>4353</c:v>
                </c:pt>
                <c:pt idx="879">
                  <c:v>4348</c:v>
                </c:pt>
                <c:pt idx="880">
                  <c:v>4317</c:v>
                </c:pt>
                <c:pt idx="881">
                  <c:v>4403</c:v>
                </c:pt>
                <c:pt idx="882">
                  <c:v>4747</c:v>
                </c:pt>
                <c:pt idx="883">
                  <c:v>4481</c:v>
                </c:pt>
                <c:pt idx="884">
                  <c:v>4423</c:v>
                </c:pt>
                <c:pt idx="885">
                  <c:v>4416</c:v>
                </c:pt>
                <c:pt idx="886">
                  <c:v>4405</c:v>
                </c:pt>
                <c:pt idx="887">
                  <c:v>4404</c:v>
                </c:pt>
                <c:pt idx="888">
                  <c:v>4402</c:v>
                </c:pt>
                <c:pt idx="889">
                  <c:v>4821</c:v>
                </c:pt>
                <c:pt idx="890">
                  <c:v>4411</c:v>
                </c:pt>
                <c:pt idx="891">
                  <c:v>4416</c:v>
                </c:pt>
                <c:pt idx="892">
                  <c:v>4447</c:v>
                </c:pt>
                <c:pt idx="893">
                  <c:v>4484</c:v>
                </c:pt>
                <c:pt idx="894">
                  <c:v>4425</c:v>
                </c:pt>
                <c:pt idx="895">
                  <c:v>4487</c:v>
                </c:pt>
                <c:pt idx="896">
                  <c:v>4472</c:v>
                </c:pt>
                <c:pt idx="897">
                  <c:v>4471</c:v>
                </c:pt>
                <c:pt idx="898">
                  <c:v>4452</c:v>
                </c:pt>
                <c:pt idx="899">
                  <c:v>4477</c:v>
                </c:pt>
                <c:pt idx="900">
                  <c:v>4479</c:v>
                </c:pt>
                <c:pt idx="901">
                  <c:v>4477</c:v>
                </c:pt>
                <c:pt idx="902">
                  <c:v>4478</c:v>
                </c:pt>
                <c:pt idx="903">
                  <c:v>4500</c:v>
                </c:pt>
                <c:pt idx="904">
                  <c:v>4506</c:v>
                </c:pt>
                <c:pt idx="905">
                  <c:v>4815</c:v>
                </c:pt>
                <c:pt idx="906">
                  <c:v>4504</c:v>
                </c:pt>
                <c:pt idx="907">
                  <c:v>4494</c:v>
                </c:pt>
                <c:pt idx="908">
                  <c:v>4494</c:v>
                </c:pt>
                <c:pt idx="909">
                  <c:v>4528</c:v>
                </c:pt>
                <c:pt idx="910">
                  <c:v>4521</c:v>
                </c:pt>
                <c:pt idx="911">
                  <c:v>4559</c:v>
                </c:pt>
                <c:pt idx="912">
                  <c:v>4513</c:v>
                </c:pt>
                <c:pt idx="913">
                  <c:v>4489</c:v>
                </c:pt>
                <c:pt idx="914">
                  <c:v>4946</c:v>
                </c:pt>
                <c:pt idx="915">
                  <c:v>4568</c:v>
                </c:pt>
                <c:pt idx="916">
                  <c:v>4586</c:v>
                </c:pt>
                <c:pt idx="917">
                  <c:v>4552</c:v>
                </c:pt>
                <c:pt idx="918">
                  <c:v>4622</c:v>
                </c:pt>
                <c:pt idx="919">
                  <c:v>4544</c:v>
                </c:pt>
                <c:pt idx="920">
                  <c:v>4641</c:v>
                </c:pt>
                <c:pt idx="921">
                  <c:v>4573</c:v>
                </c:pt>
                <c:pt idx="922">
                  <c:v>4626</c:v>
                </c:pt>
                <c:pt idx="923">
                  <c:v>5122</c:v>
                </c:pt>
                <c:pt idx="924">
                  <c:v>4597</c:v>
                </c:pt>
                <c:pt idx="925">
                  <c:v>4609</c:v>
                </c:pt>
                <c:pt idx="926">
                  <c:v>4600</c:v>
                </c:pt>
                <c:pt idx="927">
                  <c:v>4629</c:v>
                </c:pt>
                <c:pt idx="928">
                  <c:v>4594</c:v>
                </c:pt>
                <c:pt idx="929">
                  <c:v>4613</c:v>
                </c:pt>
                <c:pt idx="930">
                  <c:v>4606</c:v>
                </c:pt>
                <c:pt idx="931">
                  <c:v>4633</c:v>
                </c:pt>
                <c:pt idx="932">
                  <c:v>4625</c:v>
                </c:pt>
                <c:pt idx="933">
                  <c:v>4638</c:v>
                </c:pt>
                <c:pt idx="934">
                  <c:v>5053</c:v>
                </c:pt>
                <c:pt idx="935">
                  <c:v>4638</c:v>
                </c:pt>
                <c:pt idx="936">
                  <c:v>4682</c:v>
                </c:pt>
                <c:pt idx="937">
                  <c:v>4640</c:v>
                </c:pt>
                <c:pt idx="938">
                  <c:v>4673</c:v>
                </c:pt>
                <c:pt idx="939">
                  <c:v>4651</c:v>
                </c:pt>
                <c:pt idx="940">
                  <c:v>4679</c:v>
                </c:pt>
                <c:pt idx="941">
                  <c:v>4677</c:v>
                </c:pt>
                <c:pt idx="942">
                  <c:v>4702</c:v>
                </c:pt>
                <c:pt idx="943">
                  <c:v>4688</c:v>
                </c:pt>
                <c:pt idx="944">
                  <c:v>4746</c:v>
                </c:pt>
                <c:pt idx="945">
                  <c:v>5076</c:v>
                </c:pt>
                <c:pt idx="946">
                  <c:v>4731</c:v>
                </c:pt>
                <c:pt idx="947">
                  <c:v>4705</c:v>
                </c:pt>
                <c:pt idx="948">
                  <c:v>4746</c:v>
                </c:pt>
                <c:pt idx="949">
                  <c:v>4749</c:v>
                </c:pt>
                <c:pt idx="950">
                  <c:v>4723</c:v>
                </c:pt>
                <c:pt idx="951">
                  <c:v>4753</c:v>
                </c:pt>
                <c:pt idx="952">
                  <c:v>4689</c:v>
                </c:pt>
                <c:pt idx="953">
                  <c:v>4723</c:v>
                </c:pt>
                <c:pt idx="954">
                  <c:v>4796</c:v>
                </c:pt>
                <c:pt idx="955">
                  <c:v>4775</c:v>
                </c:pt>
                <c:pt idx="956">
                  <c:v>4763</c:v>
                </c:pt>
                <c:pt idx="957">
                  <c:v>4740</c:v>
                </c:pt>
                <c:pt idx="958">
                  <c:v>5111</c:v>
                </c:pt>
                <c:pt idx="959">
                  <c:v>4732</c:v>
                </c:pt>
                <c:pt idx="960">
                  <c:v>4768</c:v>
                </c:pt>
                <c:pt idx="961">
                  <c:v>4791</c:v>
                </c:pt>
                <c:pt idx="962">
                  <c:v>4768</c:v>
                </c:pt>
                <c:pt idx="963">
                  <c:v>4853</c:v>
                </c:pt>
                <c:pt idx="964">
                  <c:v>4835</c:v>
                </c:pt>
                <c:pt idx="965">
                  <c:v>4769</c:v>
                </c:pt>
                <c:pt idx="966">
                  <c:v>4773</c:v>
                </c:pt>
                <c:pt idx="967">
                  <c:v>4803</c:v>
                </c:pt>
                <c:pt idx="968">
                  <c:v>4837</c:v>
                </c:pt>
                <c:pt idx="969">
                  <c:v>4816</c:v>
                </c:pt>
                <c:pt idx="970">
                  <c:v>4797</c:v>
                </c:pt>
                <c:pt idx="971">
                  <c:v>4833</c:v>
                </c:pt>
                <c:pt idx="972">
                  <c:v>4845</c:v>
                </c:pt>
                <c:pt idx="973">
                  <c:v>5297</c:v>
                </c:pt>
                <c:pt idx="974">
                  <c:v>4866</c:v>
                </c:pt>
                <c:pt idx="975">
                  <c:v>5173</c:v>
                </c:pt>
                <c:pt idx="976">
                  <c:v>4901</c:v>
                </c:pt>
                <c:pt idx="977">
                  <c:v>4845</c:v>
                </c:pt>
                <c:pt idx="978">
                  <c:v>4865</c:v>
                </c:pt>
                <c:pt idx="979">
                  <c:v>4880</c:v>
                </c:pt>
                <c:pt idx="980">
                  <c:v>4870</c:v>
                </c:pt>
                <c:pt idx="981">
                  <c:v>4893</c:v>
                </c:pt>
                <c:pt idx="982">
                  <c:v>4867</c:v>
                </c:pt>
                <c:pt idx="983">
                  <c:v>4937</c:v>
                </c:pt>
                <c:pt idx="984">
                  <c:v>4922</c:v>
                </c:pt>
                <c:pt idx="985">
                  <c:v>4999</c:v>
                </c:pt>
                <c:pt idx="986">
                  <c:v>4906</c:v>
                </c:pt>
                <c:pt idx="987">
                  <c:v>4917</c:v>
                </c:pt>
                <c:pt idx="988">
                  <c:v>4947</c:v>
                </c:pt>
                <c:pt idx="989">
                  <c:v>5037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83A-45DA-8220-62DCDBD74491}"/>
            </c:ext>
          </c:extLst>
        </c:ser>
        <c:ser>
          <c:idx val="3"/>
          <c:order val="3"/>
          <c:tx>
            <c:strRef>
              <c:f>Benchmark!$E$1</c:f>
              <c:strCache>
                <c:ptCount val="1"/>
                <c:pt idx="0">
                  <c:v>Parallel FP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Benchmark!$E$2:$E$991</c:f>
              <c:numCache>
                <c:formatCode>General</c:formatCode>
                <c:ptCount val="990"/>
                <c:pt idx="0">
                  <c:v>1103</c:v>
                </c:pt>
                <c:pt idx="1">
                  <c:v>736</c:v>
                </c:pt>
                <c:pt idx="2">
                  <c:v>602</c:v>
                </c:pt>
                <c:pt idx="3">
                  <c:v>568</c:v>
                </c:pt>
                <c:pt idx="4">
                  <c:v>810</c:v>
                </c:pt>
                <c:pt idx="5">
                  <c:v>780</c:v>
                </c:pt>
                <c:pt idx="6">
                  <c:v>683</c:v>
                </c:pt>
                <c:pt idx="7">
                  <c:v>682</c:v>
                </c:pt>
                <c:pt idx="8">
                  <c:v>602</c:v>
                </c:pt>
                <c:pt idx="9">
                  <c:v>575</c:v>
                </c:pt>
                <c:pt idx="10">
                  <c:v>478</c:v>
                </c:pt>
                <c:pt idx="11">
                  <c:v>2122</c:v>
                </c:pt>
                <c:pt idx="12">
                  <c:v>208</c:v>
                </c:pt>
                <c:pt idx="13">
                  <c:v>230</c:v>
                </c:pt>
                <c:pt idx="14">
                  <c:v>227</c:v>
                </c:pt>
                <c:pt idx="15">
                  <c:v>244</c:v>
                </c:pt>
                <c:pt idx="16">
                  <c:v>236</c:v>
                </c:pt>
                <c:pt idx="17">
                  <c:v>248</c:v>
                </c:pt>
                <c:pt idx="18">
                  <c:v>234</c:v>
                </c:pt>
                <c:pt idx="19">
                  <c:v>251</c:v>
                </c:pt>
                <c:pt idx="20">
                  <c:v>540</c:v>
                </c:pt>
                <c:pt idx="21">
                  <c:v>590</c:v>
                </c:pt>
                <c:pt idx="22">
                  <c:v>653</c:v>
                </c:pt>
                <c:pt idx="23">
                  <c:v>685</c:v>
                </c:pt>
                <c:pt idx="24">
                  <c:v>1573</c:v>
                </c:pt>
                <c:pt idx="25">
                  <c:v>297</c:v>
                </c:pt>
                <c:pt idx="26">
                  <c:v>267</c:v>
                </c:pt>
                <c:pt idx="27">
                  <c:v>305</c:v>
                </c:pt>
                <c:pt idx="28">
                  <c:v>268</c:v>
                </c:pt>
                <c:pt idx="29">
                  <c:v>320</c:v>
                </c:pt>
                <c:pt idx="30">
                  <c:v>285</c:v>
                </c:pt>
                <c:pt idx="31">
                  <c:v>385</c:v>
                </c:pt>
                <c:pt idx="32">
                  <c:v>299</c:v>
                </c:pt>
                <c:pt idx="33">
                  <c:v>311</c:v>
                </c:pt>
                <c:pt idx="34">
                  <c:v>512</c:v>
                </c:pt>
                <c:pt idx="35">
                  <c:v>736</c:v>
                </c:pt>
                <c:pt idx="36">
                  <c:v>812</c:v>
                </c:pt>
                <c:pt idx="37">
                  <c:v>770</c:v>
                </c:pt>
                <c:pt idx="38">
                  <c:v>693</c:v>
                </c:pt>
                <c:pt idx="39">
                  <c:v>909</c:v>
                </c:pt>
                <c:pt idx="40">
                  <c:v>1061</c:v>
                </c:pt>
                <c:pt idx="41">
                  <c:v>828</c:v>
                </c:pt>
                <c:pt idx="42">
                  <c:v>845</c:v>
                </c:pt>
                <c:pt idx="43">
                  <c:v>394</c:v>
                </c:pt>
                <c:pt idx="44">
                  <c:v>390</c:v>
                </c:pt>
                <c:pt idx="45">
                  <c:v>397</c:v>
                </c:pt>
                <c:pt idx="46">
                  <c:v>408</c:v>
                </c:pt>
                <c:pt idx="47">
                  <c:v>436</c:v>
                </c:pt>
                <c:pt idx="48">
                  <c:v>454</c:v>
                </c:pt>
                <c:pt idx="49">
                  <c:v>448</c:v>
                </c:pt>
                <c:pt idx="50">
                  <c:v>433</c:v>
                </c:pt>
                <c:pt idx="51">
                  <c:v>438</c:v>
                </c:pt>
                <c:pt idx="52">
                  <c:v>438</c:v>
                </c:pt>
                <c:pt idx="53">
                  <c:v>443</c:v>
                </c:pt>
                <c:pt idx="54">
                  <c:v>448</c:v>
                </c:pt>
                <c:pt idx="55">
                  <c:v>456</c:v>
                </c:pt>
                <c:pt idx="56">
                  <c:v>503</c:v>
                </c:pt>
                <c:pt idx="57">
                  <c:v>1471</c:v>
                </c:pt>
                <c:pt idx="58">
                  <c:v>490</c:v>
                </c:pt>
                <c:pt idx="59">
                  <c:v>480</c:v>
                </c:pt>
                <c:pt idx="60">
                  <c:v>484</c:v>
                </c:pt>
                <c:pt idx="61">
                  <c:v>492</c:v>
                </c:pt>
                <c:pt idx="62">
                  <c:v>494</c:v>
                </c:pt>
                <c:pt idx="63">
                  <c:v>541</c:v>
                </c:pt>
                <c:pt idx="64">
                  <c:v>509</c:v>
                </c:pt>
                <c:pt idx="65">
                  <c:v>516</c:v>
                </c:pt>
                <c:pt idx="66">
                  <c:v>550</c:v>
                </c:pt>
                <c:pt idx="67">
                  <c:v>544</c:v>
                </c:pt>
                <c:pt idx="68">
                  <c:v>532</c:v>
                </c:pt>
                <c:pt idx="69">
                  <c:v>587</c:v>
                </c:pt>
                <c:pt idx="70">
                  <c:v>1310</c:v>
                </c:pt>
                <c:pt idx="71">
                  <c:v>1097</c:v>
                </c:pt>
                <c:pt idx="72">
                  <c:v>1203</c:v>
                </c:pt>
                <c:pt idx="73">
                  <c:v>1128</c:v>
                </c:pt>
                <c:pt idx="74">
                  <c:v>581</c:v>
                </c:pt>
                <c:pt idx="75">
                  <c:v>589</c:v>
                </c:pt>
                <c:pt idx="76">
                  <c:v>582</c:v>
                </c:pt>
                <c:pt idx="77">
                  <c:v>601</c:v>
                </c:pt>
                <c:pt idx="78">
                  <c:v>602</c:v>
                </c:pt>
                <c:pt idx="79">
                  <c:v>626</c:v>
                </c:pt>
                <c:pt idx="80">
                  <c:v>607</c:v>
                </c:pt>
                <c:pt idx="81">
                  <c:v>630</c:v>
                </c:pt>
                <c:pt idx="82">
                  <c:v>1615</c:v>
                </c:pt>
                <c:pt idx="83">
                  <c:v>679</c:v>
                </c:pt>
                <c:pt idx="84">
                  <c:v>630</c:v>
                </c:pt>
                <c:pt idx="85">
                  <c:v>656</c:v>
                </c:pt>
                <c:pt idx="86">
                  <c:v>655</c:v>
                </c:pt>
                <c:pt idx="87">
                  <c:v>645</c:v>
                </c:pt>
                <c:pt idx="88">
                  <c:v>655</c:v>
                </c:pt>
                <c:pt idx="89">
                  <c:v>672</c:v>
                </c:pt>
                <c:pt idx="90">
                  <c:v>685</c:v>
                </c:pt>
                <c:pt idx="91">
                  <c:v>671</c:v>
                </c:pt>
                <c:pt idx="92">
                  <c:v>708</c:v>
                </c:pt>
                <c:pt idx="93">
                  <c:v>706</c:v>
                </c:pt>
                <c:pt idx="94">
                  <c:v>697</c:v>
                </c:pt>
                <c:pt idx="95">
                  <c:v>726</c:v>
                </c:pt>
                <c:pt idx="96">
                  <c:v>731</c:v>
                </c:pt>
                <c:pt idx="97">
                  <c:v>734</c:v>
                </c:pt>
                <c:pt idx="98">
                  <c:v>745</c:v>
                </c:pt>
                <c:pt idx="99">
                  <c:v>700</c:v>
                </c:pt>
                <c:pt idx="100">
                  <c:v>727</c:v>
                </c:pt>
                <c:pt idx="101">
                  <c:v>738</c:v>
                </c:pt>
                <c:pt idx="102">
                  <c:v>766</c:v>
                </c:pt>
                <c:pt idx="103">
                  <c:v>760</c:v>
                </c:pt>
                <c:pt idx="104">
                  <c:v>1835</c:v>
                </c:pt>
                <c:pt idx="105">
                  <c:v>769</c:v>
                </c:pt>
                <c:pt idx="106">
                  <c:v>794</c:v>
                </c:pt>
                <c:pt idx="107">
                  <c:v>830</c:v>
                </c:pt>
                <c:pt idx="108">
                  <c:v>808</c:v>
                </c:pt>
                <c:pt idx="109">
                  <c:v>799</c:v>
                </c:pt>
                <c:pt idx="110">
                  <c:v>813</c:v>
                </c:pt>
                <c:pt idx="111">
                  <c:v>815</c:v>
                </c:pt>
                <c:pt idx="112">
                  <c:v>843</c:v>
                </c:pt>
                <c:pt idx="113">
                  <c:v>868</c:v>
                </c:pt>
                <c:pt idx="114">
                  <c:v>1804</c:v>
                </c:pt>
                <c:pt idx="115">
                  <c:v>1619</c:v>
                </c:pt>
                <c:pt idx="116">
                  <c:v>1868</c:v>
                </c:pt>
                <c:pt idx="117">
                  <c:v>860</c:v>
                </c:pt>
                <c:pt idx="118">
                  <c:v>871</c:v>
                </c:pt>
                <c:pt idx="119">
                  <c:v>846</c:v>
                </c:pt>
                <c:pt idx="120">
                  <c:v>841</c:v>
                </c:pt>
                <c:pt idx="121">
                  <c:v>871</c:v>
                </c:pt>
                <c:pt idx="122">
                  <c:v>885</c:v>
                </c:pt>
                <c:pt idx="123">
                  <c:v>875</c:v>
                </c:pt>
                <c:pt idx="124">
                  <c:v>2018</c:v>
                </c:pt>
                <c:pt idx="125">
                  <c:v>892</c:v>
                </c:pt>
                <c:pt idx="126">
                  <c:v>986</c:v>
                </c:pt>
                <c:pt idx="127">
                  <c:v>928</c:v>
                </c:pt>
                <c:pt idx="128">
                  <c:v>921</c:v>
                </c:pt>
                <c:pt idx="129">
                  <c:v>913</c:v>
                </c:pt>
                <c:pt idx="130">
                  <c:v>939</c:v>
                </c:pt>
                <c:pt idx="131">
                  <c:v>839</c:v>
                </c:pt>
                <c:pt idx="132">
                  <c:v>990</c:v>
                </c:pt>
                <c:pt idx="133">
                  <c:v>935</c:v>
                </c:pt>
                <c:pt idx="134">
                  <c:v>955</c:v>
                </c:pt>
                <c:pt idx="135">
                  <c:v>939</c:v>
                </c:pt>
                <c:pt idx="136">
                  <c:v>960</c:v>
                </c:pt>
                <c:pt idx="137">
                  <c:v>945</c:v>
                </c:pt>
                <c:pt idx="138">
                  <c:v>975</c:v>
                </c:pt>
                <c:pt idx="139">
                  <c:v>976</c:v>
                </c:pt>
                <c:pt idx="140">
                  <c:v>1006</c:v>
                </c:pt>
                <c:pt idx="141">
                  <c:v>1041</c:v>
                </c:pt>
                <c:pt idx="142">
                  <c:v>1003</c:v>
                </c:pt>
                <c:pt idx="143">
                  <c:v>2022</c:v>
                </c:pt>
                <c:pt idx="144">
                  <c:v>1008</c:v>
                </c:pt>
                <c:pt idx="145">
                  <c:v>1029</c:v>
                </c:pt>
                <c:pt idx="146">
                  <c:v>1075</c:v>
                </c:pt>
                <c:pt idx="147">
                  <c:v>1025</c:v>
                </c:pt>
                <c:pt idx="148">
                  <c:v>1064</c:v>
                </c:pt>
                <c:pt idx="149">
                  <c:v>1046</c:v>
                </c:pt>
                <c:pt idx="150">
                  <c:v>1047</c:v>
                </c:pt>
                <c:pt idx="151">
                  <c:v>1039</c:v>
                </c:pt>
                <c:pt idx="152">
                  <c:v>2293</c:v>
                </c:pt>
                <c:pt idx="153">
                  <c:v>2027</c:v>
                </c:pt>
                <c:pt idx="154">
                  <c:v>2281</c:v>
                </c:pt>
                <c:pt idx="155">
                  <c:v>1071</c:v>
                </c:pt>
                <c:pt idx="156">
                  <c:v>1078</c:v>
                </c:pt>
                <c:pt idx="157">
                  <c:v>1130</c:v>
                </c:pt>
                <c:pt idx="158">
                  <c:v>1100</c:v>
                </c:pt>
                <c:pt idx="159">
                  <c:v>1226</c:v>
                </c:pt>
                <c:pt idx="160">
                  <c:v>1124</c:v>
                </c:pt>
                <c:pt idx="161">
                  <c:v>1143</c:v>
                </c:pt>
                <c:pt idx="162">
                  <c:v>1167</c:v>
                </c:pt>
                <c:pt idx="163">
                  <c:v>1151</c:v>
                </c:pt>
                <c:pt idx="164">
                  <c:v>1182</c:v>
                </c:pt>
                <c:pt idx="165">
                  <c:v>1178</c:v>
                </c:pt>
                <c:pt idx="166">
                  <c:v>1170</c:v>
                </c:pt>
                <c:pt idx="167">
                  <c:v>1171</c:v>
                </c:pt>
                <c:pt idx="168">
                  <c:v>1180</c:v>
                </c:pt>
                <c:pt idx="169">
                  <c:v>1238</c:v>
                </c:pt>
                <c:pt idx="170">
                  <c:v>1182</c:v>
                </c:pt>
                <c:pt idx="171">
                  <c:v>2307</c:v>
                </c:pt>
                <c:pt idx="172">
                  <c:v>1202</c:v>
                </c:pt>
                <c:pt idx="173">
                  <c:v>1209</c:v>
                </c:pt>
                <c:pt idx="174">
                  <c:v>1219</c:v>
                </c:pt>
                <c:pt idx="175">
                  <c:v>1228</c:v>
                </c:pt>
                <c:pt idx="176">
                  <c:v>1230</c:v>
                </c:pt>
                <c:pt idx="177">
                  <c:v>1239</c:v>
                </c:pt>
                <c:pt idx="178">
                  <c:v>1236</c:v>
                </c:pt>
                <c:pt idx="179">
                  <c:v>1283</c:v>
                </c:pt>
                <c:pt idx="180">
                  <c:v>2364</c:v>
                </c:pt>
                <c:pt idx="181">
                  <c:v>1248</c:v>
                </c:pt>
                <c:pt idx="182">
                  <c:v>1323</c:v>
                </c:pt>
                <c:pt idx="183">
                  <c:v>1271</c:v>
                </c:pt>
                <c:pt idx="184">
                  <c:v>1325</c:v>
                </c:pt>
                <c:pt idx="185">
                  <c:v>1297</c:v>
                </c:pt>
                <c:pt idx="186">
                  <c:v>1372</c:v>
                </c:pt>
                <c:pt idx="187">
                  <c:v>1293</c:v>
                </c:pt>
                <c:pt idx="188">
                  <c:v>1420</c:v>
                </c:pt>
                <c:pt idx="189">
                  <c:v>2922</c:v>
                </c:pt>
                <c:pt idx="190">
                  <c:v>2916</c:v>
                </c:pt>
                <c:pt idx="191">
                  <c:v>2899</c:v>
                </c:pt>
                <c:pt idx="192">
                  <c:v>1332</c:v>
                </c:pt>
                <c:pt idx="193">
                  <c:v>1370</c:v>
                </c:pt>
                <c:pt idx="194">
                  <c:v>1376</c:v>
                </c:pt>
                <c:pt idx="195">
                  <c:v>1353</c:v>
                </c:pt>
                <c:pt idx="196">
                  <c:v>1422</c:v>
                </c:pt>
                <c:pt idx="197">
                  <c:v>1349</c:v>
                </c:pt>
                <c:pt idx="198">
                  <c:v>1362</c:v>
                </c:pt>
                <c:pt idx="199">
                  <c:v>1308</c:v>
                </c:pt>
                <c:pt idx="200">
                  <c:v>1448</c:v>
                </c:pt>
                <c:pt idx="201">
                  <c:v>1408</c:v>
                </c:pt>
                <c:pt idx="202">
                  <c:v>1398</c:v>
                </c:pt>
                <c:pt idx="203">
                  <c:v>1374</c:v>
                </c:pt>
                <c:pt idx="204">
                  <c:v>1425</c:v>
                </c:pt>
                <c:pt idx="205">
                  <c:v>1546</c:v>
                </c:pt>
                <c:pt idx="206">
                  <c:v>1405</c:v>
                </c:pt>
                <c:pt idx="207">
                  <c:v>1451</c:v>
                </c:pt>
                <c:pt idx="208">
                  <c:v>1843</c:v>
                </c:pt>
                <c:pt idx="209">
                  <c:v>1439</c:v>
                </c:pt>
                <c:pt idx="210">
                  <c:v>1481</c:v>
                </c:pt>
                <c:pt idx="211">
                  <c:v>1454</c:v>
                </c:pt>
                <c:pt idx="212">
                  <c:v>1473</c:v>
                </c:pt>
                <c:pt idx="213">
                  <c:v>1452</c:v>
                </c:pt>
                <c:pt idx="214">
                  <c:v>1480</c:v>
                </c:pt>
                <c:pt idx="215">
                  <c:v>1483</c:v>
                </c:pt>
                <c:pt idx="216">
                  <c:v>1512</c:v>
                </c:pt>
                <c:pt idx="217">
                  <c:v>1986</c:v>
                </c:pt>
                <c:pt idx="218">
                  <c:v>1537</c:v>
                </c:pt>
                <c:pt idx="219">
                  <c:v>1590</c:v>
                </c:pt>
                <c:pt idx="220">
                  <c:v>1596</c:v>
                </c:pt>
                <c:pt idx="221">
                  <c:v>1544</c:v>
                </c:pt>
                <c:pt idx="222">
                  <c:v>1540</c:v>
                </c:pt>
                <c:pt idx="223">
                  <c:v>1500</c:v>
                </c:pt>
                <c:pt idx="224">
                  <c:v>1509</c:v>
                </c:pt>
                <c:pt idx="225">
                  <c:v>1558</c:v>
                </c:pt>
                <c:pt idx="226">
                  <c:v>1547</c:v>
                </c:pt>
                <c:pt idx="227">
                  <c:v>1560</c:v>
                </c:pt>
                <c:pt idx="228">
                  <c:v>1608</c:v>
                </c:pt>
                <c:pt idx="229">
                  <c:v>1538</c:v>
                </c:pt>
                <c:pt idx="230">
                  <c:v>1587</c:v>
                </c:pt>
                <c:pt idx="231">
                  <c:v>1642</c:v>
                </c:pt>
                <c:pt idx="232">
                  <c:v>1601</c:v>
                </c:pt>
                <c:pt idx="233">
                  <c:v>1607</c:v>
                </c:pt>
                <c:pt idx="234">
                  <c:v>1665</c:v>
                </c:pt>
                <c:pt idx="235">
                  <c:v>1635</c:v>
                </c:pt>
                <c:pt idx="236">
                  <c:v>1599</c:v>
                </c:pt>
                <c:pt idx="237">
                  <c:v>1659</c:v>
                </c:pt>
                <c:pt idx="238">
                  <c:v>1644</c:v>
                </c:pt>
                <c:pt idx="239">
                  <c:v>1633</c:v>
                </c:pt>
                <c:pt idx="240">
                  <c:v>1641</c:v>
                </c:pt>
                <c:pt idx="241">
                  <c:v>1663</c:v>
                </c:pt>
                <c:pt idx="242">
                  <c:v>1653</c:v>
                </c:pt>
                <c:pt idx="243">
                  <c:v>1688</c:v>
                </c:pt>
                <c:pt idx="244">
                  <c:v>1654</c:v>
                </c:pt>
                <c:pt idx="245">
                  <c:v>1663</c:v>
                </c:pt>
                <c:pt idx="246">
                  <c:v>1759</c:v>
                </c:pt>
                <c:pt idx="247">
                  <c:v>1660</c:v>
                </c:pt>
                <c:pt idx="248">
                  <c:v>1652</c:v>
                </c:pt>
                <c:pt idx="249">
                  <c:v>1691</c:v>
                </c:pt>
                <c:pt idx="250">
                  <c:v>1679</c:v>
                </c:pt>
                <c:pt idx="251">
                  <c:v>1697</c:v>
                </c:pt>
                <c:pt idx="252">
                  <c:v>1791</c:v>
                </c:pt>
                <c:pt idx="253">
                  <c:v>1929</c:v>
                </c:pt>
                <c:pt idx="254">
                  <c:v>1754</c:v>
                </c:pt>
                <c:pt idx="255">
                  <c:v>1736</c:v>
                </c:pt>
                <c:pt idx="256">
                  <c:v>1775</c:v>
                </c:pt>
                <c:pt idx="257">
                  <c:v>1795</c:v>
                </c:pt>
                <c:pt idx="258">
                  <c:v>2184</c:v>
                </c:pt>
                <c:pt idx="259">
                  <c:v>1776</c:v>
                </c:pt>
                <c:pt idx="260">
                  <c:v>1794</c:v>
                </c:pt>
                <c:pt idx="261">
                  <c:v>1677</c:v>
                </c:pt>
                <c:pt idx="262">
                  <c:v>1783</c:v>
                </c:pt>
                <c:pt idx="263">
                  <c:v>1756</c:v>
                </c:pt>
                <c:pt idx="264">
                  <c:v>1812</c:v>
                </c:pt>
                <c:pt idx="265">
                  <c:v>1793</c:v>
                </c:pt>
                <c:pt idx="266">
                  <c:v>1805</c:v>
                </c:pt>
                <c:pt idx="267">
                  <c:v>1782</c:v>
                </c:pt>
                <c:pt idx="268">
                  <c:v>1802</c:v>
                </c:pt>
                <c:pt idx="269">
                  <c:v>1841</c:v>
                </c:pt>
                <c:pt idx="270">
                  <c:v>1795</c:v>
                </c:pt>
                <c:pt idx="271">
                  <c:v>1753</c:v>
                </c:pt>
                <c:pt idx="272">
                  <c:v>1825</c:v>
                </c:pt>
                <c:pt idx="273">
                  <c:v>1830</c:v>
                </c:pt>
                <c:pt idx="274">
                  <c:v>1934</c:v>
                </c:pt>
                <c:pt idx="275">
                  <c:v>1852</c:v>
                </c:pt>
                <c:pt idx="276">
                  <c:v>1839</c:v>
                </c:pt>
                <c:pt idx="277">
                  <c:v>1841</c:v>
                </c:pt>
                <c:pt idx="278">
                  <c:v>1862</c:v>
                </c:pt>
                <c:pt idx="279">
                  <c:v>1875</c:v>
                </c:pt>
                <c:pt idx="280">
                  <c:v>2284</c:v>
                </c:pt>
                <c:pt idx="281">
                  <c:v>1875</c:v>
                </c:pt>
                <c:pt idx="282">
                  <c:v>1911</c:v>
                </c:pt>
                <c:pt idx="283">
                  <c:v>1889</c:v>
                </c:pt>
                <c:pt idx="284">
                  <c:v>1842</c:v>
                </c:pt>
                <c:pt idx="285">
                  <c:v>1908</c:v>
                </c:pt>
                <c:pt idx="286">
                  <c:v>2071</c:v>
                </c:pt>
                <c:pt idx="287">
                  <c:v>2337</c:v>
                </c:pt>
                <c:pt idx="288">
                  <c:v>1917</c:v>
                </c:pt>
                <c:pt idx="289">
                  <c:v>1915</c:v>
                </c:pt>
                <c:pt idx="290">
                  <c:v>1943</c:v>
                </c:pt>
                <c:pt idx="291">
                  <c:v>1958</c:v>
                </c:pt>
                <c:pt idx="292">
                  <c:v>1941</c:v>
                </c:pt>
                <c:pt idx="293">
                  <c:v>1952</c:v>
                </c:pt>
                <c:pt idx="294">
                  <c:v>2027</c:v>
                </c:pt>
                <c:pt idx="295">
                  <c:v>2008</c:v>
                </c:pt>
                <c:pt idx="296">
                  <c:v>1955</c:v>
                </c:pt>
                <c:pt idx="297">
                  <c:v>1972</c:v>
                </c:pt>
                <c:pt idx="298">
                  <c:v>2063</c:v>
                </c:pt>
                <c:pt idx="299">
                  <c:v>1986</c:v>
                </c:pt>
                <c:pt idx="300">
                  <c:v>2019</c:v>
                </c:pt>
                <c:pt idx="301">
                  <c:v>1821</c:v>
                </c:pt>
                <c:pt idx="302">
                  <c:v>2009</c:v>
                </c:pt>
                <c:pt idx="303">
                  <c:v>2030</c:v>
                </c:pt>
                <c:pt idx="304">
                  <c:v>2017</c:v>
                </c:pt>
                <c:pt idx="305">
                  <c:v>2053</c:v>
                </c:pt>
                <c:pt idx="306">
                  <c:v>2098</c:v>
                </c:pt>
                <c:pt idx="307">
                  <c:v>2077</c:v>
                </c:pt>
                <c:pt idx="308">
                  <c:v>2086</c:v>
                </c:pt>
                <c:pt idx="309">
                  <c:v>2041</c:v>
                </c:pt>
                <c:pt idx="310">
                  <c:v>2068</c:v>
                </c:pt>
                <c:pt idx="311">
                  <c:v>2045</c:v>
                </c:pt>
                <c:pt idx="312">
                  <c:v>2064</c:v>
                </c:pt>
                <c:pt idx="313">
                  <c:v>2484</c:v>
                </c:pt>
                <c:pt idx="314">
                  <c:v>2097</c:v>
                </c:pt>
                <c:pt idx="315">
                  <c:v>2092</c:v>
                </c:pt>
                <c:pt idx="316">
                  <c:v>2134</c:v>
                </c:pt>
                <c:pt idx="317">
                  <c:v>2074</c:v>
                </c:pt>
                <c:pt idx="318">
                  <c:v>2096</c:v>
                </c:pt>
                <c:pt idx="319">
                  <c:v>2111</c:v>
                </c:pt>
                <c:pt idx="320">
                  <c:v>2109</c:v>
                </c:pt>
                <c:pt idx="321">
                  <c:v>2187</c:v>
                </c:pt>
                <c:pt idx="322">
                  <c:v>2143</c:v>
                </c:pt>
                <c:pt idx="323">
                  <c:v>2125</c:v>
                </c:pt>
                <c:pt idx="324">
                  <c:v>2165</c:v>
                </c:pt>
                <c:pt idx="325">
                  <c:v>2189</c:v>
                </c:pt>
                <c:pt idx="326">
                  <c:v>2146</c:v>
                </c:pt>
                <c:pt idx="327">
                  <c:v>2159</c:v>
                </c:pt>
                <c:pt idx="328">
                  <c:v>2266</c:v>
                </c:pt>
                <c:pt idx="329">
                  <c:v>2214</c:v>
                </c:pt>
                <c:pt idx="330">
                  <c:v>2122</c:v>
                </c:pt>
                <c:pt idx="331">
                  <c:v>2195</c:v>
                </c:pt>
                <c:pt idx="332">
                  <c:v>2233</c:v>
                </c:pt>
                <c:pt idx="333">
                  <c:v>2211</c:v>
                </c:pt>
                <c:pt idx="334">
                  <c:v>2251</c:v>
                </c:pt>
                <c:pt idx="335">
                  <c:v>2205</c:v>
                </c:pt>
                <c:pt idx="336">
                  <c:v>2153</c:v>
                </c:pt>
                <c:pt idx="337">
                  <c:v>2273</c:v>
                </c:pt>
                <c:pt idx="338">
                  <c:v>2252</c:v>
                </c:pt>
                <c:pt idx="339">
                  <c:v>2245</c:v>
                </c:pt>
                <c:pt idx="340">
                  <c:v>2292</c:v>
                </c:pt>
                <c:pt idx="341">
                  <c:v>2281</c:v>
                </c:pt>
                <c:pt idx="342">
                  <c:v>2258</c:v>
                </c:pt>
                <c:pt idx="343">
                  <c:v>2209</c:v>
                </c:pt>
                <c:pt idx="344">
                  <c:v>2373</c:v>
                </c:pt>
                <c:pt idx="345">
                  <c:v>2342</c:v>
                </c:pt>
                <c:pt idx="346">
                  <c:v>2296</c:v>
                </c:pt>
                <c:pt idx="347">
                  <c:v>2303</c:v>
                </c:pt>
                <c:pt idx="348">
                  <c:v>2297</c:v>
                </c:pt>
                <c:pt idx="349">
                  <c:v>2705</c:v>
                </c:pt>
                <c:pt idx="350">
                  <c:v>2320</c:v>
                </c:pt>
                <c:pt idx="351">
                  <c:v>2308</c:v>
                </c:pt>
                <c:pt idx="352">
                  <c:v>2398</c:v>
                </c:pt>
                <c:pt idx="353">
                  <c:v>2323</c:v>
                </c:pt>
                <c:pt idx="354">
                  <c:v>2441</c:v>
                </c:pt>
                <c:pt idx="355">
                  <c:v>2799</c:v>
                </c:pt>
                <c:pt idx="356">
                  <c:v>2418</c:v>
                </c:pt>
                <c:pt idx="357">
                  <c:v>2383</c:v>
                </c:pt>
                <c:pt idx="358">
                  <c:v>2390</c:v>
                </c:pt>
                <c:pt idx="359">
                  <c:v>2424</c:v>
                </c:pt>
                <c:pt idx="360">
                  <c:v>2435</c:v>
                </c:pt>
                <c:pt idx="361">
                  <c:v>2425</c:v>
                </c:pt>
                <c:pt idx="362">
                  <c:v>2399</c:v>
                </c:pt>
                <c:pt idx="363">
                  <c:v>2422</c:v>
                </c:pt>
                <c:pt idx="364">
                  <c:v>2448</c:v>
                </c:pt>
                <c:pt idx="365">
                  <c:v>2396</c:v>
                </c:pt>
                <c:pt idx="366">
                  <c:v>2942</c:v>
                </c:pt>
                <c:pt idx="367">
                  <c:v>2414</c:v>
                </c:pt>
                <c:pt idx="368">
                  <c:v>2531</c:v>
                </c:pt>
                <c:pt idx="369">
                  <c:v>2528</c:v>
                </c:pt>
                <c:pt idx="370">
                  <c:v>2508</c:v>
                </c:pt>
                <c:pt idx="371">
                  <c:v>2461</c:v>
                </c:pt>
                <c:pt idx="372">
                  <c:v>2504</c:v>
                </c:pt>
                <c:pt idx="373">
                  <c:v>2476</c:v>
                </c:pt>
                <c:pt idx="374">
                  <c:v>2487</c:v>
                </c:pt>
                <c:pt idx="375">
                  <c:v>2450</c:v>
                </c:pt>
                <c:pt idx="376">
                  <c:v>2512</c:v>
                </c:pt>
                <c:pt idx="377">
                  <c:v>2288</c:v>
                </c:pt>
                <c:pt idx="378">
                  <c:v>2497</c:v>
                </c:pt>
                <c:pt idx="379">
                  <c:v>2544</c:v>
                </c:pt>
                <c:pt idx="380">
                  <c:v>2549</c:v>
                </c:pt>
                <c:pt idx="381">
                  <c:v>2537</c:v>
                </c:pt>
                <c:pt idx="382">
                  <c:v>2969</c:v>
                </c:pt>
                <c:pt idx="383">
                  <c:v>2572</c:v>
                </c:pt>
                <c:pt idx="384">
                  <c:v>2577</c:v>
                </c:pt>
                <c:pt idx="385">
                  <c:v>2564</c:v>
                </c:pt>
                <c:pt idx="386">
                  <c:v>2632</c:v>
                </c:pt>
                <c:pt idx="387">
                  <c:v>2954</c:v>
                </c:pt>
                <c:pt idx="388">
                  <c:v>2565</c:v>
                </c:pt>
                <c:pt idx="389">
                  <c:v>2569</c:v>
                </c:pt>
                <c:pt idx="390">
                  <c:v>2539</c:v>
                </c:pt>
                <c:pt idx="391">
                  <c:v>2573</c:v>
                </c:pt>
                <c:pt idx="392">
                  <c:v>2567</c:v>
                </c:pt>
                <c:pt idx="393">
                  <c:v>2433</c:v>
                </c:pt>
                <c:pt idx="394">
                  <c:v>2639</c:v>
                </c:pt>
                <c:pt idx="395">
                  <c:v>2681</c:v>
                </c:pt>
                <c:pt idx="396">
                  <c:v>2610</c:v>
                </c:pt>
                <c:pt idx="397">
                  <c:v>2594</c:v>
                </c:pt>
                <c:pt idx="398">
                  <c:v>2646</c:v>
                </c:pt>
                <c:pt idx="399">
                  <c:v>2648</c:v>
                </c:pt>
                <c:pt idx="400">
                  <c:v>2639</c:v>
                </c:pt>
                <c:pt idx="401">
                  <c:v>2676</c:v>
                </c:pt>
                <c:pt idx="402">
                  <c:v>2631</c:v>
                </c:pt>
                <c:pt idx="403">
                  <c:v>2659</c:v>
                </c:pt>
                <c:pt idx="404">
                  <c:v>2715</c:v>
                </c:pt>
                <c:pt idx="405">
                  <c:v>2685</c:v>
                </c:pt>
                <c:pt idx="406">
                  <c:v>2705</c:v>
                </c:pt>
                <c:pt idx="407">
                  <c:v>2685</c:v>
                </c:pt>
                <c:pt idx="408">
                  <c:v>2729</c:v>
                </c:pt>
                <c:pt idx="409">
                  <c:v>2688</c:v>
                </c:pt>
                <c:pt idx="410">
                  <c:v>2696</c:v>
                </c:pt>
                <c:pt idx="411">
                  <c:v>2689</c:v>
                </c:pt>
                <c:pt idx="412">
                  <c:v>3065</c:v>
                </c:pt>
                <c:pt idx="413">
                  <c:v>2729</c:v>
                </c:pt>
                <c:pt idx="414">
                  <c:v>2707</c:v>
                </c:pt>
                <c:pt idx="415">
                  <c:v>2704</c:v>
                </c:pt>
                <c:pt idx="416">
                  <c:v>2754</c:v>
                </c:pt>
                <c:pt idx="417">
                  <c:v>3082</c:v>
                </c:pt>
                <c:pt idx="418">
                  <c:v>2739</c:v>
                </c:pt>
                <c:pt idx="419">
                  <c:v>2774</c:v>
                </c:pt>
                <c:pt idx="420">
                  <c:v>2745</c:v>
                </c:pt>
                <c:pt idx="421">
                  <c:v>2858</c:v>
                </c:pt>
                <c:pt idx="422">
                  <c:v>2795</c:v>
                </c:pt>
                <c:pt idx="423">
                  <c:v>2856</c:v>
                </c:pt>
                <c:pt idx="424">
                  <c:v>2910</c:v>
                </c:pt>
                <c:pt idx="425">
                  <c:v>2779</c:v>
                </c:pt>
                <c:pt idx="426">
                  <c:v>2774</c:v>
                </c:pt>
                <c:pt idx="427">
                  <c:v>2795</c:v>
                </c:pt>
                <c:pt idx="428">
                  <c:v>2806</c:v>
                </c:pt>
                <c:pt idx="429">
                  <c:v>2772</c:v>
                </c:pt>
                <c:pt idx="430">
                  <c:v>2821</c:v>
                </c:pt>
                <c:pt idx="431">
                  <c:v>2850</c:v>
                </c:pt>
                <c:pt idx="432">
                  <c:v>2867</c:v>
                </c:pt>
                <c:pt idx="433">
                  <c:v>2834</c:v>
                </c:pt>
                <c:pt idx="434">
                  <c:v>2821</c:v>
                </c:pt>
                <c:pt idx="435">
                  <c:v>2869</c:v>
                </c:pt>
                <c:pt idx="436">
                  <c:v>3259</c:v>
                </c:pt>
                <c:pt idx="437">
                  <c:v>2858</c:v>
                </c:pt>
                <c:pt idx="438">
                  <c:v>2840</c:v>
                </c:pt>
                <c:pt idx="439">
                  <c:v>2915</c:v>
                </c:pt>
                <c:pt idx="440">
                  <c:v>2896</c:v>
                </c:pt>
                <c:pt idx="441">
                  <c:v>2979</c:v>
                </c:pt>
                <c:pt idx="442">
                  <c:v>2890</c:v>
                </c:pt>
                <c:pt idx="443">
                  <c:v>2885</c:v>
                </c:pt>
                <c:pt idx="444">
                  <c:v>2933</c:v>
                </c:pt>
                <c:pt idx="445">
                  <c:v>3243</c:v>
                </c:pt>
                <c:pt idx="446">
                  <c:v>2706</c:v>
                </c:pt>
                <c:pt idx="447">
                  <c:v>2953</c:v>
                </c:pt>
                <c:pt idx="448">
                  <c:v>2934</c:v>
                </c:pt>
                <c:pt idx="449">
                  <c:v>2933</c:v>
                </c:pt>
                <c:pt idx="450">
                  <c:v>2927</c:v>
                </c:pt>
                <c:pt idx="451">
                  <c:v>3041</c:v>
                </c:pt>
                <c:pt idx="452">
                  <c:v>2977</c:v>
                </c:pt>
                <c:pt idx="453">
                  <c:v>2990</c:v>
                </c:pt>
                <c:pt idx="454">
                  <c:v>3294</c:v>
                </c:pt>
                <c:pt idx="455">
                  <c:v>2912</c:v>
                </c:pt>
                <c:pt idx="456">
                  <c:v>2972</c:v>
                </c:pt>
                <c:pt idx="457">
                  <c:v>2981</c:v>
                </c:pt>
                <c:pt idx="458">
                  <c:v>2973</c:v>
                </c:pt>
                <c:pt idx="459">
                  <c:v>3030</c:v>
                </c:pt>
                <c:pt idx="460">
                  <c:v>2978</c:v>
                </c:pt>
                <c:pt idx="461">
                  <c:v>3009</c:v>
                </c:pt>
                <c:pt idx="462">
                  <c:v>2999</c:v>
                </c:pt>
                <c:pt idx="463">
                  <c:v>3001</c:v>
                </c:pt>
                <c:pt idx="464">
                  <c:v>3196</c:v>
                </c:pt>
                <c:pt idx="465">
                  <c:v>3120</c:v>
                </c:pt>
                <c:pt idx="466">
                  <c:v>3018</c:v>
                </c:pt>
                <c:pt idx="467">
                  <c:v>3505</c:v>
                </c:pt>
                <c:pt idx="468">
                  <c:v>3057</c:v>
                </c:pt>
                <c:pt idx="469">
                  <c:v>3062</c:v>
                </c:pt>
                <c:pt idx="470">
                  <c:v>3054</c:v>
                </c:pt>
                <c:pt idx="471">
                  <c:v>3083</c:v>
                </c:pt>
                <c:pt idx="472">
                  <c:v>3086</c:v>
                </c:pt>
                <c:pt idx="473">
                  <c:v>3075</c:v>
                </c:pt>
                <c:pt idx="474">
                  <c:v>3106</c:v>
                </c:pt>
                <c:pt idx="475">
                  <c:v>3139</c:v>
                </c:pt>
                <c:pt idx="476">
                  <c:v>3183</c:v>
                </c:pt>
                <c:pt idx="477">
                  <c:v>3144</c:v>
                </c:pt>
                <c:pt idx="478">
                  <c:v>3126</c:v>
                </c:pt>
                <c:pt idx="479">
                  <c:v>3111</c:v>
                </c:pt>
                <c:pt idx="480">
                  <c:v>3583</c:v>
                </c:pt>
                <c:pt idx="481">
                  <c:v>3175</c:v>
                </c:pt>
                <c:pt idx="482">
                  <c:v>3120</c:v>
                </c:pt>
                <c:pt idx="483">
                  <c:v>3121</c:v>
                </c:pt>
                <c:pt idx="484">
                  <c:v>3668</c:v>
                </c:pt>
                <c:pt idx="485">
                  <c:v>3186</c:v>
                </c:pt>
                <c:pt idx="486">
                  <c:v>3223</c:v>
                </c:pt>
                <c:pt idx="487">
                  <c:v>3142</c:v>
                </c:pt>
                <c:pt idx="488">
                  <c:v>3204</c:v>
                </c:pt>
                <c:pt idx="489">
                  <c:v>3165</c:v>
                </c:pt>
                <c:pt idx="490">
                  <c:v>3203</c:v>
                </c:pt>
                <c:pt idx="491">
                  <c:v>3171</c:v>
                </c:pt>
                <c:pt idx="492">
                  <c:v>3199</c:v>
                </c:pt>
                <c:pt idx="493">
                  <c:v>3269</c:v>
                </c:pt>
                <c:pt idx="494">
                  <c:v>2977</c:v>
                </c:pt>
                <c:pt idx="495">
                  <c:v>3005</c:v>
                </c:pt>
                <c:pt idx="496">
                  <c:v>3229</c:v>
                </c:pt>
                <c:pt idx="497">
                  <c:v>3187</c:v>
                </c:pt>
                <c:pt idx="498">
                  <c:v>3222</c:v>
                </c:pt>
                <c:pt idx="499">
                  <c:v>3226</c:v>
                </c:pt>
                <c:pt idx="500">
                  <c:v>3259</c:v>
                </c:pt>
                <c:pt idx="501">
                  <c:v>3230</c:v>
                </c:pt>
                <c:pt idx="502">
                  <c:v>3275</c:v>
                </c:pt>
                <c:pt idx="503">
                  <c:v>3245</c:v>
                </c:pt>
                <c:pt idx="504">
                  <c:v>3284</c:v>
                </c:pt>
                <c:pt idx="505">
                  <c:v>3260</c:v>
                </c:pt>
                <c:pt idx="506">
                  <c:v>3248</c:v>
                </c:pt>
                <c:pt idx="507">
                  <c:v>3295</c:v>
                </c:pt>
                <c:pt idx="508">
                  <c:v>3292</c:v>
                </c:pt>
                <c:pt idx="509">
                  <c:v>3261</c:v>
                </c:pt>
                <c:pt idx="510">
                  <c:v>3271</c:v>
                </c:pt>
                <c:pt idx="511">
                  <c:v>3288</c:v>
                </c:pt>
                <c:pt idx="512">
                  <c:v>3355</c:v>
                </c:pt>
                <c:pt idx="513">
                  <c:v>3370</c:v>
                </c:pt>
                <c:pt idx="514">
                  <c:v>3563</c:v>
                </c:pt>
                <c:pt idx="515">
                  <c:v>3362</c:v>
                </c:pt>
                <c:pt idx="516">
                  <c:v>3350</c:v>
                </c:pt>
                <c:pt idx="517">
                  <c:v>3347</c:v>
                </c:pt>
                <c:pt idx="518">
                  <c:v>3372</c:v>
                </c:pt>
                <c:pt idx="519">
                  <c:v>3321</c:v>
                </c:pt>
                <c:pt idx="520">
                  <c:v>3338</c:v>
                </c:pt>
                <c:pt idx="521">
                  <c:v>3426</c:v>
                </c:pt>
                <c:pt idx="522">
                  <c:v>3440</c:v>
                </c:pt>
                <c:pt idx="523">
                  <c:v>3395</c:v>
                </c:pt>
                <c:pt idx="524">
                  <c:v>3761</c:v>
                </c:pt>
                <c:pt idx="525">
                  <c:v>3416</c:v>
                </c:pt>
                <c:pt idx="526">
                  <c:v>3390</c:v>
                </c:pt>
                <c:pt idx="527">
                  <c:v>3417</c:v>
                </c:pt>
                <c:pt idx="528">
                  <c:v>3846</c:v>
                </c:pt>
                <c:pt idx="529">
                  <c:v>3272</c:v>
                </c:pt>
                <c:pt idx="530">
                  <c:v>3429</c:v>
                </c:pt>
                <c:pt idx="531">
                  <c:v>3437</c:v>
                </c:pt>
                <c:pt idx="532">
                  <c:v>3808</c:v>
                </c:pt>
                <c:pt idx="533">
                  <c:v>3500</c:v>
                </c:pt>
                <c:pt idx="534">
                  <c:v>3430</c:v>
                </c:pt>
                <c:pt idx="535">
                  <c:v>3520</c:v>
                </c:pt>
                <c:pt idx="536">
                  <c:v>3161</c:v>
                </c:pt>
                <c:pt idx="537">
                  <c:v>3462</c:v>
                </c:pt>
                <c:pt idx="538">
                  <c:v>3475</c:v>
                </c:pt>
                <c:pt idx="539">
                  <c:v>3449</c:v>
                </c:pt>
                <c:pt idx="540">
                  <c:v>3498</c:v>
                </c:pt>
                <c:pt idx="541">
                  <c:v>3472</c:v>
                </c:pt>
                <c:pt idx="542">
                  <c:v>3451</c:v>
                </c:pt>
                <c:pt idx="543">
                  <c:v>3950</c:v>
                </c:pt>
                <c:pt idx="544">
                  <c:v>3531</c:v>
                </c:pt>
                <c:pt idx="545">
                  <c:v>3612</c:v>
                </c:pt>
                <c:pt idx="546">
                  <c:v>3556</c:v>
                </c:pt>
                <c:pt idx="547">
                  <c:v>3912</c:v>
                </c:pt>
                <c:pt idx="548">
                  <c:v>3536</c:v>
                </c:pt>
                <c:pt idx="549">
                  <c:v>3631</c:v>
                </c:pt>
                <c:pt idx="550">
                  <c:v>3451</c:v>
                </c:pt>
                <c:pt idx="551">
                  <c:v>3572</c:v>
                </c:pt>
                <c:pt idx="552">
                  <c:v>3566</c:v>
                </c:pt>
                <c:pt idx="553">
                  <c:v>3629</c:v>
                </c:pt>
                <c:pt idx="554">
                  <c:v>3595</c:v>
                </c:pt>
                <c:pt idx="555">
                  <c:v>3536</c:v>
                </c:pt>
                <c:pt idx="556">
                  <c:v>3603</c:v>
                </c:pt>
                <c:pt idx="557">
                  <c:v>3602</c:v>
                </c:pt>
                <c:pt idx="558">
                  <c:v>3972</c:v>
                </c:pt>
                <c:pt idx="559">
                  <c:v>3662</c:v>
                </c:pt>
                <c:pt idx="560">
                  <c:v>3281</c:v>
                </c:pt>
                <c:pt idx="561">
                  <c:v>3654</c:v>
                </c:pt>
                <c:pt idx="562">
                  <c:v>3682</c:v>
                </c:pt>
                <c:pt idx="563">
                  <c:v>3706</c:v>
                </c:pt>
                <c:pt idx="564">
                  <c:v>3639</c:v>
                </c:pt>
                <c:pt idx="565">
                  <c:v>4210</c:v>
                </c:pt>
                <c:pt idx="566">
                  <c:v>3591</c:v>
                </c:pt>
                <c:pt idx="567">
                  <c:v>3760</c:v>
                </c:pt>
                <c:pt idx="568">
                  <c:v>3670</c:v>
                </c:pt>
                <c:pt idx="569">
                  <c:v>3750</c:v>
                </c:pt>
                <c:pt idx="570">
                  <c:v>3729</c:v>
                </c:pt>
                <c:pt idx="571">
                  <c:v>3655</c:v>
                </c:pt>
                <c:pt idx="572">
                  <c:v>3693</c:v>
                </c:pt>
                <c:pt idx="573">
                  <c:v>3711</c:v>
                </c:pt>
                <c:pt idx="574">
                  <c:v>3693</c:v>
                </c:pt>
                <c:pt idx="575">
                  <c:v>3770</c:v>
                </c:pt>
                <c:pt idx="576">
                  <c:v>3736</c:v>
                </c:pt>
                <c:pt idx="577">
                  <c:v>3752</c:v>
                </c:pt>
                <c:pt idx="578">
                  <c:v>3728</c:v>
                </c:pt>
                <c:pt idx="579">
                  <c:v>3730</c:v>
                </c:pt>
                <c:pt idx="580">
                  <c:v>3700</c:v>
                </c:pt>
                <c:pt idx="581">
                  <c:v>3614</c:v>
                </c:pt>
                <c:pt idx="582">
                  <c:v>3738</c:v>
                </c:pt>
                <c:pt idx="583">
                  <c:v>3736</c:v>
                </c:pt>
                <c:pt idx="584">
                  <c:v>3855</c:v>
                </c:pt>
                <c:pt idx="585">
                  <c:v>3740</c:v>
                </c:pt>
                <c:pt idx="586">
                  <c:v>3452</c:v>
                </c:pt>
                <c:pt idx="587">
                  <c:v>3840</c:v>
                </c:pt>
                <c:pt idx="588">
                  <c:v>3824</c:v>
                </c:pt>
                <c:pt idx="589">
                  <c:v>3863</c:v>
                </c:pt>
                <c:pt idx="590">
                  <c:v>3827</c:v>
                </c:pt>
                <c:pt idx="591">
                  <c:v>3783</c:v>
                </c:pt>
                <c:pt idx="592">
                  <c:v>3835</c:v>
                </c:pt>
                <c:pt idx="593">
                  <c:v>4245</c:v>
                </c:pt>
                <c:pt idx="594">
                  <c:v>3786</c:v>
                </c:pt>
                <c:pt idx="595">
                  <c:v>3849</c:v>
                </c:pt>
                <c:pt idx="596">
                  <c:v>3846</c:v>
                </c:pt>
                <c:pt idx="597">
                  <c:v>3823</c:v>
                </c:pt>
                <c:pt idx="598">
                  <c:v>3895</c:v>
                </c:pt>
                <c:pt idx="599">
                  <c:v>3929</c:v>
                </c:pt>
                <c:pt idx="600">
                  <c:v>4207</c:v>
                </c:pt>
                <c:pt idx="601">
                  <c:v>3872</c:v>
                </c:pt>
                <c:pt idx="602">
                  <c:v>3874</c:v>
                </c:pt>
                <c:pt idx="603">
                  <c:v>3856</c:v>
                </c:pt>
                <c:pt idx="604">
                  <c:v>3989</c:v>
                </c:pt>
                <c:pt idx="605">
                  <c:v>3856</c:v>
                </c:pt>
                <c:pt idx="606">
                  <c:v>3874</c:v>
                </c:pt>
                <c:pt idx="607">
                  <c:v>3929</c:v>
                </c:pt>
                <c:pt idx="608">
                  <c:v>3887</c:v>
                </c:pt>
                <c:pt idx="609">
                  <c:v>3919</c:v>
                </c:pt>
                <c:pt idx="610">
                  <c:v>4308</c:v>
                </c:pt>
                <c:pt idx="611">
                  <c:v>3913</c:v>
                </c:pt>
                <c:pt idx="612">
                  <c:v>3904</c:v>
                </c:pt>
                <c:pt idx="613">
                  <c:v>3959</c:v>
                </c:pt>
                <c:pt idx="614">
                  <c:v>3927</c:v>
                </c:pt>
                <c:pt idx="615">
                  <c:v>3950</c:v>
                </c:pt>
                <c:pt idx="616">
                  <c:v>4043</c:v>
                </c:pt>
                <c:pt idx="617">
                  <c:v>3920</c:v>
                </c:pt>
                <c:pt idx="618">
                  <c:v>3968</c:v>
                </c:pt>
                <c:pt idx="619">
                  <c:v>4014</c:v>
                </c:pt>
                <c:pt idx="620">
                  <c:v>4274</c:v>
                </c:pt>
                <c:pt idx="621">
                  <c:v>3988</c:v>
                </c:pt>
                <c:pt idx="622">
                  <c:v>4030</c:v>
                </c:pt>
                <c:pt idx="623">
                  <c:v>4092</c:v>
                </c:pt>
                <c:pt idx="624">
                  <c:v>4030</c:v>
                </c:pt>
                <c:pt idx="625">
                  <c:v>4062</c:v>
                </c:pt>
                <c:pt idx="626">
                  <c:v>3777</c:v>
                </c:pt>
                <c:pt idx="627">
                  <c:v>4048</c:v>
                </c:pt>
                <c:pt idx="628">
                  <c:v>4073</c:v>
                </c:pt>
                <c:pt idx="629">
                  <c:v>4088</c:v>
                </c:pt>
                <c:pt idx="630">
                  <c:v>4114</c:v>
                </c:pt>
                <c:pt idx="631">
                  <c:v>4069</c:v>
                </c:pt>
                <c:pt idx="632">
                  <c:v>4162</c:v>
                </c:pt>
                <c:pt idx="633">
                  <c:v>4542</c:v>
                </c:pt>
                <c:pt idx="634">
                  <c:v>4087</c:v>
                </c:pt>
                <c:pt idx="635">
                  <c:v>4131</c:v>
                </c:pt>
                <c:pt idx="636">
                  <c:v>4140</c:v>
                </c:pt>
                <c:pt idx="637">
                  <c:v>4132</c:v>
                </c:pt>
                <c:pt idx="638">
                  <c:v>4075</c:v>
                </c:pt>
                <c:pt idx="639">
                  <c:v>3690</c:v>
                </c:pt>
                <c:pt idx="640">
                  <c:v>4127</c:v>
                </c:pt>
                <c:pt idx="641">
                  <c:v>4212</c:v>
                </c:pt>
                <c:pt idx="642">
                  <c:v>4169</c:v>
                </c:pt>
                <c:pt idx="643">
                  <c:v>4189</c:v>
                </c:pt>
                <c:pt idx="644">
                  <c:v>4183</c:v>
                </c:pt>
                <c:pt idx="645">
                  <c:v>4147</c:v>
                </c:pt>
                <c:pt idx="646">
                  <c:v>4271</c:v>
                </c:pt>
                <c:pt idx="647">
                  <c:v>4129</c:v>
                </c:pt>
                <c:pt idx="648">
                  <c:v>4202</c:v>
                </c:pt>
                <c:pt idx="649">
                  <c:v>4459</c:v>
                </c:pt>
                <c:pt idx="650">
                  <c:v>4069</c:v>
                </c:pt>
                <c:pt idx="651">
                  <c:v>4175</c:v>
                </c:pt>
                <c:pt idx="652">
                  <c:v>4700</c:v>
                </c:pt>
                <c:pt idx="653">
                  <c:v>4185</c:v>
                </c:pt>
                <c:pt idx="654">
                  <c:v>4201</c:v>
                </c:pt>
                <c:pt idx="655">
                  <c:v>4517</c:v>
                </c:pt>
                <c:pt idx="656">
                  <c:v>4248</c:v>
                </c:pt>
                <c:pt idx="657">
                  <c:v>4184</c:v>
                </c:pt>
                <c:pt idx="658">
                  <c:v>4285</c:v>
                </c:pt>
                <c:pt idx="659">
                  <c:v>4239</c:v>
                </c:pt>
                <c:pt idx="660">
                  <c:v>4224</c:v>
                </c:pt>
                <c:pt idx="661">
                  <c:v>4270</c:v>
                </c:pt>
                <c:pt idx="662">
                  <c:v>4262</c:v>
                </c:pt>
                <c:pt idx="663">
                  <c:v>4340</c:v>
                </c:pt>
                <c:pt idx="664">
                  <c:v>4260</c:v>
                </c:pt>
                <c:pt idx="665">
                  <c:v>4308</c:v>
                </c:pt>
                <c:pt idx="666">
                  <c:v>4247</c:v>
                </c:pt>
                <c:pt idx="667">
                  <c:v>4333</c:v>
                </c:pt>
                <c:pt idx="668">
                  <c:v>4328</c:v>
                </c:pt>
                <c:pt idx="669">
                  <c:v>4294</c:v>
                </c:pt>
                <c:pt idx="670">
                  <c:v>4044</c:v>
                </c:pt>
                <c:pt idx="671">
                  <c:v>4276</c:v>
                </c:pt>
                <c:pt idx="672">
                  <c:v>4366</c:v>
                </c:pt>
                <c:pt idx="673">
                  <c:v>4298</c:v>
                </c:pt>
                <c:pt idx="674">
                  <c:v>4317</c:v>
                </c:pt>
                <c:pt idx="675">
                  <c:v>4315</c:v>
                </c:pt>
                <c:pt idx="676">
                  <c:v>4335</c:v>
                </c:pt>
                <c:pt idx="677">
                  <c:v>4326</c:v>
                </c:pt>
                <c:pt idx="678">
                  <c:v>4441</c:v>
                </c:pt>
                <c:pt idx="679">
                  <c:v>4339</c:v>
                </c:pt>
                <c:pt idx="680">
                  <c:v>4211</c:v>
                </c:pt>
                <c:pt idx="681">
                  <c:v>4498</c:v>
                </c:pt>
                <c:pt idx="682">
                  <c:v>4438</c:v>
                </c:pt>
                <c:pt idx="683">
                  <c:v>4328</c:v>
                </c:pt>
                <c:pt idx="684">
                  <c:v>4367</c:v>
                </c:pt>
                <c:pt idx="685">
                  <c:v>4403</c:v>
                </c:pt>
                <c:pt idx="686">
                  <c:v>4369</c:v>
                </c:pt>
                <c:pt idx="687">
                  <c:v>4399</c:v>
                </c:pt>
                <c:pt idx="688">
                  <c:v>4346</c:v>
                </c:pt>
                <c:pt idx="689">
                  <c:v>4403</c:v>
                </c:pt>
                <c:pt idx="690">
                  <c:v>4447</c:v>
                </c:pt>
                <c:pt idx="691">
                  <c:v>4446</c:v>
                </c:pt>
                <c:pt idx="692">
                  <c:v>4458</c:v>
                </c:pt>
                <c:pt idx="693">
                  <c:v>4462</c:v>
                </c:pt>
                <c:pt idx="694">
                  <c:v>4543</c:v>
                </c:pt>
                <c:pt idx="695">
                  <c:v>4438</c:v>
                </c:pt>
                <c:pt idx="696">
                  <c:v>4503</c:v>
                </c:pt>
                <c:pt idx="697">
                  <c:v>4508</c:v>
                </c:pt>
                <c:pt idx="698">
                  <c:v>4605</c:v>
                </c:pt>
                <c:pt idx="699">
                  <c:v>4474</c:v>
                </c:pt>
                <c:pt idx="700">
                  <c:v>4609</c:v>
                </c:pt>
                <c:pt idx="701">
                  <c:v>4482</c:v>
                </c:pt>
                <c:pt idx="702">
                  <c:v>4589</c:v>
                </c:pt>
                <c:pt idx="703">
                  <c:v>4558</c:v>
                </c:pt>
                <c:pt idx="704">
                  <c:v>4616</c:v>
                </c:pt>
                <c:pt idx="705">
                  <c:v>4493</c:v>
                </c:pt>
                <c:pt idx="706">
                  <c:v>4883</c:v>
                </c:pt>
                <c:pt idx="707">
                  <c:v>4550</c:v>
                </c:pt>
                <c:pt idx="708">
                  <c:v>4498</c:v>
                </c:pt>
                <c:pt idx="709">
                  <c:v>5018</c:v>
                </c:pt>
                <c:pt idx="710">
                  <c:v>4570</c:v>
                </c:pt>
                <c:pt idx="711">
                  <c:v>4650</c:v>
                </c:pt>
                <c:pt idx="712">
                  <c:v>4726</c:v>
                </c:pt>
                <c:pt idx="713">
                  <c:v>4554</c:v>
                </c:pt>
                <c:pt idx="714">
                  <c:v>4663</c:v>
                </c:pt>
                <c:pt idx="715">
                  <c:v>5004</c:v>
                </c:pt>
                <c:pt idx="716">
                  <c:v>4577</c:v>
                </c:pt>
                <c:pt idx="717">
                  <c:v>4133</c:v>
                </c:pt>
                <c:pt idx="718">
                  <c:v>4733</c:v>
                </c:pt>
                <c:pt idx="719">
                  <c:v>4610</c:v>
                </c:pt>
                <c:pt idx="720">
                  <c:v>4635</c:v>
                </c:pt>
                <c:pt idx="721">
                  <c:v>4602</c:v>
                </c:pt>
                <c:pt idx="722">
                  <c:v>4680</c:v>
                </c:pt>
                <c:pt idx="723">
                  <c:v>4629</c:v>
                </c:pt>
                <c:pt idx="724">
                  <c:v>4178</c:v>
                </c:pt>
                <c:pt idx="725">
                  <c:v>4527</c:v>
                </c:pt>
                <c:pt idx="726">
                  <c:v>5082</c:v>
                </c:pt>
                <c:pt idx="727">
                  <c:v>4673</c:v>
                </c:pt>
                <c:pt idx="728">
                  <c:v>4665</c:v>
                </c:pt>
                <c:pt idx="729">
                  <c:v>4789</c:v>
                </c:pt>
                <c:pt idx="730">
                  <c:v>4682</c:v>
                </c:pt>
                <c:pt idx="731">
                  <c:v>4758</c:v>
                </c:pt>
                <c:pt idx="732">
                  <c:v>4696</c:v>
                </c:pt>
                <c:pt idx="733">
                  <c:v>4706</c:v>
                </c:pt>
                <c:pt idx="734">
                  <c:v>4535</c:v>
                </c:pt>
                <c:pt idx="735">
                  <c:v>4746</c:v>
                </c:pt>
                <c:pt idx="736">
                  <c:v>4752</c:v>
                </c:pt>
                <c:pt idx="737">
                  <c:v>4767</c:v>
                </c:pt>
                <c:pt idx="738">
                  <c:v>4823</c:v>
                </c:pt>
                <c:pt idx="739">
                  <c:v>4809</c:v>
                </c:pt>
                <c:pt idx="740">
                  <c:v>5091</c:v>
                </c:pt>
                <c:pt idx="741">
                  <c:v>4734</c:v>
                </c:pt>
                <c:pt idx="742">
                  <c:v>4756</c:v>
                </c:pt>
                <c:pt idx="743">
                  <c:v>5116</c:v>
                </c:pt>
                <c:pt idx="744">
                  <c:v>4780</c:v>
                </c:pt>
                <c:pt idx="745">
                  <c:v>4769</c:v>
                </c:pt>
                <c:pt idx="746">
                  <c:v>4787</c:v>
                </c:pt>
                <c:pt idx="747">
                  <c:v>4685</c:v>
                </c:pt>
                <c:pt idx="748">
                  <c:v>4832</c:v>
                </c:pt>
                <c:pt idx="749">
                  <c:v>4766</c:v>
                </c:pt>
                <c:pt idx="750">
                  <c:v>4784</c:v>
                </c:pt>
                <c:pt idx="751">
                  <c:v>5156</c:v>
                </c:pt>
                <c:pt idx="752">
                  <c:v>4819</c:v>
                </c:pt>
                <c:pt idx="753">
                  <c:v>4884</c:v>
                </c:pt>
                <c:pt idx="754">
                  <c:v>5356</c:v>
                </c:pt>
                <c:pt idx="755">
                  <c:v>4764</c:v>
                </c:pt>
                <c:pt idx="756">
                  <c:v>4826</c:v>
                </c:pt>
                <c:pt idx="757">
                  <c:v>4410</c:v>
                </c:pt>
                <c:pt idx="758">
                  <c:v>4934</c:v>
                </c:pt>
                <c:pt idx="759">
                  <c:v>4892</c:v>
                </c:pt>
                <c:pt idx="760">
                  <c:v>4896</c:v>
                </c:pt>
                <c:pt idx="761">
                  <c:v>4899</c:v>
                </c:pt>
                <c:pt idx="762">
                  <c:v>5310</c:v>
                </c:pt>
                <c:pt idx="763">
                  <c:v>4871</c:v>
                </c:pt>
                <c:pt idx="764">
                  <c:v>4919</c:v>
                </c:pt>
                <c:pt idx="765">
                  <c:v>4986</c:v>
                </c:pt>
                <c:pt idx="766">
                  <c:v>4986</c:v>
                </c:pt>
                <c:pt idx="767">
                  <c:v>4890</c:v>
                </c:pt>
                <c:pt idx="768">
                  <c:v>4932</c:v>
                </c:pt>
                <c:pt idx="769">
                  <c:v>4918</c:v>
                </c:pt>
                <c:pt idx="770">
                  <c:v>5065</c:v>
                </c:pt>
                <c:pt idx="771">
                  <c:v>5010</c:v>
                </c:pt>
                <c:pt idx="772">
                  <c:v>4623</c:v>
                </c:pt>
                <c:pt idx="773">
                  <c:v>4906</c:v>
                </c:pt>
                <c:pt idx="774">
                  <c:v>4984</c:v>
                </c:pt>
                <c:pt idx="775">
                  <c:v>4897</c:v>
                </c:pt>
                <c:pt idx="776">
                  <c:v>4975</c:v>
                </c:pt>
                <c:pt idx="777">
                  <c:v>5027</c:v>
                </c:pt>
                <c:pt idx="778">
                  <c:v>5394</c:v>
                </c:pt>
                <c:pt idx="779">
                  <c:v>4963</c:v>
                </c:pt>
                <c:pt idx="780">
                  <c:v>4939</c:v>
                </c:pt>
                <c:pt idx="781">
                  <c:v>4777</c:v>
                </c:pt>
                <c:pt idx="782">
                  <c:v>4867</c:v>
                </c:pt>
                <c:pt idx="783">
                  <c:v>5411</c:v>
                </c:pt>
                <c:pt idx="784">
                  <c:v>4998</c:v>
                </c:pt>
                <c:pt idx="785">
                  <c:v>5155</c:v>
                </c:pt>
                <c:pt idx="786">
                  <c:v>5304</c:v>
                </c:pt>
                <c:pt idx="787">
                  <c:v>5167</c:v>
                </c:pt>
                <c:pt idx="788">
                  <c:v>4820</c:v>
                </c:pt>
                <c:pt idx="789">
                  <c:v>4971</c:v>
                </c:pt>
                <c:pt idx="790">
                  <c:v>4962</c:v>
                </c:pt>
                <c:pt idx="791">
                  <c:v>5554</c:v>
                </c:pt>
                <c:pt idx="792">
                  <c:v>5100</c:v>
                </c:pt>
                <c:pt idx="793">
                  <c:v>5130</c:v>
                </c:pt>
                <c:pt idx="794">
                  <c:v>5001</c:v>
                </c:pt>
                <c:pt idx="795">
                  <c:v>4985</c:v>
                </c:pt>
                <c:pt idx="796">
                  <c:v>5827</c:v>
                </c:pt>
                <c:pt idx="797">
                  <c:v>5180</c:v>
                </c:pt>
                <c:pt idx="798">
                  <c:v>5176</c:v>
                </c:pt>
                <c:pt idx="799">
                  <c:v>5140</c:v>
                </c:pt>
                <c:pt idx="800">
                  <c:v>5135</c:v>
                </c:pt>
                <c:pt idx="801">
                  <c:v>5161</c:v>
                </c:pt>
                <c:pt idx="802">
                  <c:v>5110</c:v>
                </c:pt>
                <c:pt idx="803">
                  <c:v>4994</c:v>
                </c:pt>
                <c:pt idx="804">
                  <c:v>5215</c:v>
                </c:pt>
                <c:pt idx="805">
                  <c:v>5168</c:v>
                </c:pt>
                <c:pt idx="806">
                  <c:v>5137</c:v>
                </c:pt>
                <c:pt idx="807">
                  <c:v>5145</c:v>
                </c:pt>
                <c:pt idx="808">
                  <c:v>5150</c:v>
                </c:pt>
                <c:pt idx="809">
                  <c:v>5581</c:v>
                </c:pt>
                <c:pt idx="810">
                  <c:v>5166</c:v>
                </c:pt>
                <c:pt idx="811">
                  <c:v>5222</c:v>
                </c:pt>
                <c:pt idx="812">
                  <c:v>5220</c:v>
                </c:pt>
                <c:pt idx="813">
                  <c:v>5164</c:v>
                </c:pt>
                <c:pt idx="814">
                  <c:v>5533</c:v>
                </c:pt>
                <c:pt idx="815">
                  <c:v>5154</c:v>
                </c:pt>
                <c:pt idx="816">
                  <c:v>5320</c:v>
                </c:pt>
                <c:pt idx="817">
                  <c:v>5330</c:v>
                </c:pt>
                <c:pt idx="818">
                  <c:v>5297</c:v>
                </c:pt>
                <c:pt idx="819">
                  <c:v>5735</c:v>
                </c:pt>
                <c:pt idx="820">
                  <c:v>5510</c:v>
                </c:pt>
                <c:pt idx="821">
                  <c:v>5323</c:v>
                </c:pt>
                <c:pt idx="822">
                  <c:v>5222</c:v>
                </c:pt>
                <c:pt idx="823">
                  <c:v>5275</c:v>
                </c:pt>
                <c:pt idx="824">
                  <c:v>5856</c:v>
                </c:pt>
                <c:pt idx="825">
                  <c:v>5366</c:v>
                </c:pt>
                <c:pt idx="826">
                  <c:v>5352</c:v>
                </c:pt>
                <c:pt idx="827">
                  <c:v>5292</c:v>
                </c:pt>
                <c:pt idx="828">
                  <c:v>5266</c:v>
                </c:pt>
                <c:pt idx="829">
                  <c:v>5767</c:v>
                </c:pt>
                <c:pt idx="830">
                  <c:v>5334</c:v>
                </c:pt>
                <c:pt idx="831">
                  <c:v>5474</c:v>
                </c:pt>
                <c:pt idx="832">
                  <c:v>5357</c:v>
                </c:pt>
                <c:pt idx="833">
                  <c:v>5301</c:v>
                </c:pt>
                <c:pt idx="834">
                  <c:v>5138</c:v>
                </c:pt>
                <c:pt idx="835">
                  <c:v>5647</c:v>
                </c:pt>
                <c:pt idx="836">
                  <c:v>5520</c:v>
                </c:pt>
                <c:pt idx="837">
                  <c:v>5764</c:v>
                </c:pt>
                <c:pt idx="838">
                  <c:v>5560</c:v>
                </c:pt>
                <c:pt idx="839">
                  <c:v>5358</c:v>
                </c:pt>
                <c:pt idx="840">
                  <c:v>5396</c:v>
                </c:pt>
                <c:pt idx="841">
                  <c:v>5998</c:v>
                </c:pt>
                <c:pt idx="842">
                  <c:v>5339</c:v>
                </c:pt>
                <c:pt idx="843">
                  <c:v>5355</c:v>
                </c:pt>
                <c:pt idx="844">
                  <c:v>5547</c:v>
                </c:pt>
                <c:pt idx="845">
                  <c:v>5275</c:v>
                </c:pt>
                <c:pt idx="846">
                  <c:v>5757</c:v>
                </c:pt>
                <c:pt idx="847">
                  <c:v>5440</c:v>
                </c:pt>
                <c:pt idx="848">
                  <c:v>5497</c:v>
                </c:pt>
                <c:pt idx="849">
                  <c:v>5392</c:v>
                </c:pt>
                <c:pt idx="850">
                  <c:v>5465</c:v>
                </c:pt>
                <c:pt idx="851">
                  <c:v>5717</c:v>
                </c:pt>
                <c:pt idx="852">
                  <c:v>5392</c:v>
                </c:pt>
                <c:pt idx="853">
                  <c:v>5411</c:v>
                </c:pt>
                <c:pt idx="854">
                  <c:v>5404</c:v>
                </c:pt>
                <c:pt idx="855">
                  <c:v>5416</c:v>
                </c:pt>
                <c:pt idx="856">
                  <c:v>5412</c:v>
                </c:pt>
                <c:pt idx="857">
                  <c:v>5482</c:v>
                </c:pt>
                <c:pt idx="858">
                  <c:v>5904</c:v>
                </c:pt>
                <c:pt idx="859">
                  <c:v>5445</c:v>
                </c:pt>
                <c:pt idx="860">
                  <c:v>5447</c:v>
                </c:pt>
                <c:pt idx="861">
                  <c:v>5448</c:v>
                </c:pt>
                <c:pt idx="862">
                  <c:v>5458</c:v>
                </c:pt>
                <c:pt idx="863">
                  <c:v>5841</c:v>
                </c:pt>
                <c:pt idx="864">
                  <c:v>5636</c:v>
                </c:pt>
                <c:pt idx="865">
                  <c:v>5527</c:v>
                </c:pt>
                <c:pt idx="866">
                  <c:v>5494</c:v>
                </c:pt>
                <c:pt idx="867">
                  <c:v>5512</c:v>
                </c:pt>
                <c:pt idx="868">
                  <c:v>5499</c:v>
                </c:pt>
                <c:pt idx="869">
                  <c:v>5468</c:v>
                </c:pt>
                <c:pt idx="870">
                  <c:v>5920</c:v>
                </c:pt>
                <c:pt idx="871">
                  <c:v>5645</c:v>
                </c:pt>
                <c:pt idx="872">
                  <c:v>5598</c:v>
                </c:pt>
                <c:pt idx="873">
                  <c:v>5504</c:v>
                </c:pt>
                <c:pt idx="874">
                  <c:v>5609</c:v>
                </c:pt>
                <c:pt idx="875">
                  <c:v>5514</c:v>
                </c:pt>
                <c:pt idx="876">
                  <c:v>5585</c:v>
                </c:pt>
                <c:pt idx="877">
                  <c:v>6094</c:v>
                </c:pt>
                <c:pt idx="878">
                  <c:v>5594</c:v>
                </c:pt>
                <c:pt idx="879">
                  <c:v>5624</c:v>
                </c:pt>
                <c:pt idx="880">
                  <c:v>5664</c:v>
                </c:pt>
                <c:pt idx="881">
                  <c:v>5621</c:v>
                </c:pt>
                <c:pt idx="882">
                  <c:v>5670</c:v>
                </c:pt>
                <c:pt idx="883">
                  <c:v>5625</c:v>
                </c:pt>
                <c:pt idx="884">
                  <c:v>6134</c:v>
                </c:pt>
                <c:pt idx="885">
                  <c:v>5667</c:v>
                </c:pt>
                <c:pt idx="886">
                  <c:v>5704</c:v>
                </c:pt>
                <c:pt idx="887">
                  <c:v>5193</c:v>
                </c:pt>
                <c:pt idx="888">
                  <c:v>5255</c:v>
                </c:pt>
                <c:pt idx="889">
                  <c:v>5737</c:v>
                </c:pt>
                <c:pt idx="890">
                  <c:v>5705</c:v>
                </c:pt>
                <c:pt idx="891">
                  <c:v>5884</c:v>
                </c:pt>
                <c:pt idx="892">
                  <c:v>5757</c:v>
                </c:pt>
                <c:pt idx="893">
                  <c:v>5732</c:v>
                </c:pt>
                <c:pt idx="894">
                  <c:v>5754</c:v>
                </c:pt>
                <c:pt idx="895">
                  <c:v>5872</c:v>
                </c:pt>
                <c:pt idx="896">
                  <c:v>5707</c:v>
                </c:pt>
                <c:pt idx="897">
                  <c:v>5773</c:v>
                </c:pt>
                <c:pt idx="898">
                  <c:v>6169</c:v>
                </c:pt>
                <c:pt idx="899">
                  <c:v>5655</c:v>
                </c:pt>
                <c:pt idx="900">
                  <c:v>6038</c:v>
                </c:pt>
                <c:pt idx="901">
                  <c:v>5787</c:v>
                </c:pt>
                <c:pt idx="902">
                  <c:v>5826</c:v>
                </c:pt>
                <c:pt idx="903">
                  <c:v>5732</c:v>
                </c:pt>
                <c:pt idx="904">
                  <c:v>5749</c:v>
                </c:pt>
                <c:pt idx="905">
                  <c:v>5795</c:v>
                </c:pt>
                <c:pt idx="906">
                  <c:v>5748</c:v>
                </c:pt>
                <c:pt idx="907">
                  <c:v>6114</c:v>
                </c:pt>
                <c:pt idx="908">
                  <c:v>5764</c:v>
                </c:pt>
                <c:pt idx="909">
                  <c:v>5299</c:v>
                </c:pt>
                <c:pt idx="910">
                  <c:v>5810</c:v>
                </c:pt>
                <c:pt idx="911">
                  <c:v>5849</c:v>
                </c:pt>
                <c:pt idx="912">
                  <c:v>5743</c:v>
                </c:pt>
                <c:pt idx="913">
                  <c:v>5853</c:v>
                </c:pt>
                <c:pt idx="914">
                  <c:v>5787</c:v>
                </c:pt>
                <c:pt idx="915">
                  <c:v>5772</c:v>
                </c:pt>
                <c:pt idx="916">
                  <c:v>6189</c:v>
                </c:pt>
                <c:pt idx="917">
                  <c:v>5857</c:v>
                </c:pt>
                <c:pt idx="918">
                  <c:v>5900</c:v>
                </c:pt>
                <c:pt idx="919">
                  <c:v>5824</c:v>
                </c:pt>
                <c:pt idx="920">
                  <c:v>5302</c:v>
                </c:pt>
                <c:pt idx="921">
                  <c:v>5838</c:v>
                </c:pt>
                <c:pt idx="922">
                  <c:v>5848</c:v>
                </c:pt>
                <c:pt idx="923">
                  <c:v>5887</c:v>
                </c:pt>
                <c:pt idx="924">
                  <c:v>5991</c:v>
                </c:pt>
                <c:pt idx="925">
                  <c:v>6242</c:v>
                </c:pt>
                <c:pt idx="926">
                  <c:v>6053</c:v>
                </c:pt>
                <c:pt idx="927">
                  <c:v>5980</c:v>
                </c:pt>
                <c:pt idx="928">
                  <c:v>5854</c:v>
                </c:pt>
                <c:pt idx="929">
                  <c:v>5893</c:v>
                </c:pt>
                <c:pt idx="930">
                  <c:v>5959</c:v>
                </c:pt>
                <c:pt idx="931">
                  <c:v>5739</c:v>
                </c:pt>
                <c:pt idx="932">
                  <c:v>6023</c:v>
                </c:pt>
                <c:pt idx="933">
                  <c:v>5982</c:v>
                </c:pt>
                <c:pt idx="934">
                  <c:v>5922</c:v>
                </c:pt>
                <c:pt idx="935">
                  <c:v>5922</c:v>
                </c:pt>
                <c:pt idx="936">
                  <c:v>6126</c:v>
                </c:pt>
                <c:pt idx="937">
                  <c:v>6114</c:v>
                </c:pt>
                <c:pt idx="938">
                  <c:v>6464</c:v>
                </c:pt>
                <c:pt idx="939">
                  <c:v>6059</c:v>
                </c:pt>
                <c:pt idx="940">
                  <c:v>5999</c:v>
                </c:pt>
                <c:pt idx="941">
                  <c:v>5973</c:v>
                </c:pt>
                <c:pt idx="942">
                  <c:v>6080</c:v>
                </c:pt>
                <c:pt idx="943">
                  <c:v>6034</c:v>
                </c:pt>
                <c:pt idx="944">
                  <c:v>6094</c:v>
                </c:pt>
                <c:pt idx="945">
                  <c:v>6043</c:v>
                </c:pt>
                <c:pt idx="946">
                  <c:v>6013</c:v>
                </c:pt>
                <c:pt idx="947">
                  <c:v>6175</c:v>
                </c:pt>
                <c:pt idx="948">
                  <c:v>6006</c:v>
                </c:pt>
                <c:pt idx="949">
                  <c:v>6386</c:v>
                </c:pt>
                <c:pt idx="950">
                  <c:v>6011</c:v>
                </c:pt>
                <c:pt idx="951">
                  <c:v>6065</c:v>
                </c:pt>
                <c:pt idx="952">
                  <c:v>6065</c:v>
                </c:pt>
                <c:pt idx="953">
                  <c:v>6054</c:v>
                </c:pt>
                <c:pt idx="954">
                  <c:v>5965</c:v>
                </c:pt>
                <c:pt idx="955">
                  <c:v>6024</c:v>
                </c:pt>
                <c:pt idx="956">
                  <c:v>5970</c:v>
                </c:pt>
                <c:pt idx="957">
                  <c:v>6011</c:v>
                </c:pt>
                <c:pt idx="958">
                  <c:v>5750</c:v>
                </c:pt>
                <c:pt idx="959">
                  <c:v>6081</c:v>
                </c:pt>
                <c:pt idx="960">
                  <c:v>6405</c:v>
                </c:pt>
                <c:pt idx="961">
                  <c:v>6124</c:v>
                </c:pt>
                <c:pt idx="962">
                  <c:v>6558</c:v>
                </c:pt>
                <c:pt idx="963">
                  <c:v>6156</c:v>
                </c:pt>
                <c:pt idx="964">
                  <c:v>6573</c:v>
                </c:pt>
                <c:pt idx="965">
                  <c:v>6122</c:v>
                </c:pt>
                <c:pt idx="966">
                  <c:v>5595</c:v>
                </c:pt>
                <c:pt idx="967">
                  <c:v>6165</c:v>
                </c:pt>
                <c:pt idx="968">
                  <c:v>6125</c:v>
                </c:pt>
                <c:pt idx="969">
                  <c:v>6207</c:v>
                </c:pt>
                <c:pt idx="970">
                  <c:v>6130</c:v>
                </c:pt>
                <c:pt idx="971">
                  <c:v>6162</c:v>
                </c:pt>
                <c:pt idx="972">
                  <c:v>6183</c:v>
                </c:pt>
                <c:pt idx="973">
                  <c:v>6206</c:v>
                </c:pt>
                <c:pt idx="974">
                  <c:v>6174</c:v>
                </c:pt>
                <c:pt idx="975">
                  <c:v>6211</c:v>
                </c:pt>
                <c:pt idx="976">
                  <c:v>6204</c:v>
                </c:pt>
                <c:pt idx="977">
                  <c:v>6616</c:v>
                </c:pt>
                <c:pt idx="978">
                  <c:v>6243</c:v>
                </c:pt>
                <c:pt idx="979">
                  <c:v>6753</c:v>
                </c:pt>
                <c:pt idx="980">
                  <c:v>6214</c:v>
                </c:pt>
                <c:pt idx="981">
                  <c:v>6643</c:v>
                </c:pt>
                <c:pt idx="982">
                  <c:v>6289</c:v>
                </c:pt>
                <c:pt idx="983">
                  <c:v>6622</c:v>
                </c:pt>
                <c:pt idx="984">
                  <c:v>6311</c:v>
                </c:pt>
                <c:pt idx="985">
                  <c:v>6588</c:v>
                </c:pt>
                <c:pt idx="986">
                  <c:v>6146</c:v>
                </c:pt>
                <c:pt idx="987">
                  <c:v>6217</c:v>
                </c:pt>
                <c:pt idx="988">
                  <c:v>6175</c:v>
                </c:pt>
                <c:pt idx="989">
                  <c:v>6567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83A-45DA-8220-62DCDBD74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9274751"/>
        <c:axId val="1956155855"/>
      </c:scatterChart>
      <c:valAx>
        <c:axId val="1959274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956155855"/>
        <c:crosses val="autoZero"/>
        <c:crossBetween val="midCat"/>
      </c:valAx>
      <c:valAx>
        <c:axId val="195615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9592747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R" sz="1800" b="0" i="0" baseline="0">
                <a:effectLst/>
              </a:rPr>
              <a:t>Grafico lineal de la aproximación de E</a:t>
            </a:r>
            <a:br>
              <a:rPr lang="es-CR" sz="1800" b="0" i="0" baseline="0">
                <a:effectLst/>
              </a:rPr>
            </a:br>
            <a:r>
              <a:rPr lang="es-CR" sz="1800" b="0" i="0" baseline="0">
                <a:effectLst/>
              </a:rPr>
              <a:t>Las unidades son nanosegundos</a:t>
            </a:r>
            <a:endParaRPr lang="es-CR">
              <a:effectLst/>
            </a:endParaRPr>
          </a:p>
        </c:rich>
      </c:tx>
      <c:layout>
        <c:manualLayout>
          <c:xMode val="edge"/>
          <c:yMode val="edge"/>
          <c:x val="0.35368265840218155"/>
          <c:y val="1.52684562289252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Benchmark!$B$1</c:f>
              <c:strCache>
                <c:ptCount val="1"/>
                <c:pt idx="0">
                  <c:v>FP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Benchmark!$B$2:$B$991</c:f>
              <c:numCache>
                <c:formatCode>General</c:formatCode>
                <c:ptCount val="990"/>
                <c:pt idx="0">
                  <c:v>8827</c:v>
                </c:pt>
                <c:pt idx="1">
                  <c:v>836</c:v>
                </c:pt>
                <c:pt idx="2">
                  <c:v>757</c:v>
                </c:pt>
                <c:pt idx="3">
                  <c:v>700</c:v>
                </c:pt>
                <c:pt idx="4">
                  <c:v>667</c:v>
                </c:pt>
                <c:pt idx="5">
                  <c:v>855</c:v>
                </c:pt>
                <c:pt idx="6">
                  <c:v>838</c:v>
                </c:pt>
                <c:pt idx="7">
                  <c:v>771</c:v>
                </c:pt>
                <c:pt idx="8">
                  <c:v>699</c:v>
                </c:pt>
                <c:pt idx="9">
                  <c:v>867</c:v>
                </c:pt>
                <c:pt idx="10">
                  <c:v>618</c:v>
                </c:pt>
                <c:pt idx="11">
                  <c:v>596</c:v>
                </c:pt>
                <c:pt idx="12">
                  <c:v>410</c:v>
                </c:pt>
                <c:pt idx="13">
                  <c:v>284</c:v>
                </c:pt>
                <c:pt idx="14">
                  <c:v>355</c:v>
                </c:pt>
                <c:pt idx="15">
                  <c:v>232</c:v>
                </c:pt>
                <c:pt idx="16">
                  <c:v>307</c:v>
                </c:pt>
                <c:pt idx="17">
                  <c:v>319</c:v>
                </c:pt>
                <c:pt idx="18">
                  <c:v>368</c:v>
                </c:pt>
                <c:pt idx="19">
                  <c:v>343</c:v>
                </c:pt>
                <c:pt idx="20">
                  <c:v>295</c:v>
                </c:pt>
                <c:pt idx="21">
                  <c:v>532</c:v>
                </c:pt>
                <c:pt idx="22">
                  <c:v>610</c:v>
                </c:pt>
                <c:pt idx="23">
                  <c:v>609</c:v>
                </c:pt>
                <c:pt idx="24">
                  <c:v>525</c:v>
                </c:pt>
                <c:pt idx="25">
                  <c:v>308</c:v>
                </c:pt>
                <c:pt idx="26">
                  <c:v>295</c:v>
                </c:pt>
                <c:pt idx="27">
                  <c:v>285</c:v>
                </c:pt>
                <c:pt idx="28">
                  <c:v>300</c:v>
                </c:pt>
                <c:pt idx="29">
                  <c:v>274</c:v>
                </c:pt>
                <c:pt idx="30">
                  <c:v>281</c:v>
                </c:pt>
                <c:pt idx="31">
                  <c:v>345</c:v>
                </c:pt>
                <c:pt idx="32">
                  <c:v>292</c:v>
                </c:pt>
                <c:pt idx="33">
                  <c:v>367</c:v>
                </c:pt>
                <c:pt idx="34">
                  <c:v>371</c:v>
                </c:pt>
                <c:pt idx="35">
                  <c:v>806</c:v>
                </c:pt>
                <c:pt idx="36">
                  <c:v>861</c:v>
                </c:pt>
                <c:pt idx="37">
                  <c:v>1021</c:v>
                </c:pt>
                <c:pt idx="38">
                  <c:v>874</c:v>
                </c:pt>
                <c:pt idx="39">
                  <c:v>875</c:v>
                </c:pt>
                <c:pt idx="40">
                  <c:v>806</c:v>
                </c:pt>
                <c:pt idx="41">
                  <c:v>934</c:v>
                </c:pt>
                <c:pt idx="42">
                  <c:v>756</c:v>
                </c:pt>
                <c:pt idx="43">
                  <c:v>799</c:v>
                </c:pt>
                <c:pt idx="44">
                  <c:v>420</c:v>
                </c:pt>
                <c:pt idx="45">
                  <c:v>375</c:v>
                </c:pt>
                <c:pt idx="46">
                  <c:v>410</c:v>
                </c:pt>
                <c:pt idx="47">
                  <c:v>375</c:v>
                </c:pt>
                <c:pt idx="48">
                  <c:v>390</c:v>
                </c:pt>
                <c:pt idx="49">
                  <c:v>403</c:v>
                </c:pt>
                <c:pt idx="50">
                  <c:v>394</c:v>
                </c:pt>
                <c:pt idx="51">
                  <c:v>479</c:v>
                </c:pt>
                <c:pt idx="52">
                  <c:v>556</c:v>
                </c:pt>
                <c:pt idx="53">
                  <c:v>520</c:v>
                </c:pt>
                <c:pt idx="54">
                  <c:v>541</c:v>
                </c:pt>
                <c:pt idx="55">
                  <c:v>515</c:v>
                </c:pt>
                <c:pt idx="56">
                  <c:v>540</c:v>
                </c:pt>
                <c:pt idx="57">
                  <c:v>486</c:v>
                </c:pt>
                <c:pt idx="58">
                  <c:v>483</c:v>
                </c:pt>
                <c:pt idx="59">
                  <c:v>449</c:v>
                </c:pt>
                <c:pt idx="60">
                  <c:v>469</c:v>
                </c:pt>
                <c:pt idx="61">
                  <c:v>474</c:v>
                </c:pt>
                <c:pt idx="62">
                  <c:v>467</c:v>
                </c:pt>
                <c:pt idx="63">
                  <c:v>472</c:v>
                </c:pt>
                <c:pt idx="64">
                  <c:v>506</c:v>
                </c:pt>
                <c:pt idx="65">
                  <c:v>507</c:v>
                </c:pt>
                <c:pt idx="66">
                  <c:v>488</c:v>
                </c:pt>
                <c:pt idx="67">
                  <c:v>495</c:v>
                </c:pt>
                <c:pt idx="68">
                  <c:v>502</c:v>
                </c:pt>
                <c:pt idx="69">
                  <c:v>514</c:v>
                </c:pt>
                <c:pt idx="70">
                  <c:v>1239</c:v>
                </c:pt>
                <c:pt idx="71">
                  <c:v>1101</c:v>
                </c:pt>
                <c:pt idx="72">
                  <c:v>1119</c:v>
                </c:pt>
                <c:pt idx="73">
                  <c:v>1269</c:v>
                </c:pt>
                <c:pt idx="74">
                  <c:v>898</c:v>
                </c:pt>
                <c:pt idx="75">
                  <c:v>579</c:v>
                </c:pt>
                <c:pt idx="76">
                  <c:v>660</c:v>
                </c:pt>
                <c:pt idx="77">
                  <c:v>536</c:v>
                </c:pt>
                <c:pt idx="78">
                  <c:v>555</c:v>
                </c:pt>
                <c:pt idx="79">
                  <c:v>551</c:v>
                </c:pt>
                <c:pt idx="80">
                  <c:v>552</c:v>
                </c:pt>
                <c:pt idx="81">
                  <c:v>555</c:v>
                </c:pt>
                <c:pt idx="82">
                  <c:v>560</c:v>
                </c:pt>
                <c:pt idx="83">
                  <c:v>583</c:v>
                </c:pt>
                <c:pt idx="84">
                  <c:v>589</c:v>
                </c:pt>
                <c:pt idx="85">
                  <c:v>611</c:v>
                </c:pt>
                <c:pt idx="86">
                  <c:v>617</c:v>
                </c:pt>
                <c:pt idx="87">
                  <c:v>621</c:v>
                </c:pt>
                <c:pt idx="88">
                  <c:v>612</c:v>
                </c:pt>
                <c:pt idx="89">
                  <c:v>615</c:v>
                </c:pt>
                <c:pt idx="90">
                  <c:v>643</c:v>
                </c:pt>
                <c:pt idx="91">
                  <c:v>644</c:v>
                </c:pt>
                <c:pt idx="92">
                  <c:v>662</c:v>
                </c:pt>
                <c:pt idx="93">
                  <c:v>643</c:v>
                </c:pt>
                <c:pt idx="94">
                  <c:v>1688</c:v>
                </c:pt>
                <c:pt idx="95">
                  <c:v>652</c:v>
                </c:pt>
                <c:pt idx="96">
                  <c:v>638</c:v>
                </c:pt>
                <c:pt idx="97">
                  <c:v>676</c:v>
                </c:pt>
                <c:pt idx="98">
                  <c:v>793</c:v>
                </c:pt>
                <c:pt idx="99">
                  <c:v>708</c:v>
                </c:pt>
                <c:pt idx="100">
                  <c:v>680</c:v>
                </c:pt>
                <c:pt idx="101">
                  <c:v>706</c:v>
                </c:pt>
                <c:pt idx="102">
                  <c:v>700</c:v>
                </c:pt>
                <c:pt idx="103">
                  <c:v>725</c:v>
                </c:pt>
                <c:pt idx="104">
                  <c:v>705</c:v>
                </c:pt>
                <c:pt idx="105">
                  <c:v>756</c:v>
                </c:pt>
                <c:pt idx="106">
                  <c:v>741</c:v>
                </c:pt>
                <c:pt idx="107">
                  <c:v>779</c:v>
                </c:pt>
                <c:pt idx="108">
                  <c:v>734</c:v>
                </c:pt>
                <c:pt idx="109">
                  <c:v>740</c:v>
                </c:pt>
                <c:pt idx="110">
                  <c:v>758</c:v>
                </c:pt>
                <c:pt idx="111">
                  <c:v>754</c:v>
                </c:pt>
                <c:pt idx="112">
                  <c:v>746</c:v>
                </c:pt>
                <c:pt idx="113">
                  <c:v>775</c:v>
                </c:pt>
                <c:pt idx="114">
                  <c:v>2371</c:v>
                </c:pt>
                <c:pt idx="115">
                  <c:v>1894</c:v>
                </c:pt>
                <c:pt idx="116">
                  <c:v>1657</c:v>
                </c:pt>
                <c:pt idx="117">
                  <c:v>1627</c:v>
                </c:pt>
                <c:pt idx="118">
                  <c:v>1811</c:v>
                </c:pt>
                <c:pt idx="119">
                  <c:v>923</c:v>
                </c:pt>
                <c:pt idx="120">
                  <c:v>816</c:v>
                </c:pt>
                <c:pt idx="121">
                  <c:v>808</c:v>
                </c:pt>
                <c:pt idx="122">
                  <c:v>834</c:v>
                </c:pt>
                <c:pt idx="123">
                  <c:v>833</c:v>
                </c:pt>
                <c:pt idx="124">
                  <c:v>825</c:v>
                </c:pt>
                <c:pt idx="125">
                  <c:v>880</c:v>
                </c:pt>
                <c:pt idx="126">
                  <c:v>829</c:v>
                </c:pt>
                <c:pt idx="127">
                  <c:v>829</c:v>
                </c:pt>
                <c:pt idx="128">
                  <c:v>857</c:v>
                </c:pt>
                <c:pt idx="129">
                  <c:v>853</c:v>
                </c:pt>
                <c:pt idx="130">
                  <c:v>873</c:v>
                </c:pt>
                <c:pt idx="131">
                  <c:v>867</c:v>
                </c:pt>
                <c:pt idx="132">
                  <c:v>885</c:v>
                </c:pt>
                <c:pt idx="133">
                  <c:v>866</c:v>
                </c:pt>
                <c:pt idx="134">
                  <c:v>894</c:v>
                </c:pt>
                <c:pt idx="135">
                  <c:v>902</c:v>
                </c:pt>
                <c:pt idx="136">
                  <c:v>1876</c:v>
                </c:pt>
                <c:pt idx="137">
                  <c:v>909</c:v>
                </c:pt>
                <c:pt idx="138">
                  <c:v>903</c:v>
                </c:pt>
                <c:pt idx="139">
                  <c:v>912</c:v>
                </c:pt>
                <c:pt idx="140">
                  <c:v>1148</c:v>
                </c:pt>
                <c:pt idx="141">
                  <c:v>941</c:v>
                </c:pt>
                <c:pt idx="142">
                  <c:v>915</c:v>
                </c:pt>
                <c:pt idx="143">
                  <c:v>943</c:v>
                </c:pt>
                <c:pt idx="144">
                  <c:v>949</c:v>
                </c:pt>
                <c:pt idx="145">
                  <c:v>926</c:v>
                </c:pt>
                <c:pt idx="146">
                  <c:v>974</c:v>
                </c:pt>
                <c:pt idx="147">
                  <c:v>955</c:v>
                </c:pt>
                <c:pt idx="148">
                  <c:v>988</c:v>
                </c:pt>
                <c:pt idx="149">
                  <c:v>977</c:v>
                </c:pt>
                <c:pt idx="150">
                  <c:v>971</c:v>
                </c:pt>
                <c:pt idx="151">
                  <c:v>979</c:v>
                </c:pt>
                <c:pt idx="152">
                  <c:v>1043</c:v>
                </c:pt>
                <c:pt idx="153">
                  <c:v>991</c:v>
                </c:pt>
                <c:pt idx="154">
                  <c:v>1046</c:v>
                </c:pt>
                <c:pt idx="155">
                  <c:v>3046</c:v>
                </c:pt>
                <c:pt idx="156">
                  <c:v>2272</c:v>
                </c:pt>
                <c:pt idx="157">
                  <c:v>2456</c:v>
                </c:pt>
                <c:pt idx="158">
                  <c:v>2106</c:v>
                </c:pt>
                <c:pt idx="159">
                  <c:v>1033</c:v>
                </c:pt>
                <c:pt idx="160">
                  <c:v>1072</c:v>
                </c:pt>
                <c:pt idx="161">
                  <c:v>1199</c:v>
                </c:pt>
                <c:pt idx="162">
                  <c:v>1082</c:v>
                </c:pt>
                <c:pt idx="163">
                  <c:v>1086</c:v>
                </c:pt>
                <c:pt idx="164">
                  <c:v>1084</c:v>
                </c:pt>
                <c:pt idx="165">
                  <c:v>1132</c:v>
                </c:pt>
                <c:pt idx="166">
                  <c:v>1111</c:v>
                </c:pt>
                <c:pt idx="167">
                  <c:v>1098</c:v>
                </c:pt>
                <c:pt idx="168">
                  <c:v>1118</c:v>
                </c:pt>
                <c:pt idx="169">
                  <c:v>1104</c:v>
                </c:pt>
                <c:pt idx="170">
                  <c:v>1125</c:v>
                </c:pt>
                <c:pt idx="171">
                  <c:v>1116</c:v>
                </c:pt>
                <c:pt idx="172">
                  <c:v>1114</c:v>
                </c:pt>
                <c:pt idx="173">
                  <c:v>1354</c:v>
                </c:pt>
                <c:pt idx="174">
                  <c:v>1125</c:v>
                </c:pt>
                <c:pt idx="175">
                  <c:v>1165</c:v>
                </c:pt>
                <c:pt idx="176">
                  <c:v>2327</c:v>
                </c:pt>
                <c:pt idx="177">
                  <c:v>1216</c:v>
                </c:pt>
                <c:pt idx="178">
                  <c:v>1211</c:v>
                </c:pt>
                <c:pt idx="179">
                  <c:v>1175</c:v>
                </c:pt>
                <c:pt idx="180">
                  <c:v>1181</c:v>
                </c:pt>
                <c:pt idx="181">
                  <c:v>1188</c:v>
                </c:pt>
                <c:pt idx="182">
                  <c:v>1179</c:v>
                </c:pt>
                <c:pt idx="183">
                  <c:v>1196</c:v>
                </c:pt>
                <c:pt idx="184">
                  <c:v>1198</c:v>
                </c:pt>
                <c:pt idx="185">
                  <c:v>1239</c:v>
                </c:pt>
                <c:pt idx="186">
                  <c:v>1215</c:v>
                </c:pt>
                <c:pt idx="187">
                  <c:v>1192</c:v>
                </c:pt>
                <c:pt idx="188">
                  <c:v>1241</c:v>
                </c:pt>
                <c:pt idx="189">
                  <c:v>1277</c:v>
                </c:pt>
                <c:pt idx="190">
                  <c:v>1269</c:v>
                </c:pt>
                <c:pt idx="191">
                  <c:v>1354</c:v>
                </c:pt>
                <c:pt idx="192">
                  <c:v>1227</c:v>
                </c:pt>
                <c:pt idx="193">
                  <c:v>1300</c:v>
                </c:pt>
                <c:pt idx="194">
                  <c:v>1286</c:v>
                </c:pt>
                <c:pt idx="195">
                  <c:v>2915</c:v>
                </c:pt>
                <c:pt idx="196">
                  <c:v>2854</c:v>
                </c:pt>
                <c:pt idx="197">
                  <c:v>2826</c:v>
                </c:pt>
                <c:pt idx="198">
                  <c:v>1273</c:v>
                </c:pt>
                <c:pt idx="199">
                  <c:v>1271</c:v>
                </c:pt>
                <c:pt idx="200">
                  <c:v>1282</c:v>
                </c:pt>
                <c:pt idx="201">
                  <c:v>1465</c:v>
                </c:pt>
                <c:pt idx="202">
                  <c:v>1334</c:v>
                </c:pt>
                <c:pt idx="203">
                  <c:v>1329</c:v>
                </c:pt>
                <c:pt idx="204">
                  <c:v>1345</c:v>
                </c:pt>
                <c:pt idx="205">
                  <c:v>1341</c:v>
                </c:pt>
                <c:pt idx="206">
                  <c:v>1324</c:v>
                </c:pt>
                <c:pt idx="207">
                  <c:v>1446</c:v>
                </c:pt>
                <c:pt idx="208">
                  <c:v>1336</c:v>
                </c:pt>
                <c:pt idx="209">
                  <c:v>1348</c:v>
                </c:pt>
                <c:pt idx="210">
                  <c:v>1384</c:v>
                </c:pt>
                <c:pt idx="211">
                  <c:v>1466</c:v>
                </c:pt>
                <c:pt idx="212">
                  <c:v>1361</c:v>
                </c:pt>
                <c:pt idx="213">
                  <c:v>1360</c:v>
                </c:pt>
                <c:pt idx="214">
                  <c:v>1392</c:v>
                </c:pt>
                <c:pt idx="215">
                  <c:v>1421</c:v>
                </c:pt>
                <c:pt idx="216">
                  <c:v>1378</c:v>
                </c:pt>
                <c:pt idx="217">
                  <c:v>1393</c:v>
                </c:pt>
                <c:pt idx="218">
                  <c:v>1422</c:v>
                </c:pt>
                <c:pt idx="219">
                  <c:v>1450</c:v>
                </c:pt>
                <c:pt idx="220">
                  <c:v>1405</c:v>
                </c:pt>
                <c:pt idx="221">
                  <c:v>1402</c:v>
                </c:pt>
                <c:pt idx="222">
                  <c:v>1397</c:v>
                </c:pt>
                <c:pt idx="223">
                  <c:v>1422</c:v>
                </c:pt>
                <c:pt idx="224">
                  <c:v>1415</c:v>
                </c:pt>
                <c:pt idx="225">
                  <c:v>1808</c:v>
                </c:pt>
                <c:pt idx="226">
                  <c:v>1435</c:v>
                </c:pt>
                <c:pt idx="227">
                  <c:v>1477</c:v>
                </c:pt>
                <c:pt idx="228">
                  <c:v>1650</c:v>
                </c:pt>
                <c:pt idx="229">
                  <c:v>1454</c:v>
                </c:pt>
                <c:pt idx="230">
                  <c:v>1492</c:v>
                </c:pt>
                <c:pt idx="231">
                  <c:v>1588</c:v>
                </c:pt>
                <c:pt idx="232">
                  <c:v>1556</c:v>
                </c:pt>
                <c:pt idx="233">
                  <c:v>1580</c:v>
                </c:pt>
                <c:pt idx="234">
                  <c:v>1489</c:v>
                </c:pt>
                <c:pt idx="235">
                  <c:v>1473</c:v>
                </c:pt>
                <c:pt idx="236">
                  <c:v>1497</c:v>
                </c:pt>
                <c:pt idx="237">
                  <c:v>1469</c:v>
                </c:pt>
                <c:pt idx="238">
                  <c:v>1499</c:v>
                </c:pt>
                <c:pt idx="239">
                  <c:v>1507</c:v>
                </c:pt>
                <c:pt idx="240">
                  <c:v>1509</c:v>
                </c:pt>
                <c:pt idx="241">
                  <c:v>1569</c:v>
                </c:pt>
                <c:pt idx="242">
                  <c:v>1538</c:v>
                </c:pt>
                <c:pt idx="243">
                  <c:v>1551</c:v>
                </c:pt>
                <c:pt idx="244">
                  <c:v>1504</c:v>
                </c:pt>
                <c:pt idx="245">
                  <c:v>1573</c:v>
                </c:pt>
                <c:pt idx="246">
                  <c:v>1557</c:v>
                </c:pt>
                <c:pt idx="247">
                  <c:v>1604</c:v>
                </c:pt>
                <c:pt idx="248">
                  <c:v>1558</c:v>
                </c:pt>
                <c:pt idx="249">
                  <c:v>1758</c:v>
                </c:pt>
                <c:pt idx="250">
                  <c:v>1575</c:v>
                </c:pt>
                <c:pt idx="251">
                  <c:v>1568</c:v>
                </c:pt>
                <c:pt idx="252">
                  <c:v>2034</c:v>
                </c:pt>
                <c:pt idx="253">
                  <c:v>1627</c:v>
                </c:pt>
                <c:pt idx="254">
                  <c:v>1691</c:v>
                </c:pt>
                <c:pt idx="255">
                  <c:v>1612</c:v>
                </c:pt>
                <c:pt idx="256">
                  <c:v>1630</c:v>
                </c:pt>
                <c:pt idx="257">
                  <c:v>1620</c:v>
                </c:pt>
                <c:pt idx="258">
                  <c:v>1624</c:v>
                </c:pt>
                <c:pt idx="259">
                  <c:v>1709</c:v>
                </c:pt>
                <c:pt idx="260">
                  <c:v>1694</c:v>
                </c:pt>
                <c:pt idx="261">
                  <c:v>1641</c:v>
                </c:pt>
                <c:pt idx="262">
                  <c:v>1614</c:v>
                </c:pt>
                <c:pt idx="263">
                  <c:v>1613</c:v>
                </c:pt>
                <c:pt idx="264">
                  <c:v>1851</c:v>
                </c:pt>
                <c:pt idx="265">
                  <c:v>1692</c:v>
                </c:pt>
                <c:pt idx="266">
                  <c:v>1753</c:v>
                </c:pt>
                <c:pt idx="267">
                  <c:v>1707</c:v>
                </c:pt>
                <c:pt idx="268">
                  <c:v>1694</c:v>
                </c:pt>
                <c:pt idx="269">
                  <c:v>1744</c:v>
                </c:pt>
                <c:pt idx="270">
                  <c:v>1821</c:v>
                </c:pt>
                <c:pt idx="271">
                  <c:v>1741</c:v>
                </c:pt>
                <c:pt idx="272">
                  <c:v>1743</c:v>
                </c:pt>
                <c:pt idx="273">
                  <c:v>1688</c:v>
                </c:pt>
                <c:pt idx="274">
                  <c:v>1720</c:v>
                </c:pt>
                <c:pt idx="275">
                  <c:v>1816</c:v>
                </c:pt>
                <c:pt idx="276">
                  <c:v>1801</c:v>
                </c:pt>
                <c:pt idx="277">
                  <c:v>1760</c:v>
                </c:pt>
                <c:pt idx="278">
                  <c:v>1786</c:v>
                </c:pt>
                <c:pt idx="279">
                  <c:v>1773</c:v>
                </c:pt>
                <c:pt idx="280">
                  <c:v>1831</c:v>
                </c:pt>
                <c:pt idx="281">
                  <c:v>1803</c:v>
                </c:pt>
                <c:pt idx="282">
                  <c:v>1844</c:v>
                </c:pt>
                <c:pt idx="283">
                  <c:v>1808</c:v>
                </c:pt>
                <c:pt idx="284">
                  <c:v>2195</c:v>
                </c:pt>
                <c:pt idx="285">
                  <c:v>1712</c:v>
                </c:pt>
                <c:pt idx="286">
                  <c:v>1877</c:v>
                </c:pt>
                <c:pt idx="287">
                  <c:v>1764</c:v>
                </c:pt>
                <c:pt idx="288">
                  <c:v>1847</c:v>
                </c:pt>
                <c:pt idx="289">
                  <c:v>1826</c:v>
                </c:pt>
                <c:pt idx="290">
                  <c:v>1782</c:v>
                </c:pt>
                <c:pt idx="291">
                  <c:v>1759</c:v>
                </c:pt>
                <c:pt idx="292">
                  <c:v>1864</c:v>
                </c:pt>
                <c:pt idx="293">
                  <c:v>1853</c:v>
                </c:pt>
                <c:pt idx="294">
                  <c:v>1865</c:v>
                </c:pt>
                <c:pt idx="295">
                  <c:v>1842</c:v>
                </c:pt>
                <c:pt idx="296">
                  <c:v>1862</c:v>
                </c:pt>
                <c:pt idx="297">
                  <c:v>1858</c:v>
                </c:pt>
                <c:pt idx="298">
                  <c:v>1891</c:v>
                </c:pt>
                <c:pt idx="299">
                  <c:v>2309</c:v>
                </c:pt>
                <c:pt idx="300">
                  <c:v>1805</c:v>
                </c:pt>
                <c:pt idx="301">
                  <c:v>1881</c:v>
                </c:pt>
                <c:pt idx="302">
                  <c:v>1829</c:v>
                </c:pt>
                <c:pt idx="303">
                  <c:v>1859</c:v>
                </c:pt>
                <c:pt idx="304">
                  <c:v>1916</c:v>
                </c:pt>
                <c:pt idx="305">
                  <c:v>1873</c:v>
                </c:pt>
                <c:pt idx="306">
                  <c:v>2255</c:v>
                </c:pt>
                <c:pt idx="307">
                  <c:v>1899</c:v>
                </c:pt>
                <c:pt idx="308">
                  <c:v>1912</c:v>
                </c:pt>
                <c:pt idx="309">
                  <c:v>1941</c:v>
                </c:pt>
                <c:pt idx="310">
                  <c:v>1938</c:v>
                </c:pt>
                <c:pt idx="311">
                  <c:v>1927</c:v>
                </c:pt>
                <c:pt idx="312">
                  <c:v>1965</c:v>
                </c:pt>
                <c:pt idx="313">
                  <c:v>2429</c:v>
                </c:pt>
                <c:pt idx="314">
                  <c:v>1932</c:v>
                </c:pt>
                <c:pt idx="315">
                  <c:v>1938</c:v>
                </c:pt>
                <c:pt idx="316">
                  <c:v>1990</c:v>
                </c:pt>
                <c:pt idx="317">
                  <c:v>1976</c:v>
                </c:pt>
                <c:pt idx="318">
                  <c:v>1994</c:v>
                </c:pt>
                <c:pt idx="319">
                  <c:v>2061</c:v>
                </c:pt>
                <c:pt idx="320">
                  <c:v>2404</c:v>
                </c:pt>
                <c:pt idx="321">
                  <c:v>1953</c:v>
                </c:pt>
                <c:pt idx="322">
                  <c:v>1979</c:v>
                </c:pt>
                <c:pt idx="323">
                  <c:v>2010</c:v>
                </c:pt>
                <c:pt idx="324">
                  <c:v>2025</c:v>
                </c:pt>
                <c:pt idx="325">
                  <c:v>2029</c:v>
                </c:pt>
                <c:pt idx="326">
                  <c:v>2324</c:v>
                </c:pt>
                <c:pt idx="327">
                  <c:v>2032</c:v>
                </c:pt>
                <c:pt idx="328">
                  <c:v>2118</c:v>
                </c:pt>
                <c:pt idx="329">
                  <c:v>2068</c:v>
                </c:pt>
                <c:pt idx="330">
                  <c:v>2343</c:v>
                </c:pt>
                <c:pt idx="331">
                  <c:v>2073</c:v>
                </c:pt>
                <c:pt idx="332">
                  <c:v>2024</c:v>
                </c:pt>
                <c:pt idx="333">
                  <c:v>2543</c:v>
                </c:pt>
                <c:pt idx="334">
                  <c:v>2064</c:v>
                </c:pt>
                <c:pt idx="335">
                  <c:v>2317</c:v>
                </c:pt>
                <c:pt idx="336">
                  <c:v>2134</c:v>
                </c:pt>
                <c:pt idx="337">
                  <c:v>2092</c:v>
                </c:pt>
                <c:pt idx="338">
                  <c:v>2014</c:v>
                </c:pt>
                <c:pt idx="339">
                  <c:v>2138</c:v>
                </c:pt>
                <c:pt idx="340">
                  <c:v>2131</c:v>
                </c:pt>
                <c:pt idx="341">
                  <c:v>2095</c:v>
                </c:pt>
                <c:pt idx="342">
                  <c:v>2139</c:v>
                </c:pt>
                <c:pt idx="343">
                  <c:v>2119</c:v>
                </c:pt>
                <c:pt idx="344">
                  <c:v>2211</c:v>
                </c:pt>
                <c:pt idx="345">
                  <c:v>2190</c:v>
                </c:pt>
                <c:pt idx="346">
                  <c:v>2657</c:v>
                </c:pt>
                <c:pt idx="347">
                  <c:v>2154</c:v>
                </c:pt>
                <c:pt idx="348">
                  <c:v>2154</c:v>
                </c:pt>
                <c:pt idx="349">
                  <c:v>2079</c:v>
                </c:pt>
                <c:pt idx="350">
                  <c:v>2121</c:v>
                </c:pt>
                <c:pt idx="351">
                  <c:v>2102</c:v>
                </c:pt>
                <c:pt idx="352">
                  <c:v>2144</c:v>
                </c:pt>
                <c:pt idx="353">
                  <c:v>2524</c:v>
                </c:pt>
                <c:pt idx="354">
                  <c:v>2180</c:v>
                </c:pt>
                <c:pt idx="355">
                  <c:v>2221</c:v>
                </c:pt>
                <c:pt idx="356">
                  <c:v>2182</c:v>
                </c:pt>
                <c:pt idx="357">
                  <c:v>2185</c:v>
                </c:pt>
                <c:pt idx="358">
                  <c:v>2193</c:v>
                </c:pt>
                <c:pt idx="359">
                  <c:v>2219</c:v>
                </c:pt>
                <c:pt idx="360">
                  <c:v>2268</c:v>
                </c:pt>
                <c:pt idx="361">
                  <c:v>2209</c:v>
                </c:pt>
                <c:pt idx="362">
                  <c:v>2238</c:v>
                </c:pt>
                <c:pt idx="363">
                  <c:v>2254</c:v>
                </c:pt>
                <c:pt idx="364">
                  <c:v>2260</c:v>
                </c:pt>
                <c:pt idx="365">
                  <c:v>2236</c:v>
                </c:pt>
                <c:pt idx="366">
                  <c:v>2305</c:v>
                </c:pt>
                <c:pt idx="367">
                  <c:v>2251</c:v>
                </c:pt>
                <c:pt idx="368">
                  <c:v>2316</c:v>
                </c:pt>
                <c:pt idx="369">
                  <c:v>2259</c:v>
                </c:pt>
                <c:pt idx="370">
                  <c:v>2633</c:v>
                </c:pt>
                <c:pt idx="371">
                  <c:v>2321</c:v>
                </c:pt>
                <c:pt idx="372">
                  <c:v>2291</c:v>
                </c:pt>
                <c:pt idx="373">
                  <c:v>2294</c:v>
                </c:pt>
                <c:pt idx="374">
                  <c:v>2259</c:v>
                </c:pt>
                <c:pt idx="375">
                  <c:v>2290</c:v>
                </c:pt>
                <c:pt idx="376">
                  <c:v>2296</c:v>
                </c:pt>
                <c:pt idx="377">
                  <c:v>2280</c:v>
                </c:pt>
                <c:pt idx="378">
                  <c:v>2265</c:v>
                </c:pt>
                <c:pt idx="379">
                  <c:v>2290</c:v>
                </c:pt>
                <c:pt idx="380">
                  <c:v>2298</c:v>
                </c:pt>
                <c:pt idx="381">
                  <c:v>2377</c:v>
                </c:pt>
                <c:pt idx="382">
                  <c:v>2831</c:v>
                </c:pt>
                <c:pt idx="383">
                  <c:v>2374</c:v>
                </c:pt>
                <c:pt idx="384">
                  <c:v>2407</c:v>
                </c:pt>
                <c:pt idx="385">
                  <c:v>2384</c:v>
                </c:pt>
                <c:pt idx="386">
                  <c:v>2372</c:v>
                </c:pt>
                <c:pt idx="387">
                  <c:v>2381</c:v>
                </c:pt>
                <c:pt idx="388">
                  <c:v>2372</c:v>
                </c:pt>
                <c:pt idx="389">
                  <c:v>2349</c:v>
                </c:pt>
                <c:pt idx="390">
                  <c:v>2350</c:v>
                </c:pt>
                <c:pt idx="391">
                  <c:v>2566</c:v>
                </c:pt>
                <c:pt idx="392">
                  <c:v>2461</c:v>
                </c:pt>
                <c:pt idx="393">
                  <c:v>2415</c:v>
                </c:pt>
                <c:pt idx="394">
                  <c:v>2400</c:v>
                </c:pt>
                <c:pt idx="395">
                  <c:v>2430</c:v>
                </c:pt>
                <c:pt idx="396">
                  <c:v>2437</c:v>
                </c:pt>
                <c:pt idx="397">
                  <c:v>2458</c:v>
                </c:pt>
                <c:pt idx="398">
                  <c:v>2439</c:v>
                </c:pt>
                <c:pt idx="399">
                  <c:v>3150</c:v>
                </c:pt>
                <c:pt idx="400">
                  <c:v>2514</c:v>
                </c:pt>
                <c:pt idx="401">
                  <c:v>2386</c:v>
                </c:pt>
                <c:pt idx="402">
                  <c:v>2386</c:v>
                </c:pt>
                <c:pt idx="403">
                  <c:v>2426</c:v>
                </c:pt>
                <c:pt idx="404">
                  <c:v>2489</c:v>
                </c:pt>
                <c:pt idx="405">
                  <c:v>2413</c:v>
                </c:pt>
                <c:pt idx="406">
                  <c:v>2560</c:v>
                </c:pt>
                <c:pt idx="407">
                  <c:v>2517</c:v>
                </c:pt>
                <c:pt idx="408">
                  <c:v>2513</c:v>
                </c:pt>
                <c:pt idx="409">
                  <c:v>2491</c:v>
                </c:pt>
                <c:pt idx="410">
                  <c:v>2432</c:v>
                </c:pt>
                <c:pt idx="411">
                  <c:v>2468</c:v>
                </c:pt>
                <c:pt idx="412">
                  <c:v>2442</c:v>
                </c:pt>
                <c:pt idx="413">
                  <c:v>2461</c:v>
                </c:pt>
                <c:pt idx="414">
                  <c:v>2867</c:v>
                </c:pt>
                <c:pt idx="415">
                  <c:v>3016</c:v>
                </c:pt>
                <c:pt idx="416">
                  <c:v>2550</c:v>
                </c:pt>
                <c:pt idx="417">
                  <c:v>2455</c:v>
                </c:pt>
                <c:pt idx="418">
                  <c:v>2497</c:v>
                </c:pt>
                <c:pt idx="419">
                  <c:v>2469</c:v>
                </c:pt>
                <c:pt idx="420">
                  <c:v>2482</c:v>
                </c:pt>
                <c:pt idx="421">
                  <c:v>2471</c:v>
                </c:pt>
                <c:pt idx="422">
                  <c:v>2501</c:v>
                </c:pt>
                <c:pt idx="423">
                  <c:v>2570</c:v>
                </c:pt>
                <c:pt idx="424">
                  <c:v>2604</c:v>
                </c:pt>
                <c:pt idx="425">
                  <c:v>2496</c:v>
                </c:pt>
                <c:pt idx="426">
                  <c:v>2555</c:v>
                </c:pt>
                <c:pt idx="427">
                  <c:v>2598</c:v>
                </c:pt>
                <c:pt idx="428">
                  <c:v>2585</c:v>
                </c:pt>
                <c:pt idx="429">
                  <c:v>2688</c:v>
                </c:pt>
                <c:pt idx="430">
                  <c:v>2658</c:v>
                </c:pt>
                <c:pt idx="431">
                  <c:v>2681</c:v>
                </c:pt>
                <c:pt idx="432">
                  <c:v>2599</c:v>
                </c:pt>
                <c:pt idx="433">
                  <c:v>2646</c:v>
                </c:pt>
                <c:pt idx="434">
                  <c:v>2687</c:v>
                </c:pt>
                <c:pt idx="435">
                  <c:v>2622</c:v>
                </c:pt>
                <c:pt idx="436">
                  <c:v>2894</c:v>
                </c:pt>
                <c:pt idx="437">
                  <c:v>2747</c:v>
                </c:pt>
                <c:pt idx="438">
                  <c:v>2694</c:v>
                </c:pt>
                <c:pt idx="439">
                  <c:v>2659</c:v>
                </c:pt>
                <c:pt idx="440">
                  <c:v>2660</c:v>
                </c:pt>
                <c:pt idx="441">
                  <c:v>2715</c:v>
                </c:pt>
                <c:pt idx="442">
                  <c:v>2687</c:v>
                </c:pt>
                <c:pt idx="443">
                  <c:v>3175</c:v>
                </c:pt>
                <c:pt idx="444">
                  <c:v>2989</c:v>
                </c:pt>
                <c:pt idx="445">
                  <c:v>2726</c:v>
                </c:pt>
                <c:pt idx="446">
                  <c:v>2786</c:v>
                </c:pt>
                <c:pt idx="447">
                  <c:v>2717</c:v>
                </c:pt>
                <c:pt idx="448">
                  <c:v>2715</c:v>
                </c:pt>
                <c:pt idx="449">
                  <c:v>2721</c:v>
                </c:pt>
                <c:pt idx="450">
                  <c:v>3260</c:v>
                </c:pt>
                <c:pt idx="451">
                  <c:v>2850</c:v>
                </c:pt>
                <c:pt idx="452">
                  <c:v>2719</c:v>
                </c:pt>
                <c:pt idx="453">
                  <c:v>2804</c:v>
                </c:pt>
                <c:pt idx="454">
                  <c:v>2783</c:v>
                </c:pt>
                <c:pt idx="455">
                  <c:v>2789</c:v>
                </c:pt>
                <c:pt idx="456">
                  <c:v>2744</c:v>
                </c:pt>
                <c:pt idx="457">
                  <c:v>3059</c:v>
                </c:pt>
                <c:pt idx="458">
                  <c:v>2759</c:v>
                </c:pt>
                <c:pt idx="459">
                  <c:v>2780</c:v>
                </c:pt>
                <c:pt idx="460">
                  <c:v>2825</c:v>
                </c:pt>
                <c:pt idx="461">
                  <c:v>2723</c:v>
                </c:pt>
                <c:pt idx="462">
                  <c:v>2840</c:v>
                </c:pt>
                <c:pt idx="463">
                  <c:v>2809</c:v>
                </c:pt>
                <c:pt idx="464">
                  <c:v>2863</c:v>
                </c:pt>
                <c:pt idx="465">
                  <c:v>3256</c:v>
                </c:pt>
                <c:pt idx="466">
                  <c:v>2843</c:v>
                </c:pt>
                <c:pt idx="467">
                  <c:v>2898</c:v>
                </c:pt>
                <c:pt idx="468">
                  <c:v>2833</c:v>
                </c:pt>
                <c:pt idx="469">
                  <c:v>2862</c:v>
                </c:pt>
                <c:pt idx="470">
                  <c:v>3171</c:v>
                </c:pt>
                <c:pt idx="471">
                  <c:v>2850</c:v>
                </c:pt>
                <c:pt idx="472">
                  <c:v>2875</c:v>
                </c:pt>
                <c:pt idx="473">
                  <c:v>2865</c:v>
                </c:pt>
                <c:pt idx="474">
                  <c:v>2850</c:v>
                </c:pt>
                <c:pt idx="475">
                  <c:v>2842</c:v>
                </c:pt>
                <c:pt idx="476">
                  <c:v>2833</c:v>
                </c:pt>
                <c:pt idx="477">
                  <c:v>3344</c:v>
                </c:pt>
                <c:pt idx="478">
                  <c:v>2914</c:v>
                </c:pt>
                <c:pt idx="479">
                  <c:v>3351</c:v>
                </c:pt>
                <c:pt idx="480">
                  <c:v>2869</c:v>
                </c:pt>
                <c:pt idx="481">
                  <c:v>2910</c:v>
                </c:pt>
                <c:pt idx="482">
                  <c:v>2948</c:v>
                </c:pt>
                <c:pt idx="483">
                  <c:v>2897</c:v>
                </c:pt>
                <c:pt idx="484">
                  <c:v>2963</c:v>
                </c:pt>
                <c:pt idx="485">
                  <c:v>3171</c:v>
                </c:pt>
                <c:pt idx="486">
                  <c:v>3039</c:v>
                </c:pt>
                <c:pt idx="487">
                  <c:v>3087</c:v>
                </c:pt>
                <c:pt idx="488">
                  <c:v>2982</c:v>
                </c:pt>
                <c:pt idx="489">
                  <c:v>3348</c:v>
                </c:pt>
                <c:pt idx="490">
                  <c:v>3336</c:v>
                </c:pt>
                <c:pt idx="491">
                  <c:v>2925</c:v>
                </c:pt>
                <c:pt idx="492">
                  <c:v>3040</c:v>
                </c:pt>
                <c:pt idx="493">
                  <c:v>2937</c:v>
                </c:pt>
                <c:pt idx="494">
                  <c:v>2974</c:v>
                </c:pt>
                <c:pt idx="495">
                  <c:v>2946</c:v>
                </c:pt>
                <c:pt idx="496">
                  <c:v>2928</c:v>
                </c:pt>
                <c:pt idx="497">
                  <c:v>3055</c:v>
                </c:pt>
                <c:pt idx="498">
                  <c:v>2969</c:v>
                </c:pt>
                <c:pt idx="499">
                  <c:v>2987</c:v>
                </c:pt>
                <c:pt idx="500">
                  <c:v>2981</c:v>
                </c:pt>
                <c:pt idx="501">
                  <c:v>2984</c:v>
                </c:pt>
                <c:pt idx="502">
                  <c:v>3021</c:v>
                </c:pt>
                <c:pt idx="503">
                  <c:v>3113</c:v>
                </c:pt>
                <c:pt idx="504">
                  <c:v>3167</c:v>
                </c:pt>
                <c:pt idx="505">
                  <c:v>3077</c:v>
                </c:pt>
                <c:pt idx="506">
                  <c:v>3605</c:v>
                </c:pt>
                <c:pt idx="507">
                  <c:v>3097</c:v>
                </c:pt>
                <c:pt idx="508">
                  <c:v>3045</c:v>
                </c:pt>
                <c:pt idx="509">
                  <c:v>3191</c:v>
                </c:pt>
                <c:pt idx="510">
                  <c:v>3112</c:v>
                </c:pt>
                <c:pt idx="511">
                  <c:v>2998</c:v>
                </c:pt>
                <c:pt idx="512">
                  <c:v>3007</c:v>
                </c:pt>
                <c:pt idx="513">
                  <c:v>3118</c:v>
                </c:pt>
                <c:pt idx="514">
                  <c:v>3119</c:v>
                </c:pt>
                <c:pt idx="515">
                  <c:v>3469</c:v>
                </c:pt>
                <c:pt idx="516">
                  <c:v>3188</c:v>
                </c:pt>
                <c:pt idx="517">
                  <c:v>3302</c:v>
                </c:pt>
                <c:pt idx="518">
                  <c:v>3154</c:v>
                </c:pt>
                <c:pt idx="519">
                  <c:v>3570</c:v>
                </c:pt>
                <c:pt idx="520">
                  <c:v>3076</c:v>
                </c:pt>
                <c:pt idx="521">
                  <c:v>3332</c:v>
                </c:pt>
                <c:pt idx="522">
                  <c:v>3338</c:v>
                </c:pt>
                <c:pt idx="523">
                  <c:v>3239</c:v>
                </c:pt>
                <c:pt idx="524">
                  <c:v>3158</c:v>
                </c:pt>
                <c:pt idx="525">
                  <c:v>3193</c:v>
                </c:pt>
                <c:pt idx="526">
                  <c:v>3216</c:v>
                </c:pt>
                <c:pt idx="527">
                  <c:v>3420</c:v>
                </c:pt>
                <c:pt idx="528">
                  <c:v>3243</c:v>
                </c:pt>
                <c:pt idx="529">
                  <c:v>3219</c:v>
                </c:pt>
                <c:pt idx="530">
                  <c:v>3202</c:v>
                </c:pt>
                <c:pt idx="531">
                  <c:v>3273</c:v>
                </c:pt>
                <c:pt idx="532">
                  <c:v>3173</c:v>
                </c:pt>
                <c:pt idx="533">
                  <c:v>3343</c:v>
                </c:pt>
                <c:pt idx="534">
                  <c:v>3171</c:v>
                </c:pt>
                <c:pt idx="535">
                  <c:v>3285</c:v>
                </c:pt>
                <c:pt idx="536">
                  <c:v>3677</c:v>
                </c:pt>
                <c:pt idx="537">
                  <c:v>3215</c:v>
                </c:pt>
                <c:pt idx="538">
                  <c:v>3212</c:v>
                </c:pt>
                <c:pt idx="539">
                  <c:v>3517</c:v>
                </c:pt>
                <c:pt idx="540">
                  <c:v>3768</c:v>
                </c:pt>
                <c:pt idx="541">
                  <c:v>3285</c:v>
                </c:pt>
                <c:pt idx="542">
                  <c:v>3183</c:v>
                </c:pt>
                <c:pt idx="543">
                  <c:v>3179</c:v>
                </c:pt>
                <c:pt idx="544">
                  <c:v>3648</c:v>
                </c:pt>
                <c:pt idx="545">
                  <c:v>3950</c:v>
                </c:pt>
                <c:pt idx="546">
                  <c:v>3365</c:v>
                </c:pt>
                <c:pt idx="547">
                  <c:v>3327</c:v>
                </c:pt>
                <c:pt idx="548">
                  <c:v>3749</c:v>
                </c:pt>
                <c:pt idx="549">
                  <c:v>3314</c:v>
                </c:pt>
                <c:pt idx="550">
                  <c:v>3280</c:v>
                </c:pt>
                <c:pt idx="551">
                  <c:v>3669</c:v>
                </c:pt>
                <c:pt idx="552">
                  <c:v>3840</c:v>
                </c:pt>
                <c:pt idx="553">
                  <c:v>3348</c:v>
                </c:pt>
                <c:pt idx="554">
                  <c:v>3326</c:v>
                </c:pt>
                <c:pt idx="555">
                  <c:v>3359</c:v>
                </c:pt>
                <c:pt idx="556">
                  <c:v>3798</c:v>
                </c:pt>
                <c:pt idx="557">
                  <c:v>3376</c:v>
                </c:pt>
                <c:pt idx="558">
                  <c:v>3424</c:v>
                </c:pt>
                <c:pt idx="559">
                  <c:v>3367</c:v>
                </c:pt>
                <c:pt idx="560">
                  <c:v>3768</c:v>
                </c:pt>
                <c:pt idx="561">
                  <c:v>3419</c:v>
                </c:pt>
                <c:pt idx="562">
                  <c:v>3658</c:v>
                </c:pt>
                <c:pt idx="563">
                  <c:v>3448</c:v>
                </c:pt>
                <c:pt idx="564">
                  <c:v>3852</c:v>
                </c:pt>
                <c:pt idx="565">
                  <c:v>3402</c:v>
                </c:pt>
                <c:pt idx="566">
                  <c:v>3392</c:v>
                </c:pt>
                <c:pt idx="567">
                  <c:v>3391</c:v>
                </c:pt>
                <c:pt idx="568">
                  <c:v>4231</c:v>
                </c:pt>
                <c:pt idx="569">
                  <c:v>3485</c:v>
                </c:pt>
                <c:pt idx="570">
                  <c:v>3414</c:v>
                </c:pt>
                <c:pt idx="571">
                  <c:v>3428</c:v>
                </c:pt>
                <c:pt idx="572">
                  <c:v>3811</c:v>
                </c:pt>
                <c:pt idx="573">
                  <c:v>3442</c:v>
                </c:pt>
                <c:pt idx="574">
                  <c:v>3462</c:v>
                </c:pt>
                <c:pt idx="575">
                  <c:v>3466</c:v>
                </c:pt>
                <c:pt idx="576">
                  <c:v>3438</c:v>
                </c:pt>
                <c:pt idx="577">
                  <c:v>3450</c:v>
                </c:pt>
                <c:pt idx="578">
                  <c:v>3522</c:v>
                </c:pt>
                <c:pt idx="579">
                  <c:v>3673</c:v>
                </c:pt>
                <c:pt idx="580">
                  <c:v>3549</c:v>
                </c:pt>
                <c:pt idx="581">
                  <c:v>3433</c:v>
                </c:pt>
                <c:pt idx="582">
                  <c:v>3544</c:v>
                </c:pt>
                <c:pt idx="583">
                  <c:v>3501</c:v>
                </c:pt>
                <c:pt idx="584">
                  <c:v>3459</c:v>
                </c:pt>
                <c:pt idx="585">
                  <c:v>3516</c:v>
                </c:pt>
                <c:pt idx="586">
                  <c:v>3527</c:v>
                </c:pt>
                <c:pt idx="587">
                  <c:v>3589</c:v>
                </c:pt>
                <c:pt idx="588">
                  <c:v>3564</c:v>
                </c:pt>
                <c:pt idx="589">
                  <c:v>3566</c:v>
                </c:pt>
                <c:pt idx="590">
                  <c:v>3599</c:v>
                </c:pt>
                <c:pt idx="591">
                  <c:v>3884</c:v>
                </c:pt>
                <c:pt idx="592">
                  <c:v>3549</c:v>
                </c:pt>
                <c:pt idx="593">
                  <c:v>3588</c:v>
                </c:pt>
                <c:pt idx="594">
                  <c:v>3556</c:v>
                </c:pt>
                <c:pt idx="595">
                  <c:v>3604</c:v>
                </c:pt>
                <c:pt idx="596">
                  <c:v>3760</c:v>
                </c:pt>
                <c:pt idx="597">
                  <c:v>3655</c:v>
                </c:pt>
                <c:pt idx="598">
                  <c:v>3938</c:v>
                </c:pt>
                <c:pt idx="599">
                  <c:v>3714</c:v>
                </c:pt>
                <c:pt idx="600">
                  <c:v>3606</c:v>
                </c:pt>
                <c:pt idx="601">
                  <c:v>3600</c:v>
                </c:pt>
                <c:pt idx="602">
                  <c:v>3588</c:v>
                </c:pt>
                <c:pt idx="603">
                  <c:v>4160</c:v>
                </c:pt>
                <c:pt idx="604">
                  <c:v>3651</c:v>
                </c:pt>
                <c:pt idx="605">
                  <c:v>3622</c:v>
                </c:pt>
                <c:pt idx="606">
                  <c:v>4112</c:v>
                </c:pt>
                <c:pt idx="607">
                  <c:v>3679</c:v>
                </c:pt>
                <c:pt idx="608">
                  <c:v>3683</c:v>
                </c:pt>
                <c:pt idx="609">
                  <c:v>3724</c:v>
                </c:pt>
                <c:pt idx="610">
                  <c:v>3623</c:v>
                </c:pt>
                <c:pt idx="611">
                  <c:v>3665</c:v>
                </c:pt>
                <c:pt idx="612">
                  <c:v>3690</c:v>
                </c:pt>
                <c:pt idx="613">
                  <c:v>3655</c:v>
                </c:pt>
                <c:pt idx="614">
                  <c:v>3694</c:v>
                </c:pt>
                <c:pt idx="615">
                  <c:v>3664</c:v>
                </c:pt>
                <c:pt idx="616">
                  <c:v>3812</c:v>
                </c:pt>
                <c:pt idx="617">
                  <c:v>4135</c:v>
                </c:pt>
                <c:pt idx="618">
                  <c:v>3710</c:v>
                </c:pt>
                <c:pt idx="619">
                  <c:v>3931</c:v>
                </c:pt>
                <c:pt idx="620">
                  <c:v>3724</c:v>
                </c:pt>
                <c:pt idx="621">
                  <c:v>3716</c:v>
                </c:pt>
                <c:pt idx="622">
                  <c:v>3746</c:v>
                </c:pt>
                <c:pt idx="623">
                  <c:v>3725</c:v>
                </c:pt>
                <c:pt idx="624">
                  <c:v>4115</c:v>
                </c:pt>
                <c:pt idx="625">
                  <c:v>3757</c:v>
                </c:pt>
                <c:pt idx="626">
                  <c:v>3687</c:v>
                </c:pt>
                <c:pt idx="627">
                  <c:v>3920</c:v>
                </c:pt>
                <c:pt idx="628">
                  <c:v>3892</c:v>
                </c:pt>
                <c:pt idx="629">
                  <c:v>3802</c:v>
                </c:pt>
                <c:pt idx="630">
                  <c:v>3776</c:v>
                </c:pt>
                <c:pt idx="631">
                  <c:v>4207</c:v>
                </c:pt>
                <c:pt idx="632">
                  <c:v>3777</c:v>
                </c:pt>
                <c:pt idx="633">
                  <c:v>3810</c:v>
                </c:pt>
                <c:pt idx="634">
                  <c:v>3854</c:v>
                </c:pt>
                <c:pt idx="635">
                  <c:v>3961</c:v>
                </c:pt>
                <c:pt idx="636">
                  <c:v>3819</c:v>
                </c:pt>
                <c:pt idx="637">
                  <c:v>4409</c:v>
                </c:pt>
                <c:pt idx="638">
                  <c:v>4112</c:v>
                </c:pt>
                <c:pt idx="639">
                  <c:v>3841</c:v>
                </c:pt>
                <c:pt idx="640">
                  <c:v>3740</c:v>
                </c:pt>
                <c:pt idx="641">
                  <c:v>3877</c:v>
                </c:pt>
                <c:pt idx="642">
                  <c:v>3817</c:v>
                </c:pt>
                <c:pt idx="643">
                  <c:v>3830</c:v>
                </c:pt>
                <c:pt idx="644">
                  <c:v>3835</c:v>
                </c:pt>
                <c:pt idx="645">
                  <c:v>4303</c:v>
                </c:pt>
                <c:pt idx="646">
                  <c:v>3940</c:v>
                </c:pt>
                <c:pt idx="647">
                  <c:v>3892</c:v>
                </c:pt>
                <c:pt idx="648">
                  <c:v>3885</c:v>
                </c:pt>
                <c:pt idx="649">
                  <c:v>3874</c:v>
                </c:pt>
                <c:pt idx="650">
                  <c:v>3859</c:v>
                </c:pt>
                <c:pt idx="651">
                  <c:v>3884</c:v>
                </c:pt>
                <c:pt idx="652">
                  <c:v>4272</c:v>
                </c:pt>
                <c:pt idx="653">
                  <c:v>3847</c:v>
                </c:pt>
                <c:pt idx="654">
                  <c:v>3905</c:v>
                </c:pt>
                <c:pt idx="655">
                  <c:v>3935</c:v>
                </c:pt>
                <c:pt idx="656">
                  <c:v>3928</c:v>
                </c:pt>
                <c:pt idx="657">
                  <c:v>3990</c:v>
                </c:pt>
                <c:pt idx="658">
                  <c:v>4003</c:v>
                </c:pt>
                <c:pt idx="659">
                  <c:v>4361</c:v>
                </c:pt>
                <c:pt idx="660">
                  <c:v>3972</c:v>
                </c:pt>
                <c:pt idx="661">
                  <c:v>4345</c:v>
                </c:pt>
                <c:pt idx="662">
                  <c:v>5051</c:v>
                </c:pt>
                <c:pt idx="663">
                  <c:v>4046</c:v>
                </c:pt>
                <c:pt idx="664">
                  <c:v>3971</c:v>
                </c:pt>
                <c:pt idx="665">
                  <c:v>3829</c:v>
                </c:pt>
                <c:pt idx="666">
                  <c:v>4345</c:v>
                </c:pt>
                <c:pt idx="667">
                  <c:v>3974</c:v>
                </c:pt>
                <c:pt idx="668">
                  <c:v>4043</c:v>
                </c:pt>
                <c:pt idx="669">
                  <c:v>4441</c:v>
                </c:pt>
                <c:pt idx="670">
                  <c:v>4070</c:v>
                </c:pt>
                <c:pt idx="671">
                  <c:v>4125</c:v>
                </c:pt>
                <c:pt idx="672">
                  <c:v>4081</c:v>
                </c:pt>
                <c:pt idx="673">
                  <c:v>4101</c:v>
                </c:pt>
                <c:pt idx="674">
                  <c:v>4000</c:v>
                </c:pt>
                <c:pt idx="675">
                  <c:v>4035</c:v>
                </c:pt>
                <c:pt idx="676">
                  <c:v>4110</c:v>
                </c:pt>
                <c:pt idx="677">
                  <c:v>3992</c:v>
                </c:pt>
                <c:pt idx="678">
                  <c:v>4145</c:v>
                </c:pt>
                <c:pt idx="679">
                  <c:v>4421</c:v>
                </c:pt>
                <c:pt idx="680">
                  <c:v>4143</c:v>
                </c:pt>
                <c:pt idx="681">
                  <c:v>4185</c:v>
                </c:pt>
                <c:pt idx="682">
                  <c:v>4444</c:v>
                </c:pt>
                <c:pt idx="683">
                  <c:v>4035</c:v>
                </c:pt>
                <c:pt idx="684">
                  <c:v>4182</c:v>
                </c:pt>
                <c:pt idx="685">
                  <c:v>4566</c:v>
                </c:pt>
                <c:pt idx="686">
                  <c:v>4136</c:v>
                </c:pt>
                <c:pt idx="687">
                  <c:v>4127</c:v>
                </c:pt>
                <c:pt idx="688">
                  <c:v>4110</c:v>
                </c:pt>
                <c:pt idx="689">
                  <c:v>3931</c:v>
                </c:pt>
                <c:pt idx="690">
                  <c:v>4017</c:v>
                </c:pt>
                <c:pt idx="691">
                  <c:v>3990</c:v>
                </c:pt>
                <c:pt idx="692">
                  <c:v>4642</c:v>
                </c:pt>
                <c:pt idx="693">
                  <c:v>4254</c:v>
                </c:pt>
                <c:pt idx="694">
                  <c:v>4152</c:v>
                </c:pt>
                <c:pt idx="695">
                  <c:v>4567</c:v>
                </c:pt>
                <c:pt idx="696">
                  <c:v>4068</c:v>
                </c:pt>
                <c:pt idx="697">
                  <c:v>4180</c:v>
                </c:pt>
                <c:pt idx="698">
                  <c:v>4199</c:v>
                </c:pt>
                <c:pt idx="699">
                  <c:v>4305</c:v>
                </c:pt>
                <c:pt idx="700">
                  <c:v>4248</c:v>
                </c:pt>
                <c:pt idx="701">
                  <c:v>4212</c:v>
                </c:pt>
                <c:pt idx="702">
                  <c:v>4176</c:v>
                </c:pt>
                <c:pt idx="703">
                  <c:v>4210</c:v>
                </c:pt>
                <c:pt idx="704">
                  <c:v>4213</c:v>
                </c:pt>
                <c:pt idx="705">
                  <c:v>4257</c:v>
                </c:pt>
                <c:pt idx="706">
                  <c:v>4191</c:v>
                </c:pt>
                <c:pt idx="707">
                  <c:v>4374</c:v>
                </c:pt>
                <c:pt idx="708">
                  <c:v>4947</c:v>
                </c:pt>
                <c:pt idx="709">
                  <c:v>4136</c:v>
                </c:pt>
                <c:pt idx="710">
                  <c:v>4120</c:v>
                </c:pt>
                <c:pt idx="711">
                  <c:v>4701</c:v>
                </c:pt>
                <c:pt idx="712">
                  <c:v>4218</c:v>
                </c:pt>
                <c:pt idx="713">
                  <c:v>4253</c:v>
                </c:pt>
                <c:pt idx="714">
                  <c:v>4926</c:v>
                </c:pt>
                <c:pt idx="715">
                  <c:v>4232</c:v>
                </c:pt>
                <c:pt idx="716">
                  <c:v>4316</c:v>
                </c:pt>
                <c:pt idx="717">
                  <c:v>4755</c:v>
                </c:pt>
                <c:pt idx="718">
                  <c:v>4321</c:v>
                </c:pt>
                <c:pt idx="719">
                  <c:v>4234</c:v>
                </c:pt>
                <c:pt idx="720">
                  <c:v>4125</c:v>
                </c:pt>
                <c:pt idx="721">
                  <c:v>4211</c:v>
                </c:pt>
                <c:pt idx="722">
                  <c:v>4338</c:v>
                </c:pt>
                <c:pt idx="723">
                  <c:v>4255</c:v>
                </c:pt>
                <c:pt idx="724">
                  <c:v>4345</c:v>
                </c:pt>
                <c:pt idx="725">
                  <c:v>4650</c:v>
                </c:pt>
                <c:pt idx="726">
                  <c:v>4513</c:v>
                </c:pt>
                <c:pt idx="727">
                  <c:v>4394</c:v>
                </c:pt>
                <c:pt idx="728">
                  <c:v>4322</c:v>
                </c:pt>
                <c:pt idx="729">
                  <c:v>4389</c:v>
                </c:pt>
                <c:pt idx="730">
                  <c:v>4328</c:v>
                </c:pt>
                <c:pt idx="731">
                  <c:v>4387</c:v>
                </c:pt>
                <c:pt idx="732">
                  <c:v>4405</c:v>
                </c:pt>
                <c:pt idx="733">
                  <c:v>4363</c:v>
                </c:pt>
                <c:pt idx="734">
                  <c:v>4460</c:v>
                </c:pt>
                <c:pt idx="735">
                  <c:v>4453</c:v>
                </c:pt>
                <c:pt idx="736">
                  <c:v>4373</c:v>
                </c:pt>
                <c:pt idx="737">
                  <c:v>4452</c:v>
                </c:pt>
                <c:pt idx="738">
                  <c:v>4435</c:v>
                </c:pt>
                <c:pt idx="739">
                  <c:v>4997</c:v>
                </c:pt>
                <c:pt idx="740">
                  <c:v>4410</c:v>
                </c:pt>
                <c:pt idx="741">
                  <c:v>4388</c:v>
                </c:pt>
                <c:pt idx="742">
                  <c:v>4771</c:v>
                </c:pt>
                <c:pt idx="743">
                  <c:v>4376</c:v>
                </c:pt>
                <c:pt idx="744">
                  <c:v>4412</c:v>
                </c:pt>
                <c:pt idx="745">
                  <c:v>4905</c:v>
                </c:pt>
                <c:pt idx="746">
                  <c:v>4424</c:v>
                </c:pt>
                <c:pt idx="747">
                  <c:v>4476</c:v>
                </c:pt>
                <c:pt idx="748">
                  <c:v>4921</c:v>
                </c:pt>
                <c:pt idx="749">
                  <c:v>4477</c:v>
                </c:pt>
                <c:pt idx="750">
                  <c:v>4499</c:v>
                </c:pt>
                <c:pt idx="751">
                  <c:v>4923</c:v>
                </c:pt>
                <c:pt idx="752">
                  <c:v>5093</c:v>
                </c:pt>
                <c:pt idx="753">
                  <c:v>4559</c:v>
                </c:pt>
                <c:pt idx="754">
                  <c:v>4561</c:v>
                </c:pt>
                <c:pt idx="755">
                  <c:v>4454</c:v>
                </c:pt>
                <c:pt idx="756">
                  <c:v>4521</c:v>
                </c:pt>
                <c:pt idx="757">
                  <c:v>4510</c:v>
                </c:pt>
                <c:pt idx="758">
                  <c:v>4485</c:v>
                </c:pt>
                <c:pt idx="759">
                  <c:v>4455</c:v>
                </c:pt>
                <c:pt idx="760">
                  <c:v>4468</c:v>
                </c:pt>
                <c:pt idx="761">
                  <c:v>4519</c:v>
                </c:pt>
                <c:pt idx="762">
                  <c:v>4512</c:v>
                </c:pt>
                <c:pt idx="763">
                  <c:v>4471</c:v>
                </c:pt>
                <c:pt idx="764">
                  <c:v>4492</c:v>
                </c:pt>
                <c:pt idx="765">
                  <c:v>5257</c:v>
                </c:pt>
                <c:pt idx="766">
                  <c:v>4586</c:v>
                </c:pt>
                <c:pt idx="767">
                  <c:v>4577</c:v>
                </c:pt>
                <c:pt idx="768">
                  <c:v>4511</c:v>
                </c:pt>
                <c:pt idx="769">
                  <c:v>5224</c:v>
                </c:pt>
                <c:pt idx="770">
                  <c:v>4619</c:v>
                </c:pt>
                <c:pt idx="771">
                  <c:v>4625</c:v>
                </c:pt>
                <c:pt idx="772">
                  <c:v>4624</c:v>
                </c:pt>
                <c:pt idx="773">
                  <c:v>5142</c:v>
                </c:pt>
                <c:pt idx="774">
                  <c:v>4628</c:v>
                </c:pt>
                <c:pt idx="775">
                  <c:v>4660</c:v>
                </c:pt>
                <c:pt idx="776">
                  <c:v>4629</c:v>
                </c:pt>
                <c:pt idx="777">
                  <c:v>4984</c:v>
                </c:pt>
                <c:pt idx="778">
                  <c:v>4552</c:v>
                </c:pt>
                <c:pt idx="779">
                  <c:v>4592</c:v>
                </c:pt>
                <c:pt idx="780">
                  <c:v>4898</c:v>
                </c:pt>
                <c:pt idx="781">
                  <c:v>4803</c:v>
                </c:pt>
                <c:pt idx="782">
                  <c:v>4732</c:v>
                </c:pt>
                <c:pt idx="783">
                  <c:v>5104</c:v>
                </c:pt>
                <c:pt idx="784">
                  <c:v>4569</c:v>
                </c:pt>
                <c:pt idx="785">
                  <c:v>4628</c:v>
                </c:pt>
                <c:pt idx="786">
                  <c:v>5114</c:v>
                </c:pt>
                <c:pt idx="787">
                  <c:v>4658</c:v>
                </c:pt>
                <c:pt idx="788">
                  <c:v>4643</c:v>
                </c:pt>
                <c:pt idx="789">
                  <c:v>4677</c:v>
                </c:pt>
                <c:pt idx="790">
                  <c:v>4925</c:v>
                </c:pt>
                <c:pt idx="791">
                  <c:v>4668</c:v>
                </c:pt>
                <c:pt idx="792">
                  <c:v>4689</c:v>
                </c:pt>
                <c:pt idx="793">
                  <c:v>4727</c:v>
                </c:pt>
                <c:pt idx="794">
                  <c:v>4723</c:v>
                </c:pt>
                <c:pt idx="795">
                  <c:v>4762</c:v>
                </c:pt>
                <c:pt idx="796">
                  <c:v>4808</c:v>
                </c:pt>
                <c:pt idx="797">
                  <c:v>5155</c:v>
                </c:pt>
                <c:pt idx="798">
                  <c:v>4703</c:v>
                </c:pt>
                <c:pt idx="799">
                  <c:v>4759</c:v>
                </c:pt>
                <c:pt idx="800">
                  <c:v>5209</c:v>
                </c:pt>
                <c:pt idx="801">
                  <c:v>4768</c:v>
                </c:pt>
                <c:pt idx="802">
                  <c:v>4798</c:v>
                </c:pt>
                <c:pt idx="803">
                  <c:v>4776</c:v>
                </c:pt>
                <c:pt idx="804">
                  <c:v>4788</c:v>
                </c:pt>
                <c:pt idx="805">
                  <c:v>4771</c:v>
                </c:pt>
                <c:pt idx="806">
                  <c:v>4793</c:v>
                </c:pt>
                <c:pt idx="807">
                  <c:v>4764</c:v>
                </c:pt>
                <c:pt idx="808">
                  <c:v>4822</c:v>
                </c:pt>
                <c:pt idx="809">
                  <c:v>4759</c:v>
                </c:pt>
                <c:pt idx="810">
                  <c:v>4904</c:v>
                </c:pt>
                <c:pt idx="811">
                  <c:v>5201</c:v>
                </c:pt>
                <c:pt idx="812">
                  <c:v>4700</c:v>
                </c:pt>
                <c:pt idx="813">
                  <c:v>4877</c:v>
                </c:pt>
                <c:pt idx="814">
                  <c:v>5262</c:v>
                </c:pt>
                <c:pt idx="815">
                  <c:v>4817</c:v>
                </c:pt>
                <c:pt idx="816">
                  <c:v>4920</c:v>
                </c:pt>
                <c:pt idx="817">
                  <c:v>4830</c:v>
                </c:pt>
                <c:pt idx="818">
                  <c:v>4888</c:v>
                </c:pt>
                <c:pt idx="819">
                  <c:v>4829</c:v>
                </c:pt>
                <c:pt idx="820">
                  <c:v>4810</c:v>
                </c:pt>
                <c:pt idx="821">
                  <c:v>4830</c:v>
                </c:pt>
                <c:pt idx="822">
                  <c:v>5333</c:v>
                </c:pt>
                <c:pt idx="823">
                  <c:v>4841</c:v>
                </c:pt>
                <c:pt idx="824">
                  <c:v>4899</c:v>
                </c:pt>
                <c:pt idx="825">
                  <c:v>5337</c:v>
                </c:pt>
                <c:pt idx="826">
                  <c:v>5322</c:v>
                </c:pt>
                <c:pt idx="827">
                  <c:v>4868</c:v>
                </c:pt>
                <c:pt idx="828">
                  <c:v>4923</c:v>
                </c:pt>
                <c:pt idx="829">
                  <c:v>4851</c:v>
                </c:pt>
                <c:pt idx="830">
                  <c:v>4986</c:v>
                </c:pt>
                <c:pt idx="831">
                  <c:v>4919</c:v>
                </c:pt>
                <c:pt idx="832">
                  <c:v>4989</c:v>
                </c:pt>
                <c:pt idx="833">
                  <c:v>5590</c:v>
                </c:pt>
                <c:pt idx="834">
                  <c:v>4965</c:v>
                </c:pt>
                <c:pt idx="835">
                  <c:v>4988</c:v>
                </c:pt>
                <c:pt idx="836">
                  <c:v>4991</c:v>
                </c:pt>
                <c:pt idx="837">
                  <c:v>5737</c:v>
                </c:pt>
                <c:pt idx="838">
                  <c:v>4819</c:v>
                </c:pt>
                <c:pt idx="839">
                  <c:v>5012</c:v>
                </c:pt>
                <c:pt idx="840">
                  <c:v>5032</c:v>
                </c:pt>
                <c:pt idx="841">
                  <c:v>5997</c:v>
                </c:pt>
                <c:pt idx="842">
                  <c:v>5017</c:v>
                </c:pt>
                <c:pt idx="843">
                  <c:v>5024</c:v>
                </c:pt>
                <c:pt idx="844">
                  <c:v>5082</c:v>
                </c:pt>
                <c:pt idx="845">
                  <c:v>4965</c:v>
                </c:pt>
                <c:pt idx="846">
                  <c:v>5095</c:v>
                </c:pt>
                <c:pt idx="847">
                  <c:v>5022</c:v>
                </c:pt>
                <c:pt idx="848">
                  <c:v>5049</c:v>
                </c:pt>
                <c:pt idx="849">
                  <c:v>5732</c:v>
                </c:pt>
                <c:pt idx="850">
                  <c:v>4901</c:v>
                </c:pt>
                <c:pt idx="851">
                  <c:v>5036</c:v>
                </c:pt>
                <c:pt idx="852">
                  <c:v>5182</c:v>
                </c:pt>
                <c:pt idx="853">
                  <c:v>5302</c:v>
                </c:pt>
                <c:pt idx="854">
                  <c:v>5030</c:v>
                </c:pt>
                <c:pt idx="855">
                  <c:v>5051</c:v>
                </c:pt>
                <c:pt idx="856">
                  <c:v>5485</c:v>
                </c:pt>
                <c:pt idx="857">
                  <c:v>5640</c:v>
                </c:pt>
                <c:pt idx="858">
                  <c:v>5207</c:v>
                </c:pt>
                <c:pt idx="859">
                  <c:v>5519</c:v>
                </c:pt>
                <c:pt idx="860">
                  <c:v>5217</c:v>
                </c:pt>
                <c:pt idx="861">
                  <c:v>5120</c:v>
                </c:pt>
                <c:pt idx="862">
                  <c:v>5547</c:v>
                </c:pt>
                <c:pt idx="863">
                  <c:v>5163</c:v>
                </c:pt>
                <c:pt idx="864">
                  <c:v>5173</c:v>
                </c:pt>
                <c:pt idx="865">
                  <c:v>5072</c:v>
                </c:pt>
                <c:pt idx="866">
                  <c:v>5132</c:v>
                </c:pt>
                <c:pt idx="867">
                  <c:v>5285</c:v>
                </c:pt>
                <c:pt idx="868">
                  <c:v>5191</c:v>
                </c:pt>
                <c:pt idx="869">
                  <c:v>5109</c:v>
                </c:pt>
                <c:pt idx="870">
                  <c:v>5598</c:v>
                </c:pt>
                <c:pt idx="871">
                  <c:v>5839</c:v>
                </c:pt>
                <c:pt idx="872">
                  <c:v>5189</c:v>
                </c:pt>
                <c:pt idx="873">
                  <c:v>5167</c:v>
                </c:pt>
                <c:pt idx="874">
                  <c:v>5154</c:v>
                </c:pt>
                <c:pt idx="875">
                  <c:v>5581</c:v>
                </c:pt>
                <c:pt idx="876">
                  <c:v>5127</c:v>
                </c:pt>
                <c:pt idx="877">
                  <c:v>5212</c:v>
                </c:pt>
                <c:pt idx="878">
                  <c:v>5204</c:v>
                </c:pt>
                <c:pt idx="879">
                  <c:v>5146</c:v>
                </c:pt>
                <c:pt idx="880">
                  <c:v>5700</c:v>
                </c:pt>
                <c:pt idx="881">
                  <c:v>5267</c:v>
                </c:pt>
                <c:pt idx="882">
                  <c:v>6091</c:v>
                </c:pt>
                <c:pt idx="883">
                  <c:v>5280</c:v>
                </c:pt>
                <c:pt idx="884">
                  <c:v>5335</c:v>
                </c:pt>
                <c:pt idx="885">
                  <c:v>5246</c:v>
                </c:pt>
                <c:pt idx="886">
                  <c:v>5236</c:v>
                </c:pt>
                <c:pt idx="887">
                  <c:v>5185</c:v>
                </c:pt>
                <c:pt idx="888">
                  <c:v>5781</c:v>
                </c:pt>
                <c:pt idx="889">
                  <c:v>5190</c:v>
                </c:pt>
                <c:pt idx="890">
                  <c:v>5259</c:v>
                </c:pt>
                <c:pt idx="891">
                  <c:v>5294</c:v>
                </c:pt>
                <c:pt idx="892">
                  <c:v>5410</c:v>
                </c:pt>
                <c:pt idx="893">
                  <c:v>6075</c:v>
                </c:pt>
                <c:pt idx="894">
                  <c:v>5385</c:v>
                </c:pt>
                <c:pt idx="895">
                  <c:v>5261</c:v>
                </c:pt>
                <c:pt idx="896">
                  <c:v>5225</c:v>
                </c:pt>
                <c:pt idx="897">
                  <c:v>5253</c:v>
                </c:pt>
                <c:pt idx="898">
                  <c:v>5756</c:v>
                </c:pt>
                <c:pt idx="899">
                  <c:v>5280</c:v>
                </c:pt>
                <c:pt idx="900">
                  <c:v>5582</c:v>
                </c:pt>
                <c:pt idx="901">
                  <c:v>5354</c:v>
                </c:pt>
                <c:pt idx="902">
                  <c:v>5389</c:v>
                </c:pt>
                <c:pt idx="903">
                  <c:v>5830</c:v>
                </c:pt>
                <c:pt idx="904">
                  <c:v>5732</c:v>
                </c:pt>
                <c:pt idx="905">
                  <c:v>5355</c:v>
                </c:pt>
                <c:pt idx="906">
                  <c:v>5330</c:v>
                </c:pt>
                <c:pt idx="907">
                  <c:v>5470</c:v>
                </c:pt>
                <c:pt idx="908">
                  <c:v>5849</c:v>
                </c:pt>
                <c:pt idx="909">
                  <c:v>5378</c:v>
                </c:pt>
                <c:pt idx="910">
                  <c:v>5445</c:v>
                </c:pt>
                <c:pt idx="911">
                  <c:v>5334</c:v>
                </c:pt>
                <c:pt idx="912">
                  <c:v>5354</c:v>
                </c:pt>
                <c:pt idx="913">
                  <c:v>5803</c:v>
                </c:pt>
                <c:pt idx="914">
                  <c:v>5422</c:v>
                </c:pt>
                <c:pt idx="915">
                  <c:v>5369</c:v>
                </c:pt>
                <c:pt idx="916">
                  <c:v>5415</c:v>
                </c:pt>
                <c:pt idx="917">
                  <c:v>5471</c:v>
                </c:pt>
                <c:pt idx="918">
                  <c:v>5625</c:v>
                </c:pt>
                <c:pt idx="919">
                  <c:v>5489</c:v>
                </c:pt>
                <c:pt idx="920">
                  <c:v>5839</c:v>
                </c:pt>
                <c:pt idx="921">
                  <c:v>5448</c:v>
                </c:pt>
                <c:pt idx="922">
                  <c:v>5775</c:v>
                </c:pt>
                <c:pt idx="923">
                  <c:v>5537</c:v>
                </c:pt>
                <c:pt idx="924">
                  <c:v>5589</c:v>
                </c:pt>
                <c:pt idx="925">
                  <c:v>6385</c:v>
                </c:pt>
                <c:pt idx="926">
                  <c:v>5522</c:v>
                </c:pt>
                <c:pt idx="927">
                  <c:v>5423</c:v>
                </c:pt>
                <c:pt idx="928">
                  <c:v>5546</c:v>
                </c:pt>
                <c:pt idx="929">
                  <c:v>5530</c:v>
                </c:pt>
                <c:pt idx="930">
                  <c:v>5942</c:v>
                </c:pt>
                <c:pt idx="931">
                  <c:v>5360</c:v>
                </c:pt>
                <c:pt idx="932">
                  <c:v>5545</c:v>
                </c:pt>
                <c:pt idx="933">
                  <c:v>5311</c:v>
                </c:pt>
                <c:pt idx="934">
                  <c:v>5526</c:v>
                </c:pt>
                <c:pt idx="935">
                  <c:v>5618</c:v>
                </c:pt>
                <c:pt idx="936">
                  <c:v>5635</c:v>
                </c:pt>
                <c:pt idx="937">
                  <c:v>6579</c:v>
                </c:pt>
                <c:pt idx="938">
                  <c:v>5554</c:v>
                </c:pt>
                <c:pt idx="939">
                  <c:v>5609</c:v>
                </c:pt>
                <c:pt idx="940">
                  <c:v>5532</c:v>
                </c:pt>
                <c:pt idx="941">
                  <c:v>5583</c:v>
                </c:pt>
                <c:pt idx="942">
                  <c:v>6059</c:v>
                </c:pt>
                <c:pt idx="943">
                  <c:v>5540</c:v>
                </c:pt>
                <c:pt idx="944">
                  <c:v>5994</c:v>
                </c:pt>
                <c:pt idx="945">
                  <c:v>5478</c:v>
                </c:pt>
                <c:pt idx="946">
                  <c:v>5554</c:v>
                </c:pt>
                <c:pt idx="947">
                  <c:v>5588</c:v>
                </c:pt>
                <c:pt idx="948">
                  <c:v>5581</c:v>
                </c:pt>
                <c:pt idx="949">
                  <c:v>6047</c:v>
                </c:pt>
                <c:pt idx="950">
                  <c:v>5735</c:v>
                </c:pt>
                <c:pt idx="951">
                  <c:v>5644</c:v>
                </c:pt>
                <c:pt idx="952">
                  <c:v>5667</c:v>
                </c:pt>
                <c:pt idx="953">
                  <c:v>5732</c:v>
                </c:pt>
                <c:pt idx="954">
                  <c:v>6531</c:v>
                </c:pt>
                <c:pt idx="955">
                  <c:v>5790</c:v>
                </c:pt>
                <c:pt idx="956">
                  <c:v>6221</c:v>
                </c:pt>
                <c:pt idx="957">
                  <c:v>5700</c:v>
                </c:pt>
                <c:pt idx="958">
                  <c:v>5693</c:v>
                </c:pt>
                <c:pt idx="959">
                  <c:v>5752</c:v>
                </c:pt>
                <c:pt idx="960">
                  <c:v>5726</c:v>
                </c:pt>
                <c:pt idx="961">
                  <c:v>6795</c:v>
                </c:pt>
                <c:pt idx="962">
                  <c:v>5733</c:v>
                </c:pt>
                <c:pt idx="963">
                  <c:v>5949</c:v>
                </c:pt>
                <c:pt idx="964">
                  <c:v>5730</c:v>
                </c:pt>
                <c:pt idx="965">
                  <c:v>5747</c:v>
                </c:pt>
                <c:pt idx="966">
                  <c:v>6005</c:v>
                </c:pt>
                <c:pt idx="967">
                  <c:v>5750</c:v>
                </c:pt>
                <c:pt idx="968">
                  <c:v>6161</c:v>
                </c:pt>
                <c:pt idx="969">
                  <c:v>5720</c:v>
                </c:pt>
                <c:pt idx="970">
                  <c:v>6278</c:v>
                </c:pt>
                <c:pt idx="971">
                  <c:v>6280</c:v>
                </c:pt>
                <c:pt idx="972">
                  <c:v>5721</c:v>
                </c:pt>
                <c:pt idx="973">
                  <c:v>5662</c:v>
                </c:pt>
                <c:pt idx="974">
                  <c:v>5765</c:v>
                </c:pt>
                <c:pt idx="975">
                  <c:v>5887</c:v>
                </c:pt>
                <c:pt idx="976">
                  <c:v>5809</c:v>
                </c:pt>
                <c:pt idx="977">
                  <c:v>5954</c:v>
                </c:pt>
                <c:pt idx="978">
                  <c:v>5772</c:v>
                </c:pt>
                <c:pt idx="979">
                  <c:v>5857</c:v>
                </c:pt>
                <c:pt idx="980">
                  <c:v>5851</c:v>
                </c:pt>
                <c:pt idx="981">
                  <c:v>6315</c:v>
                </c:pt>
                <c:pt idx="982">
                  <c:v>5834</c:v>
                </c:pt>
                <c:pt idx="983">
                  <c:v>5757</c:v>
                </c:pt>
                <c:pt idx="984">
                  <c:v>6184</c:v>
                </c:pt>
                <c:pt idx="985">
                  <c:v>5836</c:v>
                </c:pt>
                <c:pt idx="986">
                  <c:v>6060</c:v>
                </c:pt>
                <c:pt idx="987">
                  <c:v>5888</c:v>
                </c:pt>
                <c:pt idx="988">
                  <c:v>5944</c:v>
                </c:pt>
                <c:pt idx="989">
                  <c:v>5815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A3-4412-9576-6BE2B12F96DB}"/>
            </c:ext>
          </c:extLst>
        </c:ser>
        <c:ser>
          <c:idx val="1"/>
          <c:order val="1"/>
          <c:tx>
            <c:strRef>
              <c:f>Benchmark!$C$1</c:f>
              <c:strCache>
                <c:ptCount val="1"/>
                <c:pt idx="0">
                  <c:v>Imperative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Benchmark!$C$2:$C$991</c:f>
              <c:numCache>
                <c:formatCode>General</c:formatCode>
                <c:ptCount val="990"/>
                <c:pt idx="0">
                  <c:v>249</c:v>
                </c:pt>
                <c:pt idx="1">
                  <c:v>81</c:v>
                </c:pt>
                <c:pt idx="2">
                  <c:v>75</c:v>
                </c:pt>
                <c:pt idx="3">
                  <c:v>73</c:v>
                </c:pt>
                <c:pt idx="4">
                  <c:v>78</c:v>
                </c:pt>
                <c:pt idx="5">
                  <c:v>104</c:v>
                </c:pt>
                <c:pt idx="6">
                  <c:v>109</c:v>
                </c:pt>
                <c:pt idx="7">
                  <c:v>91</c:v>
                </c:pt>
                <c:pt idx="8">
                  <c:v>91</c:v>
                </c:pt>
                <c:pt idx="9">
                  <c:v>117</c:v>
                </c:pt>
                <c:pt idx="10">
                  <c:v>100</c:v>
                </c:pt>
                <c:pt idx="11">
                  <c:v>105</c:v>
                </c:pt>
                <c:pt idx="12">
                  <c:v>103</c:v>
                </c:pt>
                <c:pt idx="13">
                  <c:v>109</c:v>
                </c:pt>
                <c:pt idx="14">
                  <c:v>137</c:v>
                </c:pt>
                <c:pt idx="15">
                  <c:v>113</c:v>
                </c:pt>
                <c:pt idx="16">
                  <c:v>140</c:v>
                </c:pt>
                <c:pt idx="17">
                  <c:v>139</c:v>
                </c:pt>
                <c:pt idx="18">
                  <c:v>150</c:v>
                </c:pt>
                <c:pt idx="19">
                  <c:v>138</c:v>
                </c:pt>
                <c:pt idx="20">
                  <c:v>168</c:v>
                </c:pt>
                <c:pt idx="21">
                  <c:v>142</c:v>
                </c:pt>
                <c:pt idx="22">
                  <c:v>146</c:v>
                </c:pt>
                <c:pt idx="23">
                  <c:v>167</c:v>
                </c:pt>
                <c:pt idx="24">
                  <c:v>174</c:v>
                </c:pt>
                <c:pt idx="25">
                  <c:v>125</c:v>
                </c:pt>
                <c:pt idx="26">
                  <c:v>132</c:v>
                </c:pt>
                <c:pt idx="27">
                  <c:v>131</c:v>
                </c:pt>
                <c:pt idx="28">
                  <c:v>134</c:v>
                </c:pt>
                <c:pt idx="29">
                  <c:v>137</c:v>
                </c:pt>
                <c:pt idx="30">
                  <c:v>143</c:v>
                </c:pt>
                <c:pt idx="31">
                  <c:v>143</c:v>
                </c:pt>
                <c:pt idx="32">
                  <c:v>170</c:v>
                </c:pt>
                <c:pt idx="33">
                  <c:v>156</c:v>
                </c:pt>
                <c:pt idx="34">
                  <c:v>165</c:v>
                </c:pt>
                <c:pt idx="35">
                  <c:v>164</c:v>
                </c:pt>
                <c:pt idx="36">
                  <c:v>166</c:v>
                </c:pt>
                <c:pt idx="37">
                  <c:v>172</c:v>
                </c:pt>
                <c:pt idx="38">
                  <c:v>177</c:v>
                </c:pt>
                <c:pt idx="39">
                  <c:v>177</c:v>
                </c:pt>
                <c:pt idx="40">
                  <c:v>175</c:v>
                </c:pt>
                <c:pt idx="41">
                  <c:v>184</c:v>
                </c:pt>
                <c:pt idx="42">
                  <c:v>184</c:v>
                </c:pt>
                <c:pt idx="43">
                  <c:v>183</c:v>
                </c:pt>
                <c:pt idx="44">
                  <c:v>187</c:v>
                </c:pt>
                <c:pt idx="45">
                  <c:v>194</c:v>
                </c:pt>
                <c:pt idx="46">
                  <c:v>197</c:v>
                </c:pt>
                <c:pt idx="47">
                  <c:v>203</c:v>
                </c:pt>
                <c:pt idx="48">
                  <c:v>250</c:v>
                </c:pt>
                <c:pt idx="49">
                  <c:v>204</c:v>
                </c:pt>
                <c:pt idx="50">
                  <c:v>258</c:v>
                </c:pt>
                <c:pt idx="51">
                  <c:v>208</c:v>
                </c:pt>
                <c:pt idx="52">
                  <c:v>212</c:v>
                </c:pt>
                <c:pt idx="53">
                  <c:v>212</c:v>
                </c:pt>
                <c:pt idx="54">
                  <c:v>231</c:v>
                </c:pt>
                <c:pt idx="55">
                  <c:v>225</c:v>
                </c:pt>
                <c:pt idx="56">
                  <c:v>225</c:v>
                </c:pt>
                <c:pt idx="57">
                  <c:v>221</c:v>
                </c:pt>
                <c:pt idx="58">
                  <c:v>233</c:v>
                </c:pt>
                <c:pt idx="59">
                  <c:v>237</c:v>
                </c:pt>
                <c:pt idx="60">
                  <c:v>233</c:v>
                </c:pt>
                <c:pt idx="61">
                  <c:v>235</c:v>
                </c:pt>
                <c:pt idx="62">
                  <c:v>250</c:v>
                </c:pt>
                <c:pt idx="63">
                  <c:v>246</c:v>
                </c:pt>
                <c:pt idx="64">
                  <c:v>246</c:v>
                </c:pt>
                <c:pt idx="65">
                  <c:v>246</c:v>
                </c:pt>
                <c:pt idx="66">
                  <c:v>261</c:v>
                </c:pt>
                <c:pt idx="67">
                  <c:v>269</c:v>
                </c:pt>
                <c:pt idx="68">
                  <c:v>259</c:v>
                </c:pt>
                <c:pt idx="69">
                  <c:v>259</c:v>
                </c:pt>
                <c:pt idx="70">
                  <c:v>273</c:v>
                </c:pt>
                <c:pt idx="71">
                  <c:v>267</c:v>
                </c:pt>
                <c:pt idx="72">
                  <c:v>274</c:v>
                </c:pt>
                <c:pt idx="73">
                  <c:v>267</c:v>
                </c:pt>
                <c:pt idx="74">
                  <c:v>280</c:v>
                </c:pt>
                <c:pt idx="75">
                  <c:v>279</c:v>
                </c:pt>
                <c:pt idx="76">
                  <c:v>285</c:v>
                </c:pt>
                <c:pt idx="77">
                  <c:v>343</c:v>
                </c:pt>
                <c:pt idx="78">
                  <c:v>298</c:v>
                </c:pt>
                <c:pt idx="79">
                  <c:v>301</c:v>
                </c:pt>
                <c:pt idx="80">
                  <c:v>298</c:v>
                </c:pt>
                <c:pt idx="81">
                  <c:v>297</c:v>
                </c:pt>
                <c:pt idx="82">
                  <c:v>311</c:v>
                </c:pt>
                <c:pt idx="83">
                  <c:v>349</c:v>
                </c:pt>
                <c:pt idx="84">
                  <c:v>309</c:v>
                </c:pt>
                <c:pt idx="85">
                  <c:v>314</c:v>
                </c:pt>
                <c:pt idx="86">
                  <c:v>322</c:v>
                </c:pt>
                <c:pt idx="87">
                  <c:v>323</c:v>
                </c:pt>
                <c:pt idx="88">
                  <c:v>325</c:v>
                </c:pt>
                <c:pt idx="89">
                  <c:v>331</c:v>
                </c:pt>
                <c:pt idx="90">
                  <c:v>334</c:v>
                </c:pt>
                <c:pt idx="91">
                  <c:v>334</c:v>
                </c:pt>
                <c:pt idx="92">
                  <c:v>337</c:v>
                </c:pt>
                <c:pt idx="93">
                  <c:v>335</c:v>
                </c:pt>
                <c:pt idx="94">
                  <c:v>346</c:v>
                </c:pt>
                <c:pt idx="95">
                  <c:v>349</c:v>
                </c:pt>
                <c:pt idx="96">
                  <c:v>362</c:v>
                </c:pt>
                <c:pt idx="97">
                  <c:v>346</c:v>
                </c:pt>
                <c:pt idx="98">
                  <c:v>365</c:v>
                </c:pt>
                <c:pt idx="99">
                  <c:v>362</c:v>
                </c:pt>
                <c:pt idx="100">
                  <c:v>371</c:v>
                </c:pt>
                <c:pt idx="101">
                  <c:v>361</c:v>
                </c:pt>
                <c:pt idx="102">
                  <c:v>388</c:v>
                </c:pt>
                <c:pt idx="103">
                  <c:v>371</c:v>
                </c:pt>
                <c:pt idx="104">
                  <c:v>429</c:v>
                </c:pt>
                <c:pt idx="105">
                  <c:v>374</c:v>
                </c:pt>
                <c:pt idx="106">
                  <c:v>387</c:v>
                </c:pt>
                <c:pt idx="107">
                  <c:v>428</c:v>
                </c:pt>
                <c:pt idx="108">
                  <c:v>382</c:v>
                </c:pt>
                <c:pt idx="109">
                  <c:v>389</c:v>
                </c:pt>
                <c:pt idx="110">
                  <c:v>399</c:v>
                </c:pt>
                <c:pt idx="111">
                  <c:v>398</c:v>
                </c:pt>
                <c:pt idx="112">
                  <c:v>402</c:v>
                </c:pt>
                <c:pt idx="113">
                  <c:v>401</c:v>
                </c:pt>
                <c:pt idx="114">
                  <c:v>416</c:v>
                </c:pt>
                <c:pt idx="115">
                  <c:v>410</c:v>
                </c:pt>
                <c:pt idx="116">
                  <c:v>415</c:v>
                </c:pt>
                <c:pt idx="117">
                  <c:v>410</c:v>
                </c:pt>
                <c:pt idx="118">
                  <c:v>427</c:v>
                </c:pt>
                <c:pt idx="119">
                  <c:v>424</c:v>
                </c:pt>
                <c:pt idx="120">
                  <c:v>423</c:v>
                </c:pt>
                <c:pt idx="121">
                  <c:v>423</c:v>
                </c:pt>
                <c:pt idx="122">
                  <c:v>439</c:v>
                </c:pt>
                <c:pt idx="123">
                  <c:v>440</c:v>
                </c:pt>
                <c:pt idx="124">
                  <c:v>442</c:v>
                </c:pt>
                <c:pt idx="125">
                  <c:v>440</c:v>
                </c:pt>
                <c:pt idx="126">
                  <c:v>467</c:v>
                </c:pt>
                <c:pt idx="127">
                  <c:v>451</c:v>
                </c:pt>
                <c:pt idx="128">
                  <c:v>455</c:v>
                </c:pt>
                <c:pt idx="129">
                  <c:v>452</c:v>
                </c:pt>
                <c:pt idx="130">
                  <c:v>465</c:v>
                </c:pt>
                <c:pt idx="131">
                  <c:v>463</c:v>
                </c:pt>
                <c:pt idx="132">
                  <c:v>468</c:v>
                </c:pt>
                <c:pt idx="133">
                  <c:v>466</c:v>
                </c:pt>
                <c:pt idx="134">
                  <c:v>476</c:v>
                </c:pt>
                <c:pt idx="135">
                  <c:v>477</c:v>
                </c:pt>
                <c:pt idx="136">
                  <c:v>477</c:v>
                </c:pt>
                <c:pt idx="137">
                  <c:v>476</c:v>
                </c:pt>
                <c:pt idx="138">
                  <c:v>489</c:v>
                </c:pt>
                <c:pt idx="139">
                  <c:v>496</c:v>
                </c:pt>
                <c:pt idx="140">
                  <c:v>486</c:v>
                </c:pt>
                <c:pt idx="141">
                  <c:v>488</c:v>
                </c:pt>
                <c:pt idx="142">
                  <c:v>506</c:v>
                </c:pt>
                <c:pt idx="143">
                  <c:v>503</c:v>
                </c:pt>
                <c:pt idx="144">
                  <c:v>498</c:v>
                </c:pt>
                <c:pt idx="145">
                  <c:v>499</c:v>
                </c:pt>
                <c:pt idx="146">
                  <c:v>514</c:v>
                </c:pt>
                <c:pt idx="147">
                  <c:v>510</c:v>
                </c:pt>
                <c:pt idx="148">
                  <c:v>513</c:v>
                </c:pt>
                <c:pt idx="149">
                  <c:v>515</c:v>
                </c:pt>
                <c:pt idx="150">
                  <c:v>531</c:v>
                </c:pt>
                <c:pt idx="151">
                  <c:v>530</c:v>
                </c:pt>
                <c:pt idx="152">
                  <c:v>528</c:v>
                </c:pt>
                <c:pt idx="153">
                  <c:v>524</c:v>
                </c:pt>
                <c:pt idx="154">
                  <c:v>540</c:v>
                </c:pt>
                <c:pt idx="155">
                  <c:v>539</c:v>
                </c:pt>
                <c:pt idx="156">
                  <c:v>539</c:v>
                </c:pt>
                <c:pt idx="157">
                  <c:v>543</c:v>
                </c:pt>
                <c:pt idx="158">
                  <c:v>558</c:v>
                </c:pt>
                <c:pt idx="159">
                  <c:v>557</c:v>
                </c:pt>
                <c:pt idx="160">
                  <c:v>550</c:v>
                </c:pt>
                <c:pt idx="161">
                  <c:v>571</c:v>
                </c:pt>
                <c:pt idx="162">
                  <c:v>586</c:v>
                </c:pt>
                <c:pt idx="163">
                  <c:v>588</c:v>
                </c:pt>
                <c:pt idx="164">
                  <c:v>585</c:v>
                </c:pt>
                <c:pt idx="165">
                  <c:v>586</c:v>
                </c:pt>
                <c:pt idx="166">
                  <c:v>600</c:v>
                </c:pt>
                <c:pt idx="167">
                  <c:v>600</c:v>
                </c:pt>
                <c:pt idx="168">
                  <c:v>598</c:v>
                </c:pt>
                <c:pt idx="169">
                  <c:v>623</c:v>
                </c:pt>
                <c:pt idx="170">
                  <c:v>614</c:v>
                </c:pt>
                <c:pt idx="171">
                  <c:v>616</c:v>
                </c:pt>
                <c:pt idx="172">
                  <c:v>612</c:v>
                </c:pt>
                <c:pt idx="173">
                  <c:v>637</c:v>
                </c:pt>
                <c:pt idx="174">
                  <c:v>639</c:v>
                </c:pt>
                <c:pt idx="175">
                  <c:v>641</c:v>
                </c:pt>
                <c:pt idx="176">
                  <c:v>632</c:v>
                </c:pt>
                <c:pt idx="177">
                  <c:v>626</c:v>
                </c:pt>
                <c:pt idx="178">
                  <c:v>652</c:v>
                </c:pt>
                <c:pt idx="179">
                  <c:v>647</c:v>
                </c:pt>
                <c:pt idx="180">
                  <c:v>650</c:v>
                </c:pt>
                <c:pt idx="181">
                  <c:v>653</c:v>
                </c:pt>
                <c:pt idx="182">
                  <c:v>666</c:v>
                </c:pt>
                <c:pt idx="183">
                  <c:v>665</c:v>
                </c:pt>
                <c:pt idx="184">
                  <c:v>661</c:v>
                </c:pt>
                <c:pt idx="185">
                  <c:v>656</c:v>
                </c:pt>
                <c:pt idx="186">
                  <c:v>693</c:v>
                </c:pt>
                <c:pt idx="187">
                  <c:v>692</c:v>
                </c:pt>
                <c:pt idx="188">
                  <c:v>703</c:v>
                </c:pt>
                <c:pt idx="189">
                  <c:v>667</c:v>
                </c:pt>
                <c:pt idx="190">
                  <c:v>715</c:v>
                </c:pt>
                <c:pt idx="191">
                  <c:v>684</c:v>
                </c:pt>
                <c:pt idx="192">
                  <c:v>714</c:v>
                </c:pt>
                <c:pt idx="193">
                  <c:v>729</c:v>
                </c:pt>
                <c:pt idx="194">
                  <c:v>694</c:v>
                </c:pt>
                <c:pt idx="195">
                  <c:v>713</c:v>
                </c:pt>
                <c:pt idx="196">
                  <c:v>699</c:v>
                </c:pt>
                <c:pt idx="197">
                  <c:v>695</c:v>
                </c:pt>
                <c:pt idx="198">
                  <c:v>712</c:v>
                </c:pt>
                <c:pt idx="199">
                  <c:v>709</c:v>
                </c:pt>
                <c:pt idx="200">
                  <c:v>710</c:v>
                </c:pt>
                <c:pt idx="201">
                  <c:v>712</c:v>
                </c:pt>
                <c:pt idx="202">
                  <c:v>728</c:v>
                </c:pt>
                <c:pt idx="203">
                  <c:v>759</c:v>
                </c:pt>
                <c:pt idx="204">
                  <c:v>730</c:v>
                </c:pt>
                <c:pt idx="205">
                  <c:v>727</c:v>
                </c:pt>
                <c:pt idx="206">
                  <c:v>761</c:v>
                </c:pt>
                <c:pt idx="207">
                  <c:v>735</c:v>
                </c:pt>
                <c:pt idx="208">
                  <c:v>779</c:v>
                </c:pt>
                <c:pt idx="209">
                  <c:v>757</c:v>
                </c:pt>
                <c:pt idx="210">
                  <c:v>783</c:v>
                </c:pt>
                <c:pt idx="211">
                  <c:v>740</c:v>
                </c:pt>
                <c:pt idx="212">
                  <c:v>761</c:v>
                </c:pt>
                <c:pt idx="213">
                  <c:v>766</c:v>
                </c:pt>
                <c:pt idx="214">
                  <c:v>801</c:v>
                </c:pt>
                <c:pt idx="215">
                  <c:v>762</c:v>
                </c:pt>
                <c:pt idx="216">
                  <c:v>811</c:v>
                </c:pt>
                <c:pt idx="217">
                  <c:v>771</c:v>
                </c:pt>
                <c:pt idx="218">
                  <c:v>781</c:v>
                </c:pt>
                <c:pt idx="219">
                  <c:v>813</c:v>
                </c:pt>
                <c:pt idx="220">
                  <c:v>777</c:v>
                </c:pt>
                <c:pt idx="221">
                  <c:v>785</c:v>
                </c:pt>
                <c:pt idx="222">
                  <c:v>797</c:v>
                </c:pt>
                <c:pt idx="223">
                  <c:v>816</c:v>
                </c:pt>
                <c:pt idx="224">
                  <c:v>788</c:v>
                </c:pt>
                <c:pt idx="225">
                  <c:v>803</c:v>
                </c:pt>
                <c:pt idx="226">
                  <c:v>800</c:v>
                </c:pt>
                <c:pt idx="227">
                  <c:v>801</c:v>
                </c:pt>
                <c:pt idx="228">
                  <c:v>849</c:v>
                </c:pt>
                <c:pt idx="229">
                  <c:v>808</c:v>
                </c:pt>
                <c:pt idx="230">
                  <c:v>819</c:v>
                </c:pt>
                <c:pt idx="231">
                  <c:v>813</c:v>
                </c:pt>
                <c:pt idx="232">
                  <c:v>822</c:v>
                </c:pt>
                <c:pt idx="233">
                  <c:v>833</c:v>
                </c:pt>
                <c:pt idx="234">
                  <c:v>832</c:v>
                </c:pt>
                <c:pt idx="235">
                  <c:v>834</c:v>
                </c:pt>
                <c:pt idx="236">
                  <c:v>839</c:v>
                </c:pt>
                <c:pt idx="237">
                  <c:v>826</c:v>
                </c:pt>
                <c:pt idx="238">
                  <c:v>846</c:v>
                </c:pt>
                <c:pt idx="239">
                  <c:v>844</c:v>
                </c:pt>
                <c:pt idx="240">
                  <c:v>847</c:v>
                </c:pt>
                <c:pt idx="241">
                  <c:v>842</c:v>
                </c:pt>
                <c:pt idx="242">
                  <c:v>864</c:v>
                </c:pt>
                <c:pt idx="243">
                  <c:v>859</c:v>
                </c:pt>
                <c:pt idx="244">
                  <c:v>854</c:v>
                </c:pt>
                <c:pt idx="245">
                  <c:v>857</c:v>
                </c:pt>
                <c:pt idx="246">
                  <c:v>869</c:v>
                </c:pt>
                <c:pt idx="247">
                  <c:v>868</c:v>
                </c:pt>
                <c:pt idx="248">
                  <c:v>869</c:v>
                </c:pt>
                <c:pt idx="249">
                  <c:v>882</c:v>
                </c:pt>
                <c:pt idx="250">
                  <c:v>879</c:v>
                </c:pt>
                <c:pt idx="251">
                  <c:v>910</c:v>
                </c:pt>
                <c:pt idx="252">
                  <c:v>921</c:v>
                </c:pt>
                <c:pt idx="253">
                  <c:v>884</c:v>
                </c:pt>
                <c:pt idx="254">
                  <c:v>906</c:v>
                </c:pt>
                <c:pt idx="255">
                  <c:v>899</c:v>
                </c:pt>
                <c:pt idx="256">
                  <c:v>896</c:v>
                </c:pt>
                <c:pt idx="257">
                  <c:v>898</c:v>
                </c:pt>
                <c:pt idx="258">
                  <c:v>928</c:v>
                </c:pt>
                <c:pt idx="259">
                  <c:v>907</c:v>
                </c:pt>
                <c:pt idx="260">
                  <c:v>909</c:v>
                </c:pt>
                <c:pt idx="261">
                  <c:v>906</c:v>
                </c:pt>
                <c:pt idx="262">
                  <c:v>914</c:v>
                </c:pt>
                <c:pt idx="263">
                  <c:v>909</c:v>
                </c:pt>
                <c:pt idx="264">
                  <c:v>914</c:v>
                </c:pt>
                <c:pt idx="265">
                  <c:v>923</c:v>
                </c:pt>
                <c:pt idx="266">
                  <c:v>939</c:v>
                </c:pt>
                <c:pt idx="267">
                  <c:v>934</c:v>
                </c:pt>
                <c:pt idx="268">
                  <c:v>931</c:v>
                </c:pt>
                <c:pt idx="269">
                  <c:v>984</c:v>
                </c:pt>
                <c:pt idx="270">
                  <c:v>958</c:v>
                </c:pt>
                <c:pt idx="271">
                  <c:v>951</c:v>
                </c:pt>
                <c:pt idx="272">
                  <c:v>945</c:v>
                </c:pt>
                <c:pt idx="273">
                  <c:v>939</c:v>
                </c:pt>
                <c:pt idx="274">
                  <c:v>962</c:v>
                </c:pt>
                <c:pt idx="275">
                  <c:v>958</c:v>
                </c:pt>
                <c:pt idx="276">
                  <c:v>957</c:v>
                </c:pt>
                <c:pt idx="277">
                  <c:v>954</c:v>
                </c:pt>
                <c:pt idx="278">
                  <c:v>1001</c:v>
                </c:pt>
                <c:pt idx="279">
                  <c:v>987</c:v>
                </c:pt>
                <c:pt idx="280">
                  <c:v>967</c:v>
                </c:pt>
                <c:pt idx="281">
                  <c:v>999</c:v>
                </c:pt>
                <c:pt idx="282">
                  <c:v>986</c:v>
                </c:pt>
                <c:pt idx="283">
                  <c:v>991</c:v>
                </c:pt>
                <c:pt idx="284">
                  <c:v>991</c:v>
                </c:pt>
                <c:pt idx="285">
                  <c:v>988</c:v>
                </c:pt>
                <c:pt idx="286">
                  <c:v>1004</c:v>
                </c:pt>
                <c:pt idx="287">
                  <c:v>1022</c:v>
                </c:pt>
                <c:pt idx="288">
                  <c:v>1015</c:v>
                </c:pt>
                <c:pt idx="289">
                  <c:v>1024</c:v>
                </c:pt>
                <c:pt idx="290">
                  <c:v>1017</c:v>
                </c:pt>
                <c:pt idx="291">
                  <c:v>1014</c:v>
                </c:pt>
                <c:pt idx="292">
                  <c:v>1019</c:v>
                </c:pt>
                <c:pt idx="293">
                  <c:v>1013</c:v>
                </c:pt>
                <c:pt idx="294">
                  <c:v>1050</c:v>
                </c:pt>
                <c:pt idx="295">
                  <c:v>1034</c:v>
                </c:pt>
                <c:pt idx="296">
                  <c:v>1026</c:v>
                </c:pt>
                <c:pt idx="297">
                  <c:v>1033</c:v>
                </c:pt>
                <c:pt idx="298">
                  <c:v>1037</c:v>
                </c:pt>
                <c:pt idx="299">
                  <c:v>1039</c:v>
                </c:pt>
                <c:pt idx="300">
                  <c:v>1034</c:v>
                </c:pt>
                <c:pt idx="301">
                  <c:v>1045</c:v>
                </c:pt>
                <c:pt idx="302">
                  <c:v>1047</c:v>
                </c:pt>
                <c:pt idx="303">
                  <c:v>1050</c:v>
                </c:pt>
                <c:pt idx="304">
                  <c:v>1051</c:v>
                </c:pt>
                <c:pt idx="305">
                  <c:v>1051</c:v>
                </c:pt>
                <c:pt idx="306">
                  <c:v>1066</c:v>
                </c:pt>
                <c:pt idx="307">
                  <c:v>1060</c:v>
                </c:pt>
                <c:pt idx="308">
                  <c:v>1059</c:v>
                </c:pt>
                <c:pt idx="309">
                  <c:v>1057</c:v>
                </c:pt>
                <c:pt idx="310">
                  <c:v>1076</c:v>
                </c:pt>
                <c:pt idx="311">
                  <c:v>1081</c:v>
                </c:pt>
                <c:pt idx="312">
                  <c:v>1083</c:v>
                </c:pt>
                <c:pt idx="313">
                  <c:v>1073</c:v>
                </c:pt>
                <c:pt idx="314">
                  <c:v>1093</c:v>
                </c:pt>
                <c:pt idx="315">
                  <c:v>1097</c:v>
                </c:pt>
                <c:pt idx="316">
                  <c:v>1089</c:v>
                </c:pt>
                <c:pt idx="317">
                  <c:v>1087</c:v>
                </c:pt>
                <c:pt idx="318">
                  <c:v>1098</c:v>
                </c:pt>
                <c:pt idx="319">
                  <c:v>1100</c:v>
                </c:pt>
                <c:pt idx="320">
                  <c:v>1093</c:v>
                </c:pt>
                <c:pt idx="321">
                  <c:v>1085</c:v>
                </c:pt>
                <c:pt idx="322">
                  <c:v>1141</c:v>
                </c:pt>
                <c:pt idx="323">
                  <c:v>1099</c:v>
                </c:pt>
                <c:pt idx="324">
                  <c:v>1134</c:v>
                </c:pt>
                <c:pt idx="325">
                  <c:v>1119</c:v>
                </c:pt>
                <c:pt idx="326">
                  <c:v>1126</c:v>
                </c:pt>
                <c:pt idx="327">
                  <c:v>1125</c:v>
                </c:pt>
                <c:pt idx="328">
                  <c:v>1125</c:v>
                </c:pt>
                <c:pt idx="329">
                  <c:v>1126</c:v>
                </c:pt>
                <c:pt idx="330">
                  <c:v>1144</c:v>
                </c:pt>
                <c:pt idx="331">
                  <c:v>1154</c:v>
                </c:pt>
                <c:pt idx="332">
                  <c:v>1142</c:v>
                </c:pt>
                <c:pt idx="333">
                  <c:v>1136</c:v>
                </c:pt>
                <c:pt idx="334">
                  <c:v>1205</c:v>
                </c:pt>
                <c:pt idx="335">
                  <c:v>1157</c:v>
                </c:pt>
                <c:pt idx="336">
                  <c:v>1185</c:v>
                </c:pt>
                <c:pt idx="337">
                  <c:v>1145</c:v>
                </c:pt>
                <c:pt idx="338">
                  <c:v>1187</c:v>
                </c:pt>
                <c:pt idx="339">
                  <c:v>1161</c:v>
                </c:pt>
                <c:pt idx="340">
                  <c:v>1156</c:v>
                </c:pt>
                <c:pt idx="341">
                  <c:v>1169</c:v>
                </c:pt>
                <c:pt idx="342">
                  <c:v>1177</c:v>
                </c:pt>
                <c:pt idx="343">
                  <c:v>1177</c:v>
                </c:pt>
                <c:pt idx="344">
                  <c:v>1180</c:v>
                </c:pt>
                <c:pt idx="345">
                  <c:v>1182</c:v>
                </c:pt>
                <c:pt idx="346">
                  <c:v>1188</c:v>
                </c:pt>
                <c:pt idx="347">
                  <c:v>1190</c:v>
                </c:pt>
                <c:pt idx="348">
                  <c:v>1188</c:v>
                </c:pt>
                <c:pt idx="349">
                  <c:v>1189</c:v>
                </c:pt>
                <c:pt idx="350">
                  <c:v>1205</c:v>
                </c:pt>
                <c:pt idx="351">
                  <c:v>1205</c:v>
                </c:pt>
                <c:pt idx="352">
                  <c:v>1208</c:v>
                </c:pt>
                <c:pt idx="353">
                  <c:v>1201</c:v>
                </c:pt>
                <c:pt idx="354">
                  <c:v>1224</c:v>
                </c:pt>
                <c:pt idx="355">
                  <c:v>1223</c:v>
                </c:pt>
                <c:pt idx="356">
                  <c:v>1216</c:v>
                </c:pt>
                <c:pt idx="357">
                  <c:v>1219</c:v>
                </c:pt>
                <c:pt idx="358">
                  <c:v>1233</c:v>
                </c:pt>
                <c:pt idx="359">
                  <c:v>1235</c:v>
                </c:pt>
                <c:pt idx="360">
                  <c:v>1223</c:v>
                </c:pt>
                <c:pt idx="361">
                  <c:v>1230</c:v>
                </c:pt>
                <c:pt idx="362">
                  <c:v>1240</c:v>
                </c:pt>
                <c:pt idx="363">
                  <c:v>1247</c:v>
                </c:pt>
                <c:pt idx="364">
                  <c:v>1239</c:v>
                </c:pt>
                <c:pt idx="365">
                  <c:v>1234</c:v>
                </c:pt>
                <c:pt idx="366">
                  <c:v>1254</c:v>
                </c:pt>
                <c:pt idx="367">
                  <c:v>1257</c:v>
                </c:pt>
                <c:pt idx="368">
                  <c:v>1254</c:v>
                </c:pt>
                <c:pt idx="369">
                  <c:v>1252</c:v>
                </c:pt>
                <c:pt idx="370">
                  <c:v>1266</c:v>
                </c:pt>
                <c:pt idx="371">
                  <c:v>1273</c:v>
                </c:pt>
                <c:pt idx="372">
                  <c:v>1266</c:v>
                </c:pt>
                <c:pt idx="373">
                  <c:v>1250</c:v>
                </c:pt>
                <c:pt idx="374">
                  <c:v>1278</c:v>
                </c:pt>
                <c:pt idx="375">
                  <c:v>1280</c:v>
                </c:pt>
                <c:pt idx="376">
                  <c:v>1281</c:v>
                </c:pt>
                <c:pt idx="377">
                  <c:v>1264</c:v>
                </c:pt>
                <c:pt idx="378">
                  <c:v>1278</c:v>
                </c:pt>
                <c:pt idx="379">
                  <c:v>1286</c:v>
                </c:pt>
                <c:pt idx="380">
                  <c:v>1283</c:v>
                </c:pt>
                <c:pt idx="381">
                  <c:v>1322</c:v>
                </c:pt>
                <c:pt idx="382">
                  <c:v>1322</c:v>
                </c:pt>
                <c:pt idx="383">
                  <c:v>1309</c:v>
                </c:pt>
                <c:pt idx="384">
                  <c:v>1305</c:v>
                </c:pt>
                <c:pt idx="385">
                  <c:v>1313</c:v>
                </c:pt>
                <c:pt idx="386">
                  <c:v>1317</c:v>
                </c:pt>
                <c:pt idx="387">
                  <c:v>1317</c:v>
                </c:pt>
                <c:pt idx="388">
                  <c:v>1324</c:v>
                </c:pt>
                <c:pt idx="389">
                  <c:v>1315</c:v>
                </c:pt>
                <c:pt idx="390">
                  <c:v>1319</c:v>
                </c:pt>
                <c:pt idx="391">
                  <c:v>1363</c:v>
                </c:pt>
                <c:pt idx="392">
                  <c:v>1330</c:v>
                </c:pt>
                <c:pt idx="393">
                  <c:v>1338</c:v>
                </c:pt>
                <c:pt idx="394">
                  <c:v>1353</c:v>
                </c:pt>
                <c:pt idx="395">
                  <c:v>1351</c:v>
                </c:pt>
                <c:pt idx="396">
                  <c:v>1342</c:v>
                </c:pt>
                <c:pt idx="397">
                  <c:v>1343</c:v>
                </c:pt>
                <c:pt idx="398">
                  <c:v>1358</c:v>
                </c:pt>
                <c:pt idx="399">
                  <c:v>1352</c:v>
                </c:pt>
                <c:pt idx="400">
                  <c:v>1357</c:v>
                </c:pt>
                <c:pt idx="401">
                  <c:v>1363</c:v>
                </c:pt>
                <c:pt idx="402">
                  <c:v>1374</c:v>
                </c:pt>
                <c:pt idx="403">
                  <c:v>1370</c:v>
                </c:pt>
                <c:pt idx="404">
                  <c:v>1367</c:v>
                </c:pt>
                <c:pt idx="405">
                  <c:v>1369</c:v>
                </c:pt>
                <c:pt idx="406">
                  <c:v>1385</c:v>
                </c:pt>
                <c:pt idx="407">
                  <c:v>1381</c:v>
                </c:pt>
                <c:pt idx="408">
                  <c:v>1431</c:v>
                </c:pt>
                <c:pt idx="409">
                  <c:v>1384</c:v>
                </c:pt>
                <c:pt idx="410">
                  <c:v>1393</c:v>
                </c:pt>
                <c:pt idx="411">
                  <c:v>1394</c:v>
                </c:pt>
                <c:pt idx="412">
                  <c:v>1401</c:v>
                </c:pt>
                <c:pt idx="413">
                  <c:v>1393</c:v>
                </c:pt>
                <c:pt idx="414">
                  <c:v>1416</c:v>
                </c:pt>
                <c:pt idx="415">
                  <c:v>1410</c:v>
                </c:pt>
                <c:pt idx="416">
                  <c:v>1412</c:v>
                </c:pt>
                <c:pt idx="417">
                  <c:v>1411</c:v>
                </c:pt>
                <c:pt idx="418">
                  <c:v>1419</c:v>
                </c:pt>
                <c:pt idx="419">
                  <c:v>1420</c:v>
                </c:pt>
                <c:pt idx="420">
                  <c:v>1430</c:v>
                </c:pt>
                <c:pt idx="421">
                  <c:v>1429</c:v>
                </c:pt>
                <c:pt idx="422">
                  <c:v>1439</c:v>
                </c:pt>
                <c:pt idx="423">
                  <c:v>1432</c:v>
                </c:pt>
                <c:pt idx="424">
                  <c:v>1432</c:v>
                </c:pt>
                <c:pt idx="425">
                  <c:v>1435</c:v>
                </c:pt>
                <c:pt idx="426">
                  <c:v>1449</c:v>
                </c:pt>
                <c:pt idx="427">
                  <c:v>1436</c:v>
                </c:pt>
                <c:pt idx="428">
                  <c:v>1447</c:v>
                </c:pt>
                <c:pt idx="429">
                  <c:v>1451</c:v>
                </c:pt>
                <c:pt idx="430">
                  <c:v>1457</c:v>
                </c:pt>
                <c:pt idx="431">
                  <c:v>1484</c:v>
                </c:pt>
                <c:pt idx="432">
                  <c:v>1441</c:v>
                </c:pt>
                <c:pt idx="433">
                  <c:v>1451</c:v>
                </c:pt>
                <c:pt idx="434">
                  <c:v>1467</c:v>
                </c:pt>
                <c:pt idx="435">
                  <c:v>1479</c:v>
                </c:pt>
                <c:pt idx="436">
                  <c:v>1501</c:v>
                </c:pt>
                <c:pt idx="437">
                  <c:v>1487</c:v>
                </c:pt>
                <c:pt idx="438">
                  <c:v>1500</c:v>
                </c:pt>
                <c:pt idx="439">
                  <c:v>1491</c:v>
                </c:pt>
                <c:pt idx="440">
                  <c:v>1485</c:v>
                </c:pt>
                <c:pt idx="441">
                  <c:v>1487</c:v>
                </c:pt>
                <c:pt idx="442">
                  <c:v>1497</c:v>
                </c:pt>
                <c:pt idx="443">
                  <c:v>1499</c:v>
                </c:pt>
                <c:pt idx="444">
                  <c:v>1499</c:v>
                </c:pt>
                <c:pt idx="445">
                  <c:v>1495</c:v>
                </c:pt>
                <c:pt idx="446">
                  <c:v>1508</c:v>
                </c:pt>
                <c:pt idx="447">
                  <c:v>1502</c:v>
                </c:pt>
                <c:pt idx="448">
                  <c:v>1517</c:v>
                </c:pt>
                <c:pt idx="449">
                  <c:v>1512</c:v>
                </c:pt>
                <c:pt idx="450">
                  <c:v>1549</c:v>
                </c:pt>
                <c:pt idx="451">
                  <c:v>1528</c:v>
                </c:pt>
                <c:pt idx="452">
                  <c:v>1518</c:v>
                </c:pt>
                <c:pt idx="453">
                  <c:v>1521</c:v>
                </c:pt>
                <c:pt idx="454">
                  <c:v>1553</c:v>
                </c:pt>
                <c:pt idx="455">
                  <c:v>1536</c:v>
                </c:pt>
                <c:pt idx="456">
                  <c:v>1531</c:v>
                </c:pt>
                <c:pt idx="457">
                  <c:v>1525</c:v>
                </c:pt>
                <c:pt idx="458">
                  <c:v>1539</c:v>
                </c:pt>
                <c:pt idx="459">
                  <c:v>1539</c:v>
                </c:pt>
                <c:pt idx="460">
                  <c:v>1531</c:v>
                </c:pt>
                <c:pt idx="461">
                  <c:v>1567</c:v>
                </c:pt>
                <c:pt idx="462">
                  <c:v>1568</c:v>
                </c:pt>
                <c:pt idx="463">
                  <c:v>1560</c:v>
                </c:pt>
                <c:pt idx="464">
                  <c:v>1563</c:v>
                </c:pt>
                <c:pt idx="465">
                  <c:v>1576</c:v>
                </c:pt>
                <c:pt idx="466">
                  <c:v>1589</c:v>
                </c:pt>
                <c:pt idx="467">
                  <c:v>1588</c:v>
                </c:pt>
                <c:pt idx="468">
                  <c:v>1586</c:v>
                </c:pt>
                <c:pt idx="469">
                  <c:v>1576</c:v>
                </c:pt>
                <c:pt idx="470">
                  <c:v>1602</c:v>
                </c:pt>
                <c:pt idx="471">
                  <c:v>1590</c:v>
                </c:pt>
                <c:pt idx="472">
                  <c:v>1600</c:v>
                </c:pt>
                <c:pt idx="473">
                  <c:v>1598</c:v>
                </c:pt>
                <c:pt idx="474">
                  <c:v>1598</c:v>
                </c:pt>
                <c:pt idx="475">
                  <c:v>1599</c:v>
                </c:pt>
                <c:pt idx="476">
                  <c:v>1584</c:v>
                </c:pt>
                <c:pt idx="477">
                  <c:v>1597</c:v>
                </c:pt>
                <c:pt idx="478">
                  <c:v>1616</c:v>
                </c:pt>
                <c:pt idx="479">
                  <c:v>1627</c:v>
                </c:pt>
                <c:pt idx="480">
                  <c:v>1617</c:v>
                </c:pt>
                <c:pt idx="481">
                  <c:v>1615</c:v>
                </c:pt>
                <c:pt idx="482">
                  <c:v>1640</c:v>
                </c:pt>
                <c:pt idx="483">
                  <c:v>1634</c:v>
                </c:pt>
                <c:pt idx="484">
                  <c:v>1623</c:v>
                </c:pt>
                <c:pt idx="485">
                  <c:v>1632</c:v>
                </c:pt>
                <c:pt idx="486">
                  <c:v>1674</c:v>
                </c:pt>
                <c:pt idx="487">
                  <c:v>1649</c:v>
                </c:pt>
                <c:pt idx="488">
                  <c:v>1636</c:v>
                </c:pt>
                <c:pt idx="489">
                  <c:v>1679</c:v>
                </c:pt>
                <c:pt idx="490">
                  <c:v>1682</c:v>
                </c:pt>
                <c:pt idx="491">
                  <c:v>1650</c:v>
                </c:pt>
                <c:pt idx="492">
                  <c:v>1651</c:v>
                </c:pt>
                <c:pt idx="493">
                  <c:v>1629</c:v>
                </c:pt>
                <c:pt idx="494">
                  <c:v>1660</c:v>
                </c:pt>
                <c:pt idx="495">
                  <c:v>1651</c:v>
                </c:pt>
                <c:pt idx="496">
                  <c:v>1667</c:v>
                </c:pt>
                <c:pt idx="497">
                  <c:v>1665</c:v>
                </c:pt>
                <c:pt idx="498">
                  <c:v>1706</c:v>
                </c:pt>
                <c:pt idx="499">
                  <c:v>1678</c:v>
                </c:pt>
                <c:pt idx="500">
                  <c:v>1672</c:v>
                </c:pt>
                <c:pt idx="501">
                  <c:v>1673</c:v>
                </c:pt>
                <c:pt idx="502">
                  <c:v>1690</c:v>
                </c:pt>
                <c:pt idx="503">
                  <c:v>1691</c:v>
                </c:pt>
                <c:pt idx="504">
                  <c:v>1690</c:v>
                </c:pt>
                <c:pt idx="505">
                  <c:v>1689</c:v>
                </c:pt>
                <c:pt idx="506">
                  <c:v>1691</c:v>
                </c:pt>
                <c:pt idx="507">
                  <c:v>1702</c:v>
                </c:pt>
                <c:pt idx="508">
                  <c:v>1709</c:v>
                </c:pt>
                <c:pt idx="509">
                  <c:v>1699</c:v>
                </c:pt>
                <c:pt idx="510">
                  <c:v>1720</c:v>
                </c:pt>
                <c:pt idx="511">
                  <c:v>1726</c:v>
                </c:pt>
                <c:pt idx="512">
                  <c:v>1713</c:v>
                </c:pt>
                <c:pt idx="513">
                  <c:v>1722</c:v>
                </c:pt>
                <c:pt idx="514">
                  <c:v>1729</c:v>
                </c:pt>
                <c:pt idx="515">
                  <c:v>1817</c:v>
                </c:pt>
                <c:pt idx="516">
                  <c:v>1724</c:v>
                </c:pt>
                <c:pt idx="517">
                  <c:v>1732</c:v>
                </c:pt>
                <c:pt idx="518">
                  <c:v>1739</c:v>
                </c:pt>
                <c:pt idx="519">
                  <c:v>1740</c:v>
                </c:pt>
                <c:pt idx="520">
                  <c:v>1747</c:v>
                </c:pt>
                <c:pt idx="521">
                  <c:v>1744</c:v>
                </c:pt>
                <c:pt idx="522">
                  <c:v>1760</c:v>
                </c:pt>
                <c:pt idx="523">
                  <c:v>1751</c:v>
                </c:pt>
                <c:pt idx="524">
                  <c:v>1759</c:v>
                </c:pt>
                <c:pt idx="525">
                  <c:v>1756</c:v>
                </c:pt>
                <c:pt idx="526">
                  <c:v>1771</c:v>
                </c:pt>
                <c:pt idx="527">
                  <c:v>1770</c:v>
                </c:pt>
                <c:pt idx="528">
                  <c:v>1766</c:v>
                </c:pt>
                <c:pt idx="529">
                  <c:v>1775</c:v>
                </c:pt>
                <c:pt idx="530">
                  <c:v>1800</c:v>
                </c:pt>
                <c:pt idx="531">
                  <c:v>1777</c:v>
                </c:pt>
                <c:pt idx="532">
                  <c:v>1777</c:v>
                </c:pt>
                <c:pt idx="533">
                  <c:v>1760</c:v>
                </c:pt>
                <c:pt idx="534">
                  <c:v>1786</c:v>
                </c:pt>
                <c:pt idx="535">
                  <c:v>1791</c:v>
                </c:pt>
                <c:pt idx="536">
                  <c:v>1801</c:v>
                </c:pt>
                <c:pt idx="537">
                  <c:v>1775</c:v>
                </c:pt>
                <c:pt idx="538">
                  <c:v>1804</c:v>
                </c:pt>
                <c:pt idx="539">
                  <c:v>1807</c:v>
                </c:pt>
                <c:pt idx="540">
                  <c:v>1816</c:v>
                </c:pt>
                <c:pt idx="541">
                  <c:v>1803</c:v>
                </c:pt>
                <c:pt idx="542">
                  <c:v>1828</c:v>
                </c:pt>
                <c:pt idx="543">
                  <c:v>1818</c:v>
                </c:pt>
                <c:pt idx="544">
                  <c:v>1820</c:v>
                </c:pt>
                <c:pt idx="545">
                  <c:v>1810</c:v>
                </c:pt>
                <c:pt idx="546">
                  <c:v>1846</c:v>
                </c:pt>
                <c:pt idx="547">
                  <c:v>1848</c:v>
                </c:pt>
                <c:pt idx="548">
                  <c:v>1859</c:v>
                </c:pt>
                <c:pt idx="549">
                  <c:v>1828</c:v>
                </c:pt>
                <c:pt idx="550">
                  <c:v>1841</c:v>
                </c:pt>
                <c:pt idx="551">
                  <c:v>1836</c:v>
                </c:pt>
                <c:pt idx="552">
                  <c:v>1887</c:v>
                </c:pt>
                <c:pt idx="553">
                  <c:v>1864</c:v>
                </c:pt>
                <c:pt idx="554">
                  <c:v>1849</c:v>
                </c:pt>
                <c:pt idx="555">
                  <c:v>1856</c:v>
                </c:pt>
                <c:pt idx="556">
                  <c:v>1874</c:v>
                </c:pt>
                <c:pt idx="557">
                  <c:v>1862</c:v>
                </c:pt>
                <c:pt idx="558">
                  <c:v>1854</c:v>
                </c:pt>
                <c:pt idx="559">
                  <c:v>1871</c:v>
                </c:pt>
                <c:pt idx="560">
                  <c:v>1875</c:v>
                </c:pt>
                <c:pt idx="561">
                  <c:v>1866</c:v>
                </c:pt>
                <c:pt idx="562">
                  <c:v>1893</c:v>
                </c:pt>
                <c:pt idx="563">
                  <c:v>1895</c:v>
                </c:pt>
                <c:pt idx="564">
                  <c:v>1877</c:v>
                </c:pt>
                <c:pt idx="565">
                  <c:v>1877</c:v>
                </c:pt>
                <c:pt idx="566">
                  <c:v>1907</c:v>
                </c:pt>
                <c:pt idx="567">
                  <c:v>1892</c:v>
                </c:pt>
                <c:pt idx="568">
                  <c:v>1919</c:v>
                </c:pt>
                <c:pt idx="569">
                  <c:v>1899</c:v>
                </c:pt>
                <c:pt idx="570">
                  <c:v>1907</c:v>
                </c:pt>
                <c:pt idx="571">
                  <c:v>1911</c:v>
                </c:pt>
                <c:pt idx="572">
                  <c:v>1908</c:v>
                </c:pt>
                <c:pt idx="573">
                  <c:v>1905</c:v>
                </c:pt>
                <c:pt idx="574">
                  <c:v>1936</c:v>
                </c:pt>
                <c:pt idx="575">
                  <c:v>1916</c:v>
                </c:pt>
                <c:pt idx="576">
                  <c:v>1910</c:v>
                </c:pt>
                <c:pt idx="577">
                  <c:v>1921</c:v>
                </c:pt>
                <c:pt idx="578">
                  <c:v>1956</c:v>
                </c:pt>
                <c:pt idx="579">
                  <c:v>1941</c:v>
                </c:pt>
                <c:pt idx="580">
                  <c:v>1933</c:v>
                </c:pt>
                <c:pt idx="581">
                  <c:v>1938</c:v>
                </c:pt>
                <c:pt idx="582">
                  <c:v>1942</c:v>
                </c:pt>
                <c:pt idx="583">
                  <c:v>1939</c:v>
                </c:pt>
                <c:pt idx="584">
                  <c:v>1933</c:v>
                </c:pt>
                <c:pt idx="585">
                  <c:v>1965</c:v>
                </c:pt>
                <c:pt idx="586">
                  <c:v>1961</c:v>
                </c:pt>
                <c:pt idx="587">
                  <c:v>1958</c:v>
                </c:pt>
                <c:pt idx="588">
                  <c:v>1983</c:v>
                </c:pt>
                <c:pt idx="589">
                  <c:v>1949</c:v>
                </c:pt>
                <c:pt idx="590">
                  <c:v>1975</c:v>
                </c:pt>
                <c:pt idx="591">
                  <c:v>1969</c:v>
                </c:pt>
                <c:pt idx="592">
                  <c:v>2002</c:v>
                </c:pt>
                <c:pt idx="593">
                  <c:v>1972</c:v>
                </c:pt>
                <c:pt idx="594">
                  <c:v>1994</c:v>
                </c:pt>
                <c:pt idx="595">
                  <c:v>1994</c:v>
                </c:pt>
                <c:pt idx="596">
                  <c:v>2007</c:v>
                </c:pt>
                <c:pt idx="597">
                  <c:v>1993</c:v>
                </c:pt>
                <c:pt idx="598">
                  <c:v>1996</c:v>
                </c:pt>
                <c:pt idx="599">
                  <c:v>2059</c:v>
                </c:pt>
                <c:pt idx="600">
                  <c:v>2020</c:v>
                </c:pt>
                <c:pt idx="601">
                  <c:v>1992</c:v>
                </c:pt>
                <c:pt idx="602">
                  <c:v>2012</c:v>
                </c:pt>
                <c:pt idx="603">
                  <c:v>2008</c:v>
                </c:pt>
                <c:pt idx="604">
                  <c:v>2026</c:v>
                </c:pt>
                <c:pt idx="605">
                  <c:v>2002</c:v>
                </c:pt>
                <c:pt idx="606">
                  <c:v>2035</c:v>
                </c:pt>
                <c:pt idx="607">
                  <c:v>2021</c:v>
                </c:pt>
                <c:pt idx="608">
                  <c:v>2024</c:v>
                </c:pt>
                <c:pt idx="609">
                  <c:v>2018</c:v>
                </c:pt>
                <c:pt idx="610">
                  <c:v>2030</c:v>
                </c:pt>
                <c:pt idx="611">
                  <c:v>2029</c:v>
                </c:pt>
                <c:pt idx="612">
                  <c:v>2047</c:v>
                </c:pt>
                <c:pt idx="613">
                  <c:v>2033</c:v>
                </c:pt>
                <c:pt idx="614">
                  <c:v>2036</c:v>
                </c:pt>
                <c:pt idx="615">
                  <c:v>2032</c:v>
                </c:pt>
                <c:pt idx="616">
                  <c:v>2054</c:v>
                </c:pt>
                <c:pt idx="617">
                  <c:v>2070</c:v>
                </c:pt>
                <c:pt idx="618">
                  <c:v>2080</c:v>
                </c:pt>
                <c:pt idx="619">
                  <c:v>2110</c:v>
                </c:pt>
                <c:pt idx="620">
                  <c:v>2086</c:v>
                </c:pt>
                <c:pt idx="621">
                  <c:v>2063</c:v>
                </c:pt>
                <c:pt idx="622">
                  <c:v>2080</c:v>
                </c:pt>
                <c:pt idx="623">
                  <c:v>2063</c:v>
                </c:pt>
                <c:pt idx="624">
                  <c:v>2068</c:v>
                </c:pt>
                <c:pt idx="625">
                  <c:v>2094</c:v>
                </c:pt>
                <c:pt idx="626">
                  <c:v>2123</c:v>
                </c:pt>
                <c:pt idx="627">
                  <c:v>2087</c:v>
                </c:pt>
                <c:pt idx="628">
                  <c:v>2081</c:v>
                </c:pt>
                <c:pt idx="629">
                  <c:v>2085</c:v>
                </c:pt>
                <c:pt idx="630">
                  <c:v>2103</c:v>
                </c:pt>
                <c:pt idx="631">
                  <c:v>2115</c:v>
                </c:pt>
                <c:pt idx="632">
                  <c:v>2104</c:v>
                </c:pt>
                <c:pt idx="633">
                  <c:v>2103</c:v>
                </c:pt>
                <c:pt idx="634">
                  <c:v>2138</c:v>
                </c:pt>
                <c:pt idx="635">
                  <c:v>2112</c:v>
                </c:pt>
                <c:pt idx="636">
                  <c:v>2109</c:v>
                </c:pt>
                <c:pt idx="637">
                  <c:v>2139</c:v>
                </c:pt>
                <c:pt idx="638">
                  <c:v>2135</c:v>
                </c:pt>
                <c:pt idx="639">
                  <c:v>2120</c:v>
                </c:pt>
                <c:pt idx="640">
                  <c:v>2153</c:v>
                </c:pt>
                <c:pt idx="641">
                  <c:v>2126</c:v>
                </c:pt>
                <c:pt idx="642">
                  <c:v>2134</c:v>
                </c:pt>
                <c:pt idx="643">
                  <c:v>2127</c:v>
                </c:pt>
                <c:pt idx="644">
                  <c:v>2127</c:v>
                </c:pt>
                <c:pt idx="645">
                  <c:v>2175</c:v>
                </c:pt>
                <c:pt idx="646">
                  <c:v>2161</c:v>
                </c:pt>
                <c:pt idx="647">
                  <c:v>2165</c:v>
                </c:pt>
                <c:pt idx="648">
                  <c:v>2161</c:v>
                </c:pt>
                <c:pt idx="649">
                  <c:v>2146</c:v>
                </c:pt>
                <c:pt idx="650">
                  <c:v>2165</c:v>
                </c:pt>
                <c:pt idx="651">
                  <c:v>2160</c:v>
                </c:pt>
                <c:pt idx="652">
                  <c:v>2157</c:v>
                </c:pt>
                <c:pt idx="653">
                  <c:v>2149</c:v>
                </c:pt>
                <c:pt idx="654">
                  <c:v>2161</c:v>
                </c:pt>
                <c:pt idx="655">
                  <c:v>2167</c:v>
                </c:pt>
                <c:pt idx="656">
                  <c:v>2182</c:v>
                </c:pt>
                <c:pt idx="657">
                  <c:v>2176</c:v>
                </c:pt>
                <c:pt idx="658">
                  <c:v>2196</c:v>
                </c:pt>
                <c:pt idx="659">
                  <c:v>2238</c:v>
                </c:pt>
                <c:pt idx="660">
                  <c:v>2221</c:v>
                </c:pt>
                <c:pt idx="661">
                  <c:v>2242</c:v>
                </c:pt>
                <c:pt idx="662">
                  <c:v>2271</c:v>
                </c:pt>
                <c:pt idx="663">
                  <c:v>2203</c:v>
                </c:pt>
                <c:pt idx="664">
                  <c:v>2222</c:v>
                </c:pt>
                <c:pt idx="665">
                  <c:v>2199</c:v>
                </c:pt>
                <c:pt idx="666">
                  <c:v>2193</c:v>
                </c:pt>
                <c:pt idx="667">
                  <c:v>2201</c:v>
                </c:pt>
                <c:pt idx="668">
                  <c:v>2216</c:v>
                </c:pt>
                <c:pt idx="669">
                  <c:v>2223</c:v>
                </c:pt>
                <c:pt idx="670">
                  <c:v>2232</c:v>
                </c:pt>
                <c:pt idx="671">
                  <c:v>2228</c:v>
                </c:pt>
                <c:pt idx="672">
                  <c:v>2227</c:v>
                </c:pt>
                <c:pt idx="673">
                  <c:v>2226</c:v>
                </c:pt>
                <c:pt idx="674">
                  <c:v>2238</c:v>
                </c:pt>
                <c:pt idx="675">
                  <c:v>2389</c:v>
                </c:pt>
                <c:pt idx="676">
                  <c:v>2267</c:v>
                </c:pt>
                <c:pt idx="677">
                  <c:v>2215</c:v>
                </c:pt>
                <c:pt idx="678">
                  <c:v>2249</c:v>
                </c:pt>
                <c:pt idx="679">
                  <c:v>2263</c:v>
                </c:pt>
                <c:pt idx="680">
                  <c:v>2260</c:v>
                </c:pt>
                <c:pt idx="681">
                  <c:v>2267</c:v>
                </c:pt>
                <c:pt idx="682">
                  <c:v>2252</c:v>
                </c:pt>
                <c:pt idx="683">
                  <c:v>2251</c:v>
                </c:pt>
                <c:pt idx="684">
                  <c:v>2273</c:v>
                </c:pt>
                <c:pt idx="685">
                  <c:v>2266</c:v>
                </c:pt>
                <c:pt idx="686">
                  <c:v>2340</c:v>
                </c:pt>
                <c:pt idx="687">
                  <c:v>2338</c:v>
                </c:pt>
                <c:pt idx="688">
                  <c:v>2281</c:v>
                </c:pt>
                <c:pt idx="689">
                  <c:v>2261</c:v>
                </c:pt>
                <c:pt idx="690">
                  <c:v>2298</c:v>
                </c:pt>
                <c:pt idx="691">
                  <c:v>2280</c:v>
                </c:pt>
                <c:pt idx="692">
                  <c:v>2296</c:v>
                </c:pt>
                <c:pt idx="693">
                  <c:v>2294</c:v>
                </c:pt>
                <c:pt idx="694">
                  <c:v>2311</c:v>
                </c:pt>
                <c:pt idx="695">
                  <c:v>2309</c:v>
                </c:pt>
                <c:pt idx="696">
                  <c:v>2290</c:v>
                </c:pt>
                <c:pt idx="697">
                  <c:v>2308</c:v>
                </c:pt>
                <c:pt idx="698">
                  <c:v>2320</c:v>
                </c:pt>
                <c:pt idx="699">
                  <c:v>2318</c:v>
                </c:pt>
                <c:pt idx="700">
                  <c:v>2321</c:v>
                </c:pt>
                <c:pt idx="701">
                  <c:v>2316</c:v>
                </c:pt>
                <c:pt idx="702">
                  <c:v>2312</c:v>
                </c:pt>
                <c:pt idx="703">
                  <c:v>2326</c:v>
                </c:pt>
                <c:pt idx="704">
                  <c:v>2355</c:v>
                </c:pt>
                <c:pt idx="705">
                  <c:v>2339</c:v>
                </c:pt>
                <c:pt idx="706">
                  <c:v>2342</c:v>
                </c:pt>
                <c:pt idx="707">
                  <c:v>2347</c:v>
                </c:pt>
                <c:pt idx="708">
                  <c:v>2354</c:v>
                </c:pt>
                <c:pt idx="709">
                  <c:v>2353</c:v>
                </c:pt>
                <c:pt idx="710">
                  <c:v>2369</c:v>
                </c:pt>
                <c:pt idx="711">
                  <c:v>2355</c:v>
                </c:pt>
                <c:pt idx="712">
                  <c:v>2355</c:v>
                </c:pt>
                <c:pt idx="713">
                  <c:v>2359</c:v>
                </c:pt>
                <c:pt idx="714">
                  <c:v>2382</c:v>
                </c:pt>
                <c:pt idx="715">
                  <c:v>2381</c:v>
                </c:pt>
                <c:pt idx="716">
                  <c:v>2370</c:v>
                </c:pt>
                <c:pt idx="717">
                  <c:v>2363</c:v>
                </c:pt>
                <c:pt idx="718">
                  <c:v>2390</c:v>
                </c:pt>
                <c:pt idx="719">
                  <c:v>2349</c:v>
                </c:pt>
                <c:pt idx="720">
                  <c:v>2382</c:v>
                </c:pt>
                <c:pt idx="721">
                  <c:v>2385</c:v>
                </c:pt>
                <c:pt idx="722">
                  <c:v>2421</c:v>
                </c:pt>
                <c:pt idx="723">
                  <c:v>2365</c:v>
                </c:pt>
                <c:pt idx="724">
                  <c:v>2437</c:v>
                </c:pt>
                <c:pt idx="725">
                  <c:v>2411</c:v>
                </c:pt>
                <c:pt idx="726">
                  <c:v>2409</c:v>
                </c:pt>
                <c:pt idx="727">
                  <c:v>2418</c:v>
                </c:pt>
                <c:pt idx="728">
                  <c:v>2431</c:v>
                </c:pt>
                <c:pt idx="729">
                  <c:v>2421</c:v>
                </c:pt>
                <c:pt idx="730">
                  <c:v>2424</c:v>
                </c:pt>
                <c:pt idx="731">
                  <c:v>2426</c:v>
                </c:pt>
                <c:pt idx="732">
                  <c:v>2421</c:v>
                </c:pt>
                <c:pt idx="733">
                  <c:v>2488</c:v>
                </c:pt>
                <c:pt idx="734">
                  <c:v>2450</c:v>
                </c:pt>
                <c:pt idx="735">
                  <c:v>2456</c:v>
                </c:pt>
                <c:pt idx="736">
                  <c:v>2457</c:v>
                </c:pt>
                <c:pt idx="737">
                  <c:v>2465</c:v>
                </c:pt>
                <c:pt idx="738">
                  <c:v>2458</c:v>
                </c:pt>
                <c:pt idx="739">
                  <c:v>2470</c:v>
                </c:pt>
                <c:pt idx="740">
                  <c:v>2456</c:v>
                </c:pt>
                <c:pt idx="741">
                  <c:v>2451</c:v>
                </c:pt>
                <c:pt idx="742">
                  <c:v>2489</c:v>
                </c:pt>
                <c:pt idx="743">
                  <c:v>2473</c:v>
                </c:pt>
                <c:pt idx="744">
                  <c:v>2465</c:v>
                </c:pt>
                <c:pt idx="745">
                  <c:v>2468</c:v>
                </c:pt>
                <c:pt idx="746">
                  <c:v>2456</c:v>
                </c:pt>
                <c:pt idx="747">
                  <c:v>2475</c:v>
                </c:pt>
                <c:pt idx="748">
                  <c:v>2455</c:v>
                </c:pt>
                <c:pt idx="749">
                  <c:v>2470</c:v>
                </c:pt>
                <c:pt idx="750">
                  <c:v>2501</c:v>
                </c:pt>
                <c:pt idx="751">
                  <c:v>2492</c:v>
                </c:pt>
                <c:pt idx="752">
                  <c:v>2485</c:v>
                </c:pt>
                <c:pt idx="753">
                  <c:v>2500</c:v>
                </c:pt>
                <c:pt idx="754">
                  <c:v>2495</c:v>
                </c:pt>
                <c:pt idx="755">
                  <c:v>2525</c:v>
                </c:pt>
                <c:pt idx="756">
                  <c:v>2483</c:v>
                </c:pt>
                <c:pt idx="757">
                  <c:v>2512</c:v>
                </c:pt>
                <c:pt idx="758">
                  <c:v>2526</c:v>
                </c:pt>
                <c:pt idx="759">
                  <c:v>2484</c:v>
                </c:pt>
                <c:pt idx="760">
                  <c:v>2504</c:v>
                </c:pt>
                <c:pt idx="761">
                  <c:v>2530</c:v>
                </c:pt>
                <c:pt idx="762">
                  <c:v>2526</c:v>
                </c:pt>
                <c:pt idx="763">
                  <c:v>2509</c:v>
                </c:pt>
                <c:pt idx="764">
                  <c:v>2512</c:v>
                </c:pt>
                <c:pt idx="765">
                  <c:v>2559</c:v>
                </c:pt>
                <c:pt idx="766">
                  <c:v>2532</c:v>
                </c:pt>
                <c:pt idx="767">
                  <c:v>2541</c:v>
                </c:pt>
                <c:pt idx="768">
                  <c:v>2510</c:v>
                </c:pt>
                <c:pt idx="769">
                  <c:v>2538</c:v>
                </c:pt>
                <c:pt idx="770">
                  <c:v>2549</c:v>
                </c:pt>
                <c:pt idx="771">
                  <c:v>2594</c:v>
                </c:pt>
                <c:pt idx="772">
                  <c:v>2534</c:v>
                </c:pt>
                <c:pt idx="773">
                  <c:v>2550</c:v>
                </c:pt>
                <c:pt idx="774">
                  <c:v>2564</c:v>
                </c:pt>
                <c:pt idx="775">
                  <c:v>2565</c:v>
                </c:pt>
                <c:pt idx="776">
                  <c:v>2566</c:v>
                </c:pt>
                <c:pt idx="777">
                  <c:v>2570</c:v>
                </c:pt>
                <c:pt idx="778">
                  <c:v>2550</c:v>
                </c:pt>
                <c:pt idx="779">
                  <c:v>2566</c:v>
                </c:pt>
                <c:pt idx="780">
                  <c:v>2584</c:v>
                </c:pt>
                <c:pt idx="781">
                  <c:v>2574</c:v>
                </c:pt>
                <c:pt idx="782">
                  <c:v>2586</c:v>
                </c:pt>
                <c:pt idx="783">
                  <c:v>2587</c:v>
                </c:pt>
                <c:pt idx="784">
                  <c:v>2558</c:v>
                </c:pt>
                <c:pt idx="785">
                  <c:v>2577</c:v>
                </c:pt>
                <c:pt idx="786">
                  <c:v>2609</c:v>
                </c:pt>
                <c:pt idx="787">
                  <c:v>2597</c:v>
                </c:pt>
                <c:pt idx="788">
                  <c:v>2584</c:v>
                </c:pt>
                <c:pt idx="789">
                  <c:v>2607</c:v>
                </c:pt>
                <c:pt idx="790">
                  <c:v>2640</c:v>
                </c:pt>
                <c:pt idx="791">
                  <c:v>2637</c:v>
                </c:pt>
                <c:pt idx="792">
                  <c:v>2578</c:v>
                </c:pt>
                <c:pt idx="793">
                  <c:v>2608</c:v>
                </c:pt>
                <c:pt idx="794">
                  <c:v>2655</c:v>
                </c:pt>
                <c:pt idx="795">
                  <c:v>2619</c:v>
                </c:pt>
                <c:pt idx="796">
                  <c:v>2624</c:v>
                </c:pt>
                <c:pt idx="797">
                  <c:v>2659</c:v>
                </c:pt>
                <c:pt idx="798">
                  <c:v>2609</c:v>
                </c:pt>
                <c:pt idx="799">
                  <c:v>2639</c:v>
                </c:pt>
                <c:pt idx="800">
                  <c:v>2655</c:v>
                </c:pt>
                <c:pt idx="801">
                  <c:v>2656</c:v>
                </c:pt>
                <c:pt idx="802">
                  <c:v>2648</c:v>
                </c:pt>
                <c:pt idx="803">
                  <c:v>2644</c:v>
                </c:pt>
                <c:pt idx="804">
                  <c:v>2653</c:v>
                </c:pt>
                <c:pt idx="805">
                  <c:v>2655</c:v>
                </c:pt>
                <c:pt idx="806">
                  <c:v>2669</c:v>
                </c:pt>
                <c:pt idx="807">
                  <c:v>2660</c:v>
                </c:pt>
                <c:pt idx="808">
                  <c:v>2673</c:v>
                </c:pt>
                <c:pt idx="809">
                  <c:v>2656</c:v>
                </c:pt>
                <c:pt idx="810">
                  <c:v>2678</c:v>
                </c:pt>
                <c:pt idx="811">
                  <c:v>2675</c:v>
                </c:pt>
                <c:pt idx="812">
                  <c:v>2745</c:v>
                </c:pt>
                <c:pt idx="813">
                  <c:v>2690</c:v>
                </c:pt>
                <c:pt idx="814">
                  <c:v>2708</c:v>
                </c:pt>
                <c:pt idx="815">
                  <c:v>2694</c:v>
                </c:pt>
                <c:pt idx="816">
                  <c:v>2718</c:v>
                </c:pt>
                <c:pt idx="817">
                  <c:v>2700</c:v>
                </c:pt>
                <c:pt idx="818">
                  <c:v>2764</c:v>
                </c:pt>
                <c:pt idx="819">
                  <c:v>2672</c:v>
                </c:pt>
                <c:pt idx="820">
                  <c:v>2689</c:v>
                </c:pt>
                <c:pt idx="821">
                  <c:v>2691</c:v>
                </c:pt>
                <c:pt idx="822">
                  <c:v>2757</c:v>
                </c:pt>
                <c:pt idx="823">
                  <c:v>2704</c:v>
                </c:pt>
                <c:pt idx="824">
                  <c:v>2720</c:v>
                </c:pt>
                <c:pt idx="825">
                  <c:v>2734</c:v>
                </c:pt>
                <c:pt idx="826">
                  <c:v>2726</c:v>
                </c:pt>
                <c:pt idx="827">
                  <c:v>2740</c:v>
                </c:pt>
                <c:pt idx="828">
                  <c:v>2732</c:v>
                </c:pt>
                <c:pt idx="829">
                  <c:v>2711</c:v>
                </c:pt>
                <c:pt idx="830">
                  <c:v>2747</c:v>
                </c:pt>
                <c:pt idx="831">
                  <c:v>2765</c:v>
                </c:pt>
                <c:pt idx="832">
                  <c:v>2747</c:v>
                </c:pt>
                <c:pt idx="833">
                  <c:v>2755</c:v>
                </c:pt>
                <c:pt idx="834">
                  <c:v>2762</c:v>
                </c:pt>
                <c:pt idx="835">
                  <c:v>2759</c:v>
                </c:pt>
                <c:pt idx="836">
                  <c:v>2759</c:v>
                </c:pt>
                <c:pt idx="837">
                  <c:v>2815</c:v>
                </c:pt>
                <c:pt idx="838">
                  <c:v>2794</c:v>
                </c:pt>
                <c:pt idx="839">
                  <c:v>2801</c:v>
                </c:pt>
                <c:pt idx="840">
                  <c:v>2770</c:v>
                </c:pt>
                <c:pt idx="841">
                  <c:v>2773</c:v>
                </c:pt>
                <c:pt idx="842">
                  <c:v>2782</c:v>
                </c:pt>
                <c:pt idx="843">
                  <c:v>2785</c:v>
                </c:pt>
                <c:pt idx="844">
                  <c:v>2779</c:v>
                </c:pt>
                <c:pt idx="845">
                  <c:v>2785</c:v>
                </c:pt>
                <c:pt idx="846">
                  <c:v>2814</c:v>
                </c:pt>
                <c:pt idx="847">
                  <c:v>2799</c:v>
                </c:pt>
                <c:pt idx="848">
                  <c:v>2792</c:v>
                </c:pt>
                <c:pt idx="849">
                  <c:v>2863</c:v>
                </c:pt>
                <c:pt idx="850">
                  <c:v>2808</c:v>
                </c:pt>
                <c:pt idx="851">
                  <c:v>2823</c:v>
                </c:pt>
                <c:pt idx="852">
                  <c:v>2815</c:v>
                </c:pt>
                <c:pt idx="853">
                  <c:v>2814</c:v>
                </c:pt>
                <c:pt idx="854">
                  <c:v>2792</c:v>
                </c:pt>
                <c:pt idx="855">
                  <c:v>2816</c:v>
                </c:pt>
                <c:pt idx="856">
                  <c:v>2833</c:v>
                </c:pt>
                <c:pt idx="857">
                  <c:v>2803</c:v>
                </c:pt>
                <c:pt idx="858">
                  <c:v>2836</c:v>
                </c:pt>
                <c:pt idx="859">
                  <c:v>2834</c:v>
                </c:pt>
                <c:pt idx="860">
                  <c:v>2859</c:v>
                </c:pt>
                <c:pt idx="861">
                  <c:v>2830</c:v>
                </c:pt>
                <c:pt idx="862">
                  <c:v>2835</c:v>
                </c:pt>
                <c:pt idx="863">
                  <c:v>2896</c:v>
                </c:pt>
                <c:pt idx="864">
                  <c:v>2896</c:v>
                </c:pt>
                <c:pt idx="865">
                  <c:v>2842</c:v>
                </c:pt>
                <c:pt idx="866">
                  <c:v>2857</c:v>
                </c:pt>
                <c:pt idx="867">
                  <c:v>2905</c:v>
                </c:pt>
                <c:pt idx="868">
                  <c:v>2851</c:v>
                </c:pt>
                <c:pt idx="869">
                  <c:v>2843</c:v>
                </c:pt>
                <c:pt idx="870">
                  <c:v>2882</c:v>
                </c:pt>
                <c:pt idx="871">
                  <c:v>2871</c:v>
                </c:pt>
                <c:pt idx="872">
                  <c:v>2886</c:v>
                </c:pt>
                <c:pt idx="873">
                  <c:v>2873</c:v>
                </c:pt>
                <c:pt idx="874">
                  <c:v>2901</c:v>
                </c:pt>
                <c:pt idx="875">
                  <c:v>2891</c:v>
                </c:pt>
                <c:pt idx="876">
                  <c:v>2897</c:v>
                </c:pt>
                <c:pt idx="877">
                  <c:v>2906</c:v>
                </c:pt>
                <c:pt idx="878">
                  <c:v>2933</c:v>
                </c:pt>
                <c:pt idx="879">
                  <c:v>2868</c:v>
                </c:pt>
                <c:pt idx="880">
                  <c:v>2930</c:v>
                </c:pt>
                <c:pt idx="881">
                  <c:v>2904</c:v>
                </c:pt>
                <c:pt idx="882">
                  <c:v>2907</c:v>
                </c:pt>
                <c:pt idx="883">
                  <c:v>2909</c:v>
                </c:pt>
                <c:pt idx="884">
                  <c:v>2919</c:v>
                </c:pt>
                <c:pt idx="885">
                  <c:v>2919</c:v>
                </c:pt>
                <c:pt idx="886">
                  <c:v>2942</c:v>
                </c:pt>
                <c:pt idx="887">
                  <c:v>2922</c:v>
                </c:pt>
                <c:pt idx="888">
                  <c:v>2944</c:v>
                </c:pt>
                <c:pt idx="889">
                  <c:v>2895</c:v>
                </c:pt>
                <c:pt idx="890">
                  <c:v>2932</c:v>
                </c:pt>
                <c:pt idx="891">
                  <c:v>2936</c:v>
                </c:pt>
                <c:pt idx="892">
                  <c:v>2941</c:v>
                </c:pt>
                <c:pt idx="893">
                  <c:v>2927</c:v>
                </c:pt>
                <c:pt idx="894">
                  <c:v>2948</c:v>
                </c:pt>
                <c:pt idx="895">
                  <c:v>2943</c:v>
                </c:pt>
                <c:pt idx="896">
                  <c:v>2930</c:v>
                </c:pt>
                <c:pt idx="897">
                  <c:v>2934</c:v>
                </c:pt>
                <c:pt idx="898">
                  <c:v>2972</c:v>
                </c:pt>
                <c:pt idx="899">
                  <c:v>2980</c:v>
                </c:pt>
                <c:pt idx="900">
                  <c:v>2970</c:v>
                </c:pt>
                <c:pt idx="901">
                  <c:v>2932</c:v>
                </c:pt>
                <c:pt idx="902">
                  <c:v>2971</c:v>
                </c:pt>
                <c:pt idx="903">
                  <c:v>3030</c:v>
                </c:pt>
                <c:pt idx="904">
                  <c:v>3001</c:v>
                </c:pt>
                <c:pt idx="905">
                  <c:v>2977</c:v>
                </c:pt>
                <c:pt idx="906">
                  <c:v>2989</c:v>
                </c:pt>
                <c:pt idx="907">
                  <c:v>2992</c:v>
                </c:pt>
                <c:pt idx="908">
                  <c:v>3001</c:v>
                </c:pt>
                <c:pt idx="909">
                  <c:v>2998</c:v>
                </c:pt>
                <c:pt idx="910">
                  <c:v>3003</c:v>
                </c:pt>
                <c:pt idx="911">
                  <c:v>3011</c:v>
                </c:pt>
                <c:pt idx="912">
                  <c:v>2994</c:v>
                </c:pt>
                <c:pt idx="913">
                  <c:v>2981</c:v>
                </c:pt>
                <c:pt idx="914">
                  <c:v>3016</c:v>
                </c:pt>
                <c:pt idx="915">
                  <c:v>3012</c:v>
                </c:pt>
                <c:pt idx="916">
                  <c:v>3012</c:v>
                </c:pt>
                <c:pt idx="917">
                  <c:v>3013</c:v>
                </c:pt>
                <c:pt idx="918">
                  <c:v>3027</c:v>
                </c:pt>
                <c:pt idx="919">
                  <c:v>3028</c:v>
                </c:pt>
                <c:pt idx="920">
                  <c:v>3011</c:v>
                </c:pt>
                <c:pt idx="921">
                  <c:v>3021</c:v>
                </c:pt>
                <c:pt idx="922">
                  <c:v>3055</c:v>
                </c:pt>
                <c:pt idx="923">
                  <c:v>3056</c:v>
                </c:pt>
                <c:pt idx="924">
                  <c:v>3038</c:v>
                </c:pt>
                <c:pt idx="925">
                  <c:v>3035</c:v>
                </c:pt>
                <c:pt idx="926">
                  <c:v>3046</c:v>
                </c:pt>
                <c:pt idx="927">
                  <c:v>3053</c:v>
                </c:pt>
                <c:pt idx="928">
                  <c:v>3053</c:v>
                </c:pt>
                <c:pt idx="929">
                  <c:v>3053</c:v>
                </c:pt>
                <c:pt idx="930">
                  <c:v>3063</c:v>
                </c:pt>
                <c:pt idx="931">
                  <c:v>3068</c:v>
                </c:pt>
                <c:pt idx="932">
                  <c:v>3091</c:v>
                </c:pt>
                <c:pt idx="933">
                  <c:v>3078</c:v>
                </c:pt>
                <c:pt idx="934">
                  <c:v>3089</c:v>
                </c:pt>
                <c:pt idx="935">
                  <c:v>3086</c:v>
                </c:pt>
                <c:pt idx="936">
                  <c:v>3088</c:v>
                </c:pt>
                <c:pt idx="937">
                  <c:v>3080</c:v>
                </c:pt>
                <c:pt idx="938">
                  <c:v>3095</c:v>
                </c:pt>
                <c:pt idx="939">
                  <c:v>3089</c:v>
                </c:pt>
                <c:pt idx="940">
                  <c:v>3095</c:v>
                </c:pt>
                <c:pt idx="941">
                  <c:v>3118</c:v>
                </c:pt>
                <c:pt idx="942">
                  <c:v>3088</c:v>
                </c:pt>
                <c:pt idx="943">
                  <c:v>3110</c:v>
                </c:pt>
                <c:pt idx="944">
                  <c:v>3117</c:v>
                </c:pt>
                <c:pt idx="945">
                  <c:v>3104</c:v>
                </c:pt>
                <c:pt idx="946">
                  <c:v>3121</c:v>
                </c:pt>
                <c:pt idx="947">
                  <c:v>3108</c:v>
                </c:pt>
                <c:pt idx="948">
                  <c:v>3137</c:v>
                </c:pt>
                <c:pt idx="949">
                  <c:v>3092</c:v>
                </c:pt>
                <c:pt idx="950">
                  <c:v>3177</c:v>
                </c:pt>
                <c:pt idx="951">
                  <c:v>3203</c:v>
                </c:pt>
                <c:pt idx="952">
                  <c:v>3128</c:v>
                </c:pt>
                <c:pt idx="953">
                  <c:v>3129</c:v>
                </c:pt>
                <c:pt idx="954">
                  <c:v>3204</c:v>
                </c:pt>
                <c:pt idx="955">
                  <c:v>3172</c:v>
                </c:pt>
                <c:pt idx="956">
                  <c:v>3159</c:v>
                </c:pt>
                <c:pt idx="957">
                  <c:v>3193</c:v>
                </c:pt>
                <c:pt idx="958">
                  <c:v>3152</c:v>
                </c:pt>
                <c:pt idx="959">
                  <c:v>3160</c:v>
                </c:pt>
                <c:pt idx="960">
                  <c:v>3148</c:v>
                </c:pt>
                <c:pt idx="961">
                  <c:v>3155</c:v>
                </c:pt>
                <c:pt idx="962">
                  <c:v>3161</c:v>
                </c:pt>
                <c:pt idx="963">
                  <c:v>3142</c:v>
                </c:pt>
                <c:pt idx="964">
                  <c:v>3161</c:v>
                </c:pt>
                <c:pt idx="965">
                  <c:v>3176</c:v>
                </c:pt>
                <c:pt idx="966">
                  <c:v>3168</c:v>
                </c:pt>
                <c:pt idx="967">
                  <c:v>3145</c:v>
                </c:pt>
                <c:pt idx="968">
                  <c:v>3167</c:v>
                </c:pt>
                <c:pt idx="969">
                  <c:v>3192</c:v>
                </c:pt>
                <c:pt idx="970">
                  <c:v>3217</c:v>
                </c:pt>
                <c:pt idx="971">
                  <c:v>3190</c:v>
                </c:pt>
                <c:pt idx="972">
                  <c:v>3205</c:v>
                </c:pt>
                <c:pt idx="973">
                  <c:v>3199</c:v>
                </c:pt>
                <c:pt idx="974">
                  <c:v>3221</c:v>
                </c:pt>
                <c:pt idx="975">
                  <c:v>3316</c:v>
                </c:pt>
                <c:pt idx="976">
                  <c:v>3252</c:v>
                </c:pt>
                <c:pt idx="977">
                  <c:v>3211</c:v>
                </c:pt>
                <c:pt idx="978">
                  <c:v>3234</c:v>
                </c:pt>
                <c:pt idx="979">
                  <c:v>3242</c:v>
                </c:pt>
                <c:pt idx="980">
                  <c:v>3311</c:v>
                </c:pt>
                <c:pt idx="981">
                  <c:v>3223</c:v>
                </c:pt>
                <c:pt idx="982">
                  <c:v>3189</c:v>
                </c:pt>
                <c:pt idx="983">
                  <c:v>3215</c:v>
                </c:pt>
                <c:pt idx="984">
                  <c:v>3258</c:v>
                </c:pt>
                <c:pt idx="985">
                  <c:v>3236</c:v>
                </c:pt>
                <c:pt idx="986">
                  <c:v>3252</c:v>
                </c:pt>
                <c:pt idx="987">
                  <c:v>3248</c:v>
                </c:pt>
                <c:pt idx="988">
                  <c:v>3269</c:v>
                </c:pt>
                <c:pt idx="989">
                  <c:v>3247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0A3-4412-9576-6BE2B12F96DB}"/>
            </c:ext>
          </c:extLst>
        </c:ser>
        <c:ser>
          <c:idx val="2"/>
          <c:order val="2"/>
          <c:tx>
            <c:strRef>
              <c:f>Benchmark!$D$1</c:f>
              <c:strCache>
                <c:ptCount val="1"/>
                <c:pt idx="0">
                  <c:v>Recursive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Benchmark!$D$2:$D$991</c:f>
              <c:numCache>
                <c:formatCode>General</c:formatCode>
                <c:ptCount val="990"/>
                <c:pt idx="0">
                  <c:v>558</c:v>
                </c:pt>
                <c:pt idx="1">
                  <c:v>276</c:v>
                </c:pt>
                <c:pt idx="2">
                  <c:v>168</c:v>
                </c:pt>
                <c:pt idx="3">
                  <c:v>209</c:v>
                </c:pt>
                <c:pt idx="4">
                  <c:v>197</c:v>
                </c:pt>
                <c:pt idx="5">
                  <c:v>241</c:v>
                </c:pt>
                <c:pt idx="6">
                  <c:v>249</c:v>
                </c:pt>
                <c:pt idx="7">
                  <c:v>241</c:v>
                </c:pt>
                <c:pt idx="8">
                  <c:v>323</c:v>
                </c:pt>
                <c:pt idx="9">
                  <c:v>295</c:v>
                </c:pt>
                <c:pt idx="10">
                  <c:v>222</c:v>
                </c:pt>
                <c:pt idx="11">
                  <c:v>1682</c:v>
                </c:pt>
                <c:pt idx="12">
                  <c:v>166</c:v>
                </c:pt>
                <c:pt idx="13">
                  <c:v>161</c:v>
                </c:pt>
                <c:pt idx="14">
                  <c:v>188</c:v>
                </c:pt>
                <c:pt idx="15">
                  <c:v>159</c:v>
                </c:pt>
                <c:pt idx="16">
                  <c:v>193</c:v>
                </c:pt>
                <c:pt idx="17">
                  <c:v>201</c:v>
                </c:pt>
                <c:pt idx="18">
                  <c:v>202</c:v>
                </c:pt>
                <c:pt idx="19">
                  <c:v>196</c:v>
                </c:pt>
                <c:pt idx="20">
                  <c:v>280</c:v>
                </c:pt>
                <c:pt idx="21">
                  <c:v>306</c:v>
                </c:pt>
                <c:pt idx="22">
                  <c:v>324</c:v>
                </c:pt>
                <c:pt idx="23">
                  <c:v>305</c:v>
                </c:pt>
                <c:pt idx="24">
                  <c:v>330</c:v>
                </c:pt>
                <c:pt idx="25">
                  <c:v>203</c:v>
                </c:pt>
                <c:pt idx="26">
                  <c:v>199</c:v>
                </c:pt>
                <c:pt idx="27">
                  <c:v>208</c:v>
                </c:pt>
                <c:pt idx="28">
                  <c:v>210</c:v>
                </c:pt>
                <c:pt idx="29">
                  <c:v>218</c:v>
                </c:pt>
                <c:pt idx="30">
                  <c:v>226</c:v>
                </c:pt>
                <c:pt idx="31">
                  <c:v>300</c:v>
                </c:pt>
                <c:pt idx="32">
                  <c:v>263</c:v>
                </c:pt>
                <c:pt idx="33">
                  <c:v>274</c:v>
                </c:pt>
                <c:pt idx="34">
                  <c:v>274</c:v>
                </c:pt>
                <c:pt idx="35">
                  <c:v>482</c:v>
                </c:pt>
                <c:pt idx="36">
                  <c:v>512</c:v>
                </c:pt>
                <c:pt idx="37">
                  <c:v>673</c:v>
                </c:pt>
                <c:pt idx="38">
                  <c:v>479</c:v>
                </c:pt>
                <c:pt idx="39">
                  <c:v>518</c:v>
                </c:pt>
                <c:pt idx="40">
                  <c:v>478</c:v>
                </c:pt>
                <c:pt idx="41">
                  <c:v>479</c:v>
                </c:pt>
                <c:pt idx="42">
                  <c:v>459</c:v>
                </c:pt>
                <c:pt idx="43">
                  <c:v>1611</c:v>
                </c:pt>
                <c:pt idx="44">
                  <c:v>282</c:v>
                </c:pt>
                <c:pt idx="45">
                  <c:v>302</c:v>
                </c:pt>
                <c:pt idx="46">
                  <c:v>295</c:v>
                </c:pt>
                <c:pt idx="47">
                  <c:v>323</c:v>
                </c:pt>
                <c:pt idx="48">
                  <c:v>320</c:v>
                </c:pt>
                <c:pt idx="49">
                  <c:v>309</c:v>
                </c:pt>
                <c:pt idx="50">
                  <c:v>323</c:v>
                </c:pt>
                <c:pt idx="51">
                  <c:v>339</c:v>
                </c:pt>
                <c:pt idx="52">
                  <c:v>347</c:v>
                </c:pt>
                <c:pt idx="53">
                  <c:v>349</c:v>
                </c:pt>
                <c:pt idx="54">
                  <c:v>351</c:v>
                </c:pt>
                <c:pt idx="55">
                  <c:v>365</c:v>
                </c:pt>
                <c:pt idx="56">
                  <c:v>367</c:v>
                </c:pt>
                <c:pt idx="57">
                  <c:v>365</c:v>
                </c:pt>
                <c:pt idx="58">
                  <c:v>345</c:v>
                </c:pt>
                <c:pt idx="59">
                  <c:v>375</c:v>
                </c:pt>
                <c:pt idx="60">
                  <c:v>362</c:v>
                </c:pt>
                <c:pt idx="61">
                  <c:v>362</c:v>
                </c:pt>
                <c:pt idx="62">
                  <c:v>362</c:v>
                </c:pt>
                <c:pt idx="63">
                  <c:v>374</c:v>
                </c:pt>
                <c:pt idx="64">
                  <c:v>385</c:v>
                </c:pt>
                <c:pt idx="65">
                  <c:v>381</c:v>
                </c:pt>
                <c:pt idx="66">
                  <c:v>383</c:v>
                </c:pt>
                <c:pt idx="67">
                  <c:v>402</c:v>
                </c:pt>
                <c:pt idx="68">
                  <c:v>414</c:v>
                </c:pt>
                <c:pt idx="69">
                  <c:v>440</c:v>
                </c:pt>
                <c:pt idx="70">
                  <c:v>970</c:v>
                </c:pt>
                <c:pt idx="71">
                  <c:v>674</c:v>
                </c:pt>
                <c:pt idx="72">
                  <c:v>673</c:v>
                </c:pt>
                <c:pt idx="73">
                  <c:v>683</c:v>
                </c:pt>
                <c:pt idx="74">
                  <c:v>417</c:v>
                </c:pt>
                <c:pt idx="75">
                  <c:v>454</c:v>
                </c:pt>
                <c:pt idx="76">
                  <c:v>456</c:v>
                </c:pt>
                <c:pt idx="77">
                  <c:v>433</c:v>
                </c:pt>
                <c:pt idx="78">
                  <c:v>438</c:v>
                </c:pt>
                <c:pt idx="79">
                  <c:v>446</c:v>
                </c:pt>
                <c:pt idx="80">
                  <c:v>450</c:v>
                </c:pt>
                <c:pt idx="81">
                  <c:v>455</c:v>
                </c:pt>
                <c:pt idx="82">
                  <c:v>457</c:v>
                </c:pt>
                <c:pt idx="83">
                  <c:v>464</c:v>
                </c:pt>
                <c:pt idx="84">
                  <c:v>460</c:v>
                </c:pt>
                <c:pt idx="85">
                  <c:v>499</c:v>
                </c:pt>
                <c:pt idx="86">
                  <c:v>495</c:v>
                </c:pt>
                <c:pt idx="87">
                  <c:v>511</c:v>
                </c:pt>
                <c:pt idx="88">
                  <c:v>482</c:v>
                </c:pt>
                <c:pt idx="89">
                  <c:v>495</c:v>
                </c:pt>
                <c:pt idx="90">
                  <c:v>494</c:v>
                </c:pt>
                <c:pt idx="91">
                  <c:v>512</c:v>
                </c:pt>
                <c:pt idx="92">
                  <c:v>505</c:v>
                </c:pt>
                <c:pt idx="93">
                  <c:v>505</c:v>
                </c:pt>
                <c:pt idx="94">
                  <c:v>541</c:v>
                </c:pt>
                <c:pt idx="95">
                  <c:v>522</c:v>
                </c:pt>
                <c:pt idx="96">
                  <c:v>522</c:v>
                </c:pt>
                <c:pt idx="97">
                  <c:v>538</c:v>
                </c:pt>
                <c:pt idx="98">
                  <c:v>599</c:v>
                </c:pt>
                <c:pt idx="99">
                  <c:v>552</c:v>
                </c:pt>
                <c:pt idx="100">
                  <c:v>544</c:v>
                </c:pt>
                <c:pt idx="101">
                  <c:v>594</c:v>
                </c:pt>
                <c:pt idx="102">
                  <c:v>551</c:v>
                </c:pt>
                <c:pt idx="103">
                  <c:v>564</c:v>
                </c:pt>
                <c:pt idx="104">
                  <c:v>592</c:v>
                </c:pt>
                <c:pt idx="105">
                  <c:v>572</c:v>
                </c:pt>
                <c:pt idx="106">
                  <c:v>567</c:v>
                </c:pt>
                <c:pt idx="107">
                  <c:v>576</c:v>
                </c:pt>
                <c:pt idx="108">
                  <c:v>605</c:v>
                </c:pt>
                <c:pt idx="109">
                  <c:v>595</c:v>
                </c:pt>
                <c:pt idx="110">
                  <c:v>585</c:v>
                </c:pt>
                <c:pt idx="111">
                  <c:v>619</c:v>
                </c:pt>
                <c:pt idx="112">
                  <c:v>601</c:v>
                </c:pt>
                <c:pt idx="113">
                  <c:v>613</c:v>
                </c:pt>
                <c:pt idx="114">
                  <c:v>1092</c:v>
                </c:pt>
                <c:pt idx="115">
                  <c:v>1105</c:v>
                </c:pt>
                <c:pt idx="116">
                  <c:v>1098</c:v>
                </c:pt>
                <c:pt idx="117">
                  <c:v>1009</c:v>
                </c:pt>
                <c:pt idx="118">
                  <c:v>701</c:v>
                </c:pt>
                <c:pt idx="119">
                  <c:v>643</c:v>
                </c:pt>
                <c:pt idx="120">
                  <c:v>652</c:v>
                </c:pt>
                <c:pt idx="121">
                  <c:v>649</c:v>
                </c:pt>
                <c:pt idx="122">
                  <c:v>656</c:v>
                </c:pt>
                <c:pt idx="123">
                  <c:v>667</c:v>
                </c:pt>
                <c:pt idx="124">
                  <c:v>665</c:v>
                </c:pt>
                <c:pt idx="125">
                  <c:v>692</c:v>
                </c:pt>
                <c:pt idx="126">
                  <c:v>683</c:v>
                </c:pt>
                <c:pt idx="127">
                  <c:v>669</c:v>
                </c:pt>
                <c:pt idx="128">
                  <c:v>682</c:v>
                </c:pt>
                <c:pt idx="129">
                  <c:v>710</c:v>
                </c:pt>
                <c:pt idx="130">
                  <c:v>694</c:v>
                </c:pt>
                <c:pt idx="131">
                  <c:v>708</c:v>
                </c:pt>
                <c:pt idx="132">
                  <c:v>708</c:v>
                </c:pt>
                <c:pt idx="133">
                  <c:v>707</c:v>
                </c:pt>
                <c:pt idx="134">
                  <c:v>717</c:v>
                </c:pt>
                <c:pt idx="135">
                  <c:v>717</c:v>
                </c:pt>
                <c:pt idx="136">
                  <c:v>752</c:v>
                </c:pt>
                <c:pt idx="137">
                  <c:v>731</c:v>
                </c:pt>
                <c:pt idx="138">
                  <c:v>717</c:v>
                </c:pt>
                <c:pt idx="139">
                  <c:v>747</c:v>
                </c:pt>
                <c:pt idx="140">
                  <c:v>731</c:v>
                </c:pt>
                <c:pt idx="141">
                  <c:v>750</c:v>
                </c:pt>
                <c:pt idx="142">
                  <c:v>746</c:v>
                </c:pt>
                <c:pt idx="143">
                  <c:v>754</c:v>
                </c:pt>
                <c:pt idx="144">
                  <c:v>743</c:v>
                </c:pt>
                <c:pt idx="145">
                  <c:v>768</c:v>
                </c:pt>
                <c:pt idx="146">
                  <c:v>768</c:v>
                </c:pt>
                <c:pt idx="147">
                  <c:v>772</c:v>
                </c:pt>
                <c:pt idx="148">
                  <c:v>769</c:v>
                </c:pt>
                <c:pt idx="149">
                  <c:v>775</c:v>
                </c:pt>
                <c:pt idx="150">
                  <c:v>792</c:v>
                </c:pt>
                <c:pt idx="151">
                  <c:v>795</c:v>
                </c:pt>
                <c:pt idx="152">
                  <c:v>792</c:v>
                </c:pt>
                <c:pt idx="153">
                  <c:v>800</c:v>
                </c:pt>
                <c:pt idx="154">
                  <c:v>805</c:v>
                </c:pt>
                <c:pt idx="155">
                  <c:v>1352</c:v>
                </c:pt>
                <c:pt idx="156">
                  <c:v>1537</c:v>
                </c:pt>
                <c:pt idx="157">
                  <c:v>1510</c:v>
                </c:pt>
                <c:pt idx="158">
                  <c:v>1384</c:v>
                </c:pt>
                <c:pt idx="159">
                  <c:v>836</c:v>
                </c:pt>
                <c:pt idx="160">
                  <c:v>842</c:v>
                </c:pt>
                <c:pt idx="161">
                  <c:v>867</c:v>
                </c:pt>
                <c:pt idx="162">
                  <c:v>879</c:v>
                </c:pt>
                <c:pt idx="163">
                  <c:v>870</c:v>
                </c:pt>
                <c:pt idx="164">
                  <c:v>868</c:v>
                </c:pt>
                <c:pt idx="165">
                  <c:v>905</c:v>
                </c:pt>
                <c:pt idx="166">
                  <c:v>881</c:v>
                </c:pt>
                <c:pt idx="167">
                  <c:v>898</c:v>
                </c:pt>
                <c:pt idx="168">
                  <c:v>913</c:v>
                </c:pt>
                <c:pt idx="169">
                  <c:v>932</c:v>
                </c:pt>
                <c:pt idx="170">
                  <c:v>918</c:v>
                </c:pt>
                <c:pt idx="171">
                  <c:v>915</c:v>
                </c:pt>
                <c:pt idx="172">
                  <c:v>906</c:v>
                </c:pt>
                <c:pt idx="173">
                  <c:v>942</c:v>
                </c:pt>
                <c:pt idx="174">
                  <c:v>929</c:v>
                </c:pt>
                <c:pt idx="175">
                  <c:v>951</c:v>
                </c:pt>
                <c:pt idx="176">
                  <c:v>962</c:v>
                </c:pt>
                <c:pt idx="177">
                  <c:v>953</c:v>
                </c:pt>
                <c:pt idx="178">
                  <c:v>951</c:v>
                </c:pt>
                <c:pt idx="179">
                  <c:v>946</c:v>
                </c:pt>
                <c:pt idx="180">
                  <c:v>961</c:v>
                </c:pt>
                <c:pt idx="181">
                  <c:v>967</c:v>
                </c:pt>
                <c:pt idx="182">
                  <c:v>972</c:v>
                </c:pt>
                <c:pt idx="183">
                  <c:v>989</c:v>
                </c:pt>
                <c:pt idx="184">
                  <c:v>984</c:v>
                </c:pt>
                <c:pt idx="185">
                  <c:v>971</c:v>
                </c:pt>
                <c:pt idx="186">
                  <c:v>1005</c:v>
                </c:pt>
                <c:pt idx="187">
                  <c:v>998</c:v>
                </c:pt>
                <c:pt idx="188">
                  <c:v>995</c:v>
                </c:pt>
                <c:pt idx="189">
                  <c:v>1021</c:v>
                </c:pt>
                <c:pt idx="190">
                  <c:v>1016</c:v>
                </c:pt>
                <c:pt idx="191">
                  <c:v>1003</c:v>
                </c:pt>
                <c:pt idx="192">
                  <c:v>1084</c:v>
                </c:pt>
                <c:pt idx="193">
                  <c:v>1063</c:v>
                </c:pt>
                <c:pt idx="194">
                  <c:v>1016</c:v>
                </c:pt>
                <c:pt idx="195">
                  <c:v>1756</c:v>
                </c:pt>
                <c:pt idx="196">
                  <c:v>1627</c:v>
                </c:pt>
                <c:pt idx="197">
                  <c:v>1707</c:v>
                </c:pt>
                <c:pt idx="198">
                  <c:v>1027</c:v>
                </c:pt>
                <c:pt idx="199">
                  <c:v>1052</c:v>
                </c:pt>
                <c:pt idx="200">
                  <c:v>1073</c:v>
                </c:pt>
                <c:pt idx="201">
                  <c:v>1055</c:v>
                </c:pt>
                <c:pt idx="202">
                  <c:v>1068</c:v>
                </c:pt>
                <c:pt idx="203">
                  <c:v>1081</c:v>
                </c:pt>
                <c:pt idx="204">
                  <c:v>1089</c:v>
                </c:pt>
                <c:pt idx="205">
                  <c:v>1681</c:v>
                </c:pt>
                <c:pt idx="206">
                  <c:v>1055</c:v>
                </c:pt>
                <c:pt idx="207">
                  <c:v>1127</c:v>
                </c:pt>
                <c:pt idx="208">
                  <c:v>1096</c:v>
                </c:pt>
                <c:pt idx="209">
                  <c:v>1102</c:v>
                </c:pt>
                <c:pt idx="210">
                  <c:v>1112</c:v>
                </c:pt>
                <c:pt idx="211">
                  <c:v>1164</c:v>
                </c:pt>
                <c:pt idx="212">
                  <c:v>1132</c:v>
                </c:pt>
                <c:pt idx="213">
                  <c:v>1133</c:v>
                </c:pt>
                <c:pt idx="214">
                  <c:v>1227</c:v>
                </c:pt>
                <c:pt idx="215">
                  <c:v>1505</c:v>
                </c:pt>
                <c:pt idx="216">
                  <c:v>1126</c:v>
                </c:pt>
                <c:pt idx="217">
                  <c:v>1131</c:v>
                </c:pt>
                <c:pt idx="218">
                  <c:v>1136</c:v>
                </c:pt>
                <c:pt idx="219">
                  <c:v>1156</c:v>
                </c:pt>
                <c:pt idx="220">
                  <c:v>1172</c:v>
                </c:pt>
                <c:pt idx="221">
                  <c:v>1157</c:v>
                </c:pt>
                <c:pt idx="222">
                  <c:v>1161</c:v>
                </c:pt>
                <c:pt idx="223">
                  <c:v>1171</c:v>
                </c:pt>
                <c:pt idx="224">
                  <c:v>1155</c:v>
                </c:pt>
                <c:pt idx="225">
                  <c:v>1200</c:v>
                </c:pt>
                <c:pt idx="226">
                  <c:v>1173</c:v>
                </c:pt>
                <c:pt idx="227">
                  <c:v>1176</c:v>
                </c:pt>
                <c:pt idx="228">
                  <c:v>1200</c:v>
                </c:pt>
                <c:pt idx="229">
                  <c:v>1194</c:v>
                </c:pt>
                <c:pt idx="230">
                  <c:v>1202</c:v>
                </c:pt>
                <c:pt idx="231">
                  <c:v>1232</c:v>
                </c:pt>
                <c:pt idx="232">
                  <c:v>1236</c:v>
                </c:pt>
                <c:pt idx="233">
                  <c:v>1284</c:v>
                </c:pt>
                <c:pt idx="234">
                  <c:v>1732</c:v>
                </c:pt>
                <c:pt idx="235">
                  <c:v>1284</c:v>
                </c:pt>
                <c:pt idx="236">
                  <c:v>1248</c:v>
                </c:pt>
                <c:pt idx="237">
                  <c:v>1251</c:v>
                </c:pt>
                <c:pt idx="238">
                  <c:v>1247</c:v>
                </c:pt>
                <c:pt idx="239">
                  <c:v>1234</c:v>
                </c:pt>
                <c:pt idx="240">
                  <c:v>1259</c:v>
                </c:pt>
                <c:pt idx="241">
                  <c:v>1261</c:v>
                </c:pt>
                <c:pt idx="242">
                  <c:v>1277</c:v>
                </c:pt>
                <c:pt idx="243">
                  <c:v>1676</c:v>
                </c:pt>
                <c:pt idx="244">
                  <c:v>1267</c:v>
                </c:pt>
                <c:pt idx="245">
                  <c:v>1271</c:v>
                </c:pt>
                <c:pt idx="246">
                  <c:v>1286</c:v>
                </c:pt>
                <c:pt idx="247">
                  <c:v>1272</c:v>
                </c:pt>
                <c:pt idx="248">
                  <c:v>1325</c:v>
                </c:pt>
                <c:pt idx="249">
                  <c:v>1308</c:v>
                </c:pt>
                <c:pt idx="250">
                  <c:v>1324</c:v>
                </c:pt>
                <c:pt idx="251">
                  <c:v>1319</c:v>
                </c:pt>
                <c:pt idx="252">
                  <c:v>1337</c:v>
                </c:pt>
                <c:pt idx="253">
                  <c:v>1305</c:v>
                </c:pt>
                <c:pt idx="254">
                  <c:v>1313</c:v>
                </c:pt>
                <c:pt idx="255">
                  <c:v>1332</c:v>
                </c:pt>
                <c:pt idx="256">
                  <c:v>1342</c:v>
                </c:pt>
                <c:pt idx="257">
                  <c:v>1356</c:v>
                </c:pt>
                <c:pt idx="258">
                  <c:v>1374</c:v>
                </c:pt>
                <c:pt idx="259">
                  <c:v>1344</c:v>
                </c:pt>
                <c:pt idx="260">
                  <c:v>1782</c:v>
                </c:pt>
                <c:pt idx="261">
                  <c:v>1339</c:v>
                </c:pt>
                <c:pt idx="262">
                  <c:v>1326</c:v>
                </c:pt>
                <c:pt idx="263">
                  <c:v>1363</c:v>
                </c:pt>
                <c:pt idx="264">
                  <c:v>1411</c:v>
                </c:pt>
                <c:pt idx="265">
                  <c:v>1370</c:v>
                </c:pt>
                <c:pt idx="266">
                  <c:v>1364</c:v>
                </c:pt>
                <c:pt idx="267">
                  <c:v>1407</c:v>
                </c:pt>
                <c:pt idx="268">
                  <c:v>1389</c:v>
                </c:pt>
                <c:pt idx="269">
                  <c:v>1391</c:v>
                </c:pt>
                <c:pt idx="270">
                  <c:v>1418</c:v>
                </c:pt>
                <c:pt idx="271">
                  <c:v>1404</c:v>
                </c:pt>
                <c:pt idx="272">
                  <c:v>1441</c:v>
                </c:pt>
                <c:pt idx="273">
                  <c:v>1428</c:v>
                </c:pt>
                <c:pt idx="274">
                  <c:v>1406</c:v>
                </c:pt>
                <c:pt idx="275">
                  <c:v>1410</c:v>
                </c:pt>
                <c:pt idx="276">
                  <c:v>1872</c:v>
                </c:pt>
                <c:pt idx="277">
                  <c:v>1483</c:v>
                </c:pt>
                <c:pt idx="278">
                  <c:v>1436</c:v>
                </c:pt>
                <c:pt idx="279">
                  <c:v>1430</c:v>
                </c:pt>
                <c:pt idx="280">
                  <c:v>1530</c:v>
                </c:pt>
                <c:pt idx="281">
                  <c:v>1545</c:v>
                </c:pt>
                <c:pt idx="282">
                  <c:v>1452</c:v>
                </c:pt>
                <c:pt idx="283">
                  <c:v>1445</c:v>
                </c:pt>
                <c:pt idx="284">
                  <c:v>1444</c:v>
                </c:pt>
                <c:pt idx="285">
                  <c:v>1468</c:v>
                </c:pt>
                <c:pt idx="286">
                  <c:v>1497</c:v>
                </c:pt>
                <c:pt idx="287">
                  <c:v>1485</c:v>
                </c:pt>
                <c:pt idx="288">
                  <c:v>1493</c:v>
                </c:pt>
                <c:pt idx="289">
                  <c:v>1515</c:v>
                </c:pt>
                <c:pt idx="290">
                  <c:v>1491</c:v>
                </c:pt>
                <c:pt idx="291">
                  <c:v>1520</c:v>
                </c:pt>
                <c:pt idx="292">
                  <c:v>1528</c:v>
                </c:pt>
                <c:pt idx="293">
                  <c:v>1529</c:v>
                </c:pt>
                <c:pt idx="294">
                  <c:v>1523</c:v>
                </c:pt>
                <c:pt idx="295">
                  <c:v>1518</c:v>
                </c:pt>
                <c:pt idx="296">
                  <c:v>1567</c:v>
                </c:pt>
                <c:pt idx="297">
                  <c:v>1521</c:v>
                </c:pt>
                <c:pt idx="298">
                  <c:v>1529</c:v>
                </c:pt>
                <c:pt idx="299">
                  <c:v>1523</c:v>
                </c:pt>
                <c:pt idx="300">
                  <c:v>1591</c:v>
                </c:pt>
                <c:pt idx="301">
                  <c:v>1540</c:v>
                </c:pt>
                <c:pt idx="302">
                  <c:v>1543</c:v>
                </c:pt>
                <c:pt idx="303">
                  <c:v>1553</c:v>
                </c:pt>
                <c:pt idx="304">
                  <c:v>1553</c:v>
                </c:pt>
                <c:pt idx="305">
                  <c:v>1546</c:v>
                </c:pt>
                <c:pt idx="306">
                  <c:v>1598</c:v>
                </c:pt>
                <c:pt idx="307">
                  <c:v>1572</c:v>
                </c:pt>
                <c:pt idx="308">
                  <c:v>1548</c:v>
                </c:pt>
                <c:pt idx="309">
                  <c:v>1564</c:v>
                </c:pt>
                <c:pt idx="310">
                  <c:v>1599</c:v>
                </c:pt>
                <c:pt idx="311">
                  <c:v>1610</c:v>
                </c:pt>
                <c:pt idx="312">
                  <c:v>1643</c:v>
                </c:pt>
                <c:pt idx="313">
                  <c:v>1607</c:v>
                </c:pt>
                <c:pt idx="314">
                  <c:v>1599</c:v>
                </c:pt>
                <c:pt idx="315">
                  <c:v>1622</c:v>
                </c:pt>
                <c:pt idx="316">
                  <c:v>1721</c:v>
                </c:pt>
                <c:pt idx="317">
                  <c:v>1647</c:v>
                </c:pt>
                <c:pt idx="318">
                  <c:v>1620</c:v>
                </c:pt>
                <c:pt idx="319">
                  <c:v>1615</c:v>
                </c:pt>
                <c:pt idx="320">
                  <c:v>1611</c:v>
                </c:pt>
                <c:pt idx="321">
                  <c:v>1630</c:v>
                </c:pt>
                <c:pt idx="322">
                  <c:v>1645</c:v>
                </c:pt>
                <c:pt idx="323">
                  <c:v>1685</c:v>
                </c:pt>
                <c:pt idx="324">
                  <c:v>1671</c:v>
                </c:pt>
                <c:pt idx="325">
                  <c:v>1692</c:v>
                </c:pt>
                <c:pt idx="326">
                  <c:v>1696</c:v>
                </c:pt>
                <c:pt idx="327">
                  <c:v>1671</c:v>
                </c:pt>
                <c:pt idx="328">
                  <c:v>1684</c:v>
                </c:pt>
                <c:pt idx="329">
                  <c:v>1690</c:v>
                </c:pt>
                <c:pt idx="330">
                  <c:v>1713</c:v>
                </c:pt>
                <c:pt idx="331">
                  <c:v>1776</c:v>
                </c:pt>
                <c:pt idx="332">
                  <c:v>1704</c:v>
                </c:pt>
                <c:pt idx="333">
                  <c:v>1701</c:v>
                </c:pt>
                <c:pt idx="334">
                  <c:v>1804</c:v>
                </c:pt>
                <c:pt idx="335">
                  <c:v>1710</c:v>
                </c:pt>
                <c:pt idx="336">
                  <c:v>1738</c:v>
                </c:pt>
                <c:pt idx="337">
                  <c:v>1705</c:v>
                </c:pt>
                <c:pt idx="338">
                  <c:v>1769</c:v>
                </c:pt>
                <c:pt idx="339">
                  <c:v>1717</c:v>
                </c:pt>
                <c:pt idx="340">
                  <c:v>1736</c:v>
                </c:pt>
                <c:pt idx="341">
                  <c:v>1727</c:v>
                </c:pt>
                <c:pt idx="342">
                  <c:v>1741</c:v>
                </c:pt>
                <c:pt idx="343">
                  <c:v>1759</c:v>
                </c:pt>
                <c:pt idx="344">
                  <c:v>1766</c:v>
                </c:pt>
                <c:pt idx="345">
                  <c:v>1791</c:v>
                </c:pt>
                <c:pt idx="346">
                  <c:v>1821</c:v>
                </c:pt>
                <c:pt idx="347">
                  <c:v>1768</c:v>
                </c:pt>
                <c:pt idx="348">
                  <c:v>1784</c:v>
                </c:pt>
                <c:pt idx="349">
                  <c:v>1770</c:v>
                </c:pt>
                <c:pt idx="350">
                  <c:v>1774</c:v>
                </c:pt>
                <c:pt idx="351">
                  <c:v>1777</c:v>
                </c:pt>
                <c:pt idx="352">
                  <c:v>2199</c:v>
                </c:pt>
                <c:pt idx="353">
                  <c:v>1793</c:v>
                </c:pt>
                <c:pt idx="354">
                  <c:v>1818</c:v>
                </c:pt>
                <c:pt idx="355">
                  <c:v>1806</c:v>
                </c:pt>
                <c:pt idx="356">
                  <c:v>1816</c:v>
                </c:pt>
                <c:pt idx="357">
                  <c:v>1815</c:v>
                </c:pt>
                <c:pt idx="358">
                  <c:v>2268</c:v>
                </c:pt>
                <c:pt idx="359">
                  <c:v>1815</c:v>
                </c:pt>
                <c:pt idx="360">
                  <c:v>1823</c:v>
                </c:pt>
                <c:pt idx="361">
                  <c:v>1852</c:v>
                </c:pt>
                <c:pt idx="362">
                  <c:v>1854</c:v>
                </c:pt>
                <c:pt idx="363">
                  <c:v>1893</c:v>
                </c:pt>
                <c:pt idx="364">
                  <c:v>1864</c:v>
                </c:pt>
                <c:pt idx="365">
                  <c:v>1844</c:v>
                </c:pt>
                <c:pt idx="366">
                  <c:v>1856</c:v>
                </c:pt>
                <c:pt idx="367">
                  <c:v>1865</c:v>
                </c:pt>
                <c:pt idx="368">
                  <c:v>1870</c:v>
                </c:pt>
                <c:pt idx="369">
                  <c:v>1867</c:v>
                </c:pt>
                <c:pt idx="370">
                  <c:v>2310</c:v>
                </c:pt>
                <c:pt idx="371">
                  <c:v>1865</c:v>
                </c:pt>
                <c:pt idx="372">
                  <c:v>1900</c:v>
                </c:pt>
                <c:pt idx="373">
                  <c:v>1911</c:v>
                </c:pt>
                <c:pt idx="374">
                  <c:v>1908</c:v>
                </c:pt>
                <c:pt idx="375">
                  <c:v>1942</c:v>
                </c:pt>
                <c:pt idx="376">
                  <c:v>2251</c:v>
                </c:pt>
                <c:pt idx="377">
                  <c:v>1877</c:v>
                </c:pt>
                <c:pt idx="378">
                  <c:v>1900</c:v>
                </c:pt>
                <c:pt idx="379">
                  <c:v>1901</c:v>
                </c:pt>
                <c:pt idx="380">
                  <c:v>1927</c:v>
                </c:pt>
                <c:pt idx="381">
                  <c:v>2079</c:v>
                </c:pt>
                <c:pt idx="382">
                  <c:v>1961</c:v>
                </c:pt>
                <c:pt idx="383">
                  <c:v>1975</c:v>
                </c:pt>
                <c:pt idx="384">
                  <c:v>1948</c:v>
                </c:pt>
                <c:pt idx="385">
                  <c:v>1945</c:v>
                </c:pt>
                <c:pt idx="386">
                  <c:v>1971</c:v>
                </c:pt>
                <c:pt idx="387">
                  <c:v>1952</c:v>
                </c:pt>
                <c:pt idx="388">
                  <c:v>1981</c:v>
                </c:pt>
                <c:pt idx="389">
                  <c:v>1952</c:v>
                </c:pt>
                <c:pt idx="390">
                  <c:v>2029</c:v>
                </c:pt>
                <c:pt idx="391">
                  <c:v>1992</c:v>
                </c:pt>
                <c:pt idx="392">
                  <c:v>1979</c:v>
                </c:pt>
                <c:pt idx="393">
                  <c:v>2402</c:v>
                </c:pt>
                <c:pt idx="394">
                  <c:v>2034</c:v>
                </c:pt>
                <c:pt idx="395">
                  <c:v>1998</c:v>
                </c:pt>
                <c:pt idx="396">
                  <c:v>2000</c:v>
                </c:pt>
                <c:pt idx="397">
                  <c:v>2028</c:v>
                </c:pt>
                <c:pt idx="398">
                  <c:v>2056</c:v>
                </c:pt>
                <c:pt idx="399">
                  <c:v>2011</c:v>
                </c:pt>
                <c:pt idx="400">
                  <c:v>2031</c:v>
                </c:pt>
                <c:pt idx="401">
                  <c:v>2039</c:v>
                </c:pt>
                <c:pt idx="402">
                  <c:v>2041</c:v>
                </c:pt>
                <c:pt idx="403">
                  <c:v>2033</c:v>
                </c:pt>
                <c:pt idx="404">
                  <c:v>2540</c:v>
                </c:pt>
                <c:pt idx="405">
                  <c:v>2034</c:v>
                </c:pt>
                <c:pt idx="406">
                  <c:v>2109</c:v>
                </c:pt>
                <c:pt idx="407">
                  <c:v>2058</c:v>
                </c:pt>
                <c:pt idx="408">
                  <c:v>2081</c:v>
                </c:pt>
                <c:pt idx="409">
                  <c:v>2092</c:v>
                </c:pt>
                <c:pt idx="410">
                  <c:v>2082</c:v>
                </c:pt>
                <c:pt idx="411">
                  <c:v>2073</c:v>
                </c:pt>
                <c:pt idx="412">
                  <c:v>2073</c:v>
                </c:pt>
                <c:pt idx="413">
                  <c:v>2169</c:v>
                </c:pt>
                <c:pt idx="414">
                  <c:v>2112</c:v>
                </c:pt>
                <c:pt idx="415">
                  <c:v>2081</c:v>
                </c:pt>
                <c:pt idx="416">
                  <c:v>2092</c:v>
                </c:pt>
                <c:pt idx="417">
                  <c:v>2092</c:v>
                </c:pt>
                <c:pt idx="418">
                  <c:v>2106</c:v>
                </c:pt>
                <c:pt idx="419">
                  <c:v>2154</c:v>
                </c:pt>
                <c:pt idx="420">
                  <c:v>2443</c:v>
                </c:pt>
                <c:pt idx="421">
                  <c:v>2137</c:v>
                </c:pt>
                <c:pt idx="422">
                  <c:v>2124</c:v>
                </c:pt>
                <c:pt idx="423">
                  <c:v>2131</c:v>
                </c:pt>
                <c:pt idx="424">
                  <c:v>2132</c:v>
                </c:pt>
                <c:pt idx="425">
                  <c:v>2156</c:v>
                </c:pt>
                <c:pt idx="426">
                  <c:v>2138</c:v>
                </c:pt>
                <c:pt idx="427">
                  <c:v>2139</c:v>
                </c:pt>
                <c:pt idx="428">
                  <c:v>2185</c:v>
                </c:pt>
                <c:pt idx="429">
                  <c:v>2199</c:v>
                </c:pt>
                <c:pt idx="430">
                  <c:v>2187</c:v>
                </c:pt>
                <c:pt idx="431">
                  <c:v>2196</c:v>
                </c:pt>
                <c:pt idx="432">
                  <c:v>2147</c:v>
                </c:pt>
                <c:pt idx="433">
                  <c:v>2201</c:v>
                </c:pt>
                <c:pt idx="434">
                  <c:v>2153</c:v>
                </c:pt>
                <c:pt idx="435">
                  <c:v>2248</c:v>
                </c:pt>
                <c:pt idx="436">
                  <c:v>2197</c:v>
                </c:pt>
                <c:pt idx="437">
                  <c:v>2214</c:v>
                </c:pt>
                <c:pt idx="438">
                  <c:v>2216</c:v>
                </c:pt>
                <c:pt idx="439">
                  <c:v>2213</c:v>
                </c:pt>
                <c:pt idx="440">
                  <c:v>2226</c:v>
                </c:pt>
                <c:pt idx="441">
                  <c:v>2233</c:v>
                </c:pt>
                <c:pt idx="442">
                  <c:v>2240</c:v>
                </c:pt>
                <c:pt idx="443">
                  <c:v>2251</c:v>
                </c:pt>
                <c:pt idx="444">
                  <c:v>2238</c:v>
                </c:pt>
                <c:pt idx="445">
                  <c:v>2243</c:v>
                </c:pt>
                <c:pt idx="446">
                  <c:v>2265</c:v>
                </c:pt>
                <c:pt idx="447">
                  <c:v>2238</c:v>
                </c:pt>
                <c:pt idx="448">
                  <c:v>2311</c:v>
                </c:pt>
                <c:pt idx="449">
                  <c:v>2280</c:v>
                </c:pt>
                <c:pt idx="450">
                  <c:v>2285</c:v>
                </c:pt>
                <c:pt idx="451">
                  <c:v>2345</c:v>
                </c:pt>
                <c:pt idx="452">
                  <c:v>2258</c:v>
                </c:pt>
                <c:pt idx="453">
                  <c:v>2277</c:v>
                </c:pt>
                <c:pt idx="454">
                  <c:v>2297</c:v>
                </c:pt>
                <c:pt idx="455">
                  <c:v>2304</c:v>
                </c:pt>
                <c:pt idx="456">
                  <c:v>2273</c:v>
                </c:pt>
                <c:pt idx="457">
                  <c:v>2280</c:v>
                </c:pt>
                <c:pt idx="458">
                  <c:v>2283</c:v>
                </c:pt>
                <c:pt idx="459">
                  <c:v>2315</c:v>
                </c:pt>
                <c:pt idx="460">
                  <c:v>2848</c:v>
                </c:pt>
                <c:pt idx="461">
                  <c:v>2351</c:v>
                </c:pt>
                <c:pt idx="462">
                  <c:v>2339</c:v>
                </c:pt>
                <c:pt idx="463">
                  <c:v>2346</c:v>
                </c:pt>
                <c:pt idx="464">
                  <c:v>2327</c:v>
                </c:pt>
                <c:pt idx="465">
                  <c:v>2328</c:v>
                </c:pt>
                <c:pt idx="466">
                  <c:v>2359</c:v>
                </c:pt>
                <c:pt idx="467">
                  <c:v>2369</c:v>
                </c:pt>
                <c:pt idx="468">
                  <c:v>2352</c:v>
                </c:pt>
                <c:pt idx="469">
                  <c:v>2354</c:v>
                </c:pt>
                <c:pt idx="470">
                  <c:v>2359</c:v>
                </c:pt>
                <c:pt idx="471">
                  <c:v>2352</c:v>
                </c:pt>
                <c:pt idx="472">
                  <c:v>2361</c:v>
                </c:pt>
                <c:pt idx="473">
                  <c:v>2386</c:v>
                </c:pt>
                <c:pt idx="474">
                  <c:v>2379</c:v>
                </c:pt>
                <c:pt idx="475">
                  <c:v>2367</c:v>
                </c:pt>
                <c:pt idx="476">
                  <c:v>2348</c:v>
                </c:pt>
                <c:pt idx="477">
                  <c:v>2425</c:v>
                </c:pt>
                <c:pt idx="478">
                  <c:v>2413</c:v>
                </c:pt>
                <c:pt idx="479">
                  <c:v>2396</c:v>
                </c:pt>
                <c:pt idx="480">
                  <c:v>2406</c:v>
                </c:pt>
                <c:pt idx="481">
                  <c:v>2404</c:v>
                </c:pt>
                <c:pt idx="482">
                  <c:v>2428</c:v>
                </c:pt>
                <c:pt idx="483">
                  <c:v>2409</c:v>
                </c:pt>
                <c:pt idx="484">
                  <c:v>2415</c:v>
                </c:pt>
                <c:pt idx="485">
                  <c:v>2532</c:v>
                </c:pt>
                <c:pt idx="486">
                  <c:v>2483</c:v>
                </c:pt>
                <c:pt idx="487">
                  <c:v>2457</c:v>
                </c:pt>
                <c:pt idx="488">
                  <c:v>2937</c:v>
                </c:pt>
                <c:pt idx="489">
                  <c:v>2524</c:v>
                </c:pt>
                <c:pt idx="490">
                  <c:v>2480</c:v>
                </c:pt>
                <c:pt idx="491">
                  <c:v>2520</c:v>
                </c:pt>
                <c:pt idx="492">
                  <c:v>2461</c:v>
                </c:pt>
                <c:pt idx="493">
                  <c:v>2433</c:v>
                </c:pt>
                <c:pt idx="494">
                  <c:v>2455</c:v>
                </c:pt>
                <c:pt idx="495">
                  <c:v>2480</c:v>
                </c:pt>
                <c:pt idx="496">
                  <c:v>2622</c:v>
                </c:pt>
                <c:pt idx="497">
                  <c:v>3135</c:v>
                </c:pt>
                <c:pt idx="498">
                  <c:v>2580</c:v>
                </c:pt>
                <c:pt idx="499">
                  <c:v>2489</c:v>
                </c:pt>
                <c:pt idx="500">
                  <c:v>2498</c:v>
                </c:pt>
                <c:pt idx="501">
                  <c:v>2579</c:v>
                </c:pt>
                <c:pt idx="502">
                  <c:v>2514</c:v>
                </c:pt>
                <c:pt idx="503">
                  <c:v>2515</c:v>
                </c:pt>
                <c:pt idx="504">
                  <c:v>2538</c:v>
                </c:pt>
                <c:pt idx="505">
                  <c:v>2581</c:v>
                </c:pt>
                <c:pt idx="506">
                  <c:v>2498</c:v>
                </c:pt>
                <c:pt idx="507">
                  <c:v>2540</c:v>
                </c:pt>
                <c:pt idx="508">
                  <c:v>2539</c:v>
                </c:pt>
                <c:pt idx="509">
                  <c:v>2549</c:v>
                </c:pt>
                <c:pt idx="510">
                  <c:v>2563</c:v>
                </c:pt>
                <c:pt idx="511">
                  <c:v>2546</c:v>
                </c:pt>
                <c:pt idx="512">
                  <c:v>2584</c:v>
                </c:pt>
                <c:pt idx="513">
                  <c:v>2597</c:v>
                </c:pt>
                <c:pt idx="514">
                  <c:v>2625</c:v>
                </c:pt>
                <c:pt idx="515">
                  <c:v>2585</c:v>
                </c:pt>
                <c:pt idx="516">
                  <c:v>2577</c:v>
                </c:pt>
                <c:pt idx="517">
                  <c:v>2593</c:v>
                </c:pt>
                <c:pt idx="518">
                  <c:v>2597</c:v>
                </c:pt>
                <c:pt idx="519">
                  <c:v>2588</c:v>
                </c:pt>
                <c:pt idx="520">
                  <c:v>2610</c:v>
                </c:pt>
                <c:pt idx="521">
                  <c:v>2775</c:v>
                </c:pt>
                <c:pt idx="522">
                  <c:v>2669</c:v>
                </c:pt>
                <c:pt idx="523">
                  <c:v>3046</c:v>
                </c:pt>
                <c:pt idx="524">
                  <c:v>2612</c:v>
                </c:pt>
                <c:pt idx="525">
                  <c:v>2619</c:v>
                </c:pt>
                <c:pt idx="526">
                  <c:v>2618</c:v>
                </c:pt>
                <c:pt idx="527">
                  <c:v>2622</c:v>
                </c:pt>
                <c:pt idx="528">
                  <c:v>2664</c:v>
                </c:pt>
                <c:pt idx="529">
                  <c:v>2650</c:v>
                </c:pt>
                <c:pt idx="530">
                  <c:v>2669</c:v>
                </c:pt>
                <c:pt idx="531">
                  <c:v>2650</c:v>
                </c:pt>
                <c:pt idx="532">
                  <c:v>2672</c:v>
                </c:pt>
                <c:pt idx="533">
                  <c:v>2660</c:v>
                </c:pt>
                <c:pt idx="534">
                  <c:v>2658</c:v>
                </c:pt>
                <c:pt idx="535">
                  <c:v>2673</c:v>
                </c:pt>
                <c:pt idx="536">
                  <c:v>2692</c:v>
                </c:pt>
                <c:pt idx="537">
                  <c:v>2634</c:v>
                </c:pt>
                <c:pt idx="538">
                  <c:v>2683</c:v>
                </c:pt>
                <c:pt idx="539">
                  <c:v>2692</c:v>
                </c:pt>
                <c:pt idx="540">
                  <c:v>2702</c:v>
                </c:pt>
                <c:pt idx="541">
                  <c:v>2754</c:v>
                </c:pt>
                <c:pt idx="542">
                  <c:v>2696</c:v>
                </c:pt>
                <c:pt idx="543">
                  <c:v>2724</c:v>
                </c:pt>
                <c:pt idx="544">
                  <c:v>2713</c:v>
                </c:pt>
                <c:pt idx="545">
                  <c:v>2785</c:v>
                </c:pt>
                <c:pt idx="546">
                  <c:v>2821</c:v>
                </c:pt>
                <c:pt idx="547">
                  <c:v>2784</c:v>
                </c:pt>
                <c:pt idx="548">
                  <c:v>2761</c:v>
                </c:pt>
                <c:pt idx="549">
                  <c:v>2723</c:v>
                </c:pt>
                <c:pt idx="550">
                  <c:v>2741</c:v>
                </c:pt>
                <c:pt idx="551">
                  <c:v>2788</c:v>
                </c:pt>
                <c:pt idx="552">
                  <c:v>2789</c:v>
                </c:pt>
                <c:pt idx="553">
                  <c:v>2819</c:v>
                </c:pt>
                <c:pt idx="554">
                  <c:v>2735</c:v>
                </c:pt>
                <c:pt idx="555">
                  <c:v>2790</c:v>
                </c:pt>
                <c:pt idx="556">
                  <c:v>2840</c:v>
                </c:pt>
                <c:pt idx="557">
                  <c:v>2757</c:v>
                </c:pt>
                <c:pt idx="558">
                  <c:v>2742</c:v>
                </c:pt>
                <c:pt idx="559">
                  <c:v>2821</c:v>
                </c:pt>
                <c:pt idx="560">
                  <c:v>2805</c:v>
                </c:pt>
                <c:pt idx="561">
                  <c:v>2791</c:v>
                </c:pt>
                <c:pt idx="562">
                  <c:v>2935</c:v>
                </c:pt>
                <c:pt idx="563">
                  <c:v>2828</c:v>
                </c:pt>
                <c:pt idx="564">
                  <c:v>2782</c:v>
                </c:pt>
                <c:pt idx="565">
                  <c:v>2790</c:v>
                </c:pt>
                <c:pt idx="566">
                  <c:v>2857</c:v>
                </c:pt>
                <c:pt idx="567">
                  <c:v>2818</c:v>
                </c:pt>
                <c:pt idx="568">
                  <c:v>2839</c:v>
                </c:pt>
                <c:pt idx="569">
                  <c:v>2851</c:v>
                </c:pt>
                <c:pt idx="570">
                  <c:v>2852</c:v>
                </c:pt>
                <c:pt idx="571">
                  <c:v>2851</c:v>
                </c:pt>
                <c:pt idx="572">
                  <c:v>2862</c:v>
                </c:pt>
                <c:pt idx="573">
                  <c:v>2865</c:v>
                </c:pt>
                <c:pt idx="574">
                  <c:v>2885</c:v>
                </c:pt>
                <c:pt idx="575">
                  <c:v>2852</c:v>
                </c:pt>
                <c:pt idx="576">
                  <c:v>2855</c:v>
                </c:pt>
                <c:pt idx="577">
                  <c:v>2960</c:v>
                </c:pt>
                <c:pt idx="578">
                  <c:v>2890</c:v>
                </c:pt>
                <c:pt idx="579">
                  <c:v>2992</c:v>
                </c:pt>
                <c:pt idx="580">
                  <c:v>2896</c:v>
                </c:pt>
                <c:pt idx="581">
                  <c:v>2917</c:v>
                </c:pt>
                <c:pt idx="582">
                  <c:v>2931</c:v>
                </c:pt>
                <c:pt idx="583">
                  <c:v>2886</c:v>
                </c:pt>
                <c:pt idx="584">
                  <c:v>2904</c:v>
                </c:pt>
                <c:pt idx="585">
                  <c:v>2909</c:v>
                </c:pt>
                <c:pt idx="586">
                  <c:v>2890</c:v>
                </c:pt>
                <c:pt idx="587">
                  <c:v>3471</c:v>
                </c:pt>
                <c:pt idx="588">
                  <c:v>2961</c:v>
                </c:pt>
                <c:pt idx="589">
                  <c:v>2924</c:v>
                </c:pt>
                <c:pt idx="590">
                  <c:v>2974</c:v>
                </c:pt>
                <c:pt idx="591">
                  <c:v>2975</c:v>
                </c:pt>
                <c:pt idx="592">
                  <c:v>3005</c:v>
                </c:pt>
                <c:pt idx="593">
                  <c:v>3013</c:v>
                </c:pt>
                <c:pt idx="594">
                  <c:v>2962</c:v>
                </c:pt>
                <c:pt idx="595">
                  <c:v>3099</c:v>
                </c:pt>
                <c:pt idx="596">
                  <c:v>2982</c:v>
                </c:pt>
                <c:pt idx="597">
                  <c:v>3011</c:v>
                </c:pt>
                <c:pt idx="598">
                  <c:v>2989</c:v>
                </c:pt>
                <c:pt idx="599">
                  <c:v>3077</c:v>
                </c:pt>
                <c:pt idx="600">
                  <c:v>3037</c:v>
                </c:pt>
                <c:pt idx="601">
                  <c:v>2969</c:v>
                </c:pt>
                <c:pt idx="602">
                  <c:v>3411</c:v>
                </c:pt>
                <c:pt idx="603">
                  <c:v>3013</c:v>
                </c:pt>
                <c:pt idx="604">
                  <c:v>3046</c:v>
                </c:pt>
                <c:pt idx="605">
                  <c:v>3012</c:v>
                </c:pt>
                <c:pt idx="606">
                  <c:v>3090</c:v>
                </c:pt>
                <c:pt idx="607">
                  <c:v>3027</c:v>
                </c:pt>
                <c:pt idx="608">
                  <c:v>3144</c:v>
                </c:pt>
                <c:pt idx="609">
                  <c:v>3061</c:v>
                </c:pt>
                <c:pt idx="610">
                  <c:v>3016</c:v>
                </c:pt>
                <c:pt idx="611">
                  <c:v>3027</c:v>
                </c:pt>
                <c:pt idx="612">
                  <c:v>3121</c:v>
                </c:pt>
                <c:pt idx="613">
                  <c:v>3464</c:v>
                </c:pt>
                <c:pt idx="614">
                  <c:v>3061</c:v>
                </c:pt>
                <c:pt idx="615">
                  <c:v>3035</c:v>
                </c:pt>
                <c:pt idx="616">
                  <c:v>3086</c:v>
                </c:pt>
                <c:pt idx="617">
                  <c:v>3163</c:v>
                </c:pt>
                <c:pt idx="618">
                  <c:v>3091</c:v>
                </c:pt>
                <c:pt idx="619">
                  <c:v>3182</c:v>
                </c:pt>
                <c:pt idx="620">
                  <c:v>3160</c:v>
                </c:pt>
                <c:pt idx="621">
                  <c:v>3130</c:v>
                </c:pt>
                <c:pt idx="622">
                  <c:v>3125</c:v>
                </c:pt>
                <c:pt idx="623">
                  <c:v>3114</c:v>
                </c:pt>
                <c:pt idx="624">
                  <c:v>3102</c:v>
                </c:pt>
                <c:pt idx="625">
                  <c:v>3112</c:v>
                </c:pt>
                <c:pt idx="626">
                  <c:v>3331</c:v>
                </c:pt>
                <c:pt idx="627">
                  <c:v>3157</c:v>
                </c:pt>
                <c:pt idx="628">
                  <c:v>3111</c:v>
                </c:pt>
                <c:pt idx="629">
                  <c:v>3165</c:v>
                </c:pt>
                <c:pt idx="630">
                  <c:v>3204</c:v>
                </c:pt>
                <c:pt idx="631">
                  <c:v>3244</c:v>
                </c:pt>
                <c:pt idx="632">
                  <c:v>3160</c:v>
                </c:pt>
                <c:pt idx="633">
                  <c:v>3166</c:v>
                </c:pt>
                <c:pt idx="634">
                  <c:v>3145</c:v>
                </c:pt>
                <c:pt idx="635">
                  <c:v>3199</c:v>
                </c:pt>
                <c:pt idx="636">
                  <c:v>3195</c:v>
                </c:pt>
                <c:pt idx="637">
                  <c:v>3233</c:v>
                </c:pt>
                <c:pt idx="638">
                  <c:v>3179</c:v>
                </c:pt>
                <c:pt idx="639">
                  <c:v>3162</c:v>
                </c:pt>
                <c:pt idx="640">
                  <c:v>3212</c:v>
                </c:pt>
                <c:pt idx="641">
                  <c:v>3306</c:v>
                </c:pt>
                <c:pt idx="642">
                  <c:v>3175</c:v>
                </c:pt>
                <c:pt idx="643">
                  <c:v>3169</c:v>
                </c:pt>
                <c:pt idx="644">
                  <c:v>3195</c:v>
                </c:pt>
                <c:pt idx="645">
                  <c:v>3252</c:v>
                </c:pt>
                <c:pt idx="646">
                  <c:v>3306</c:v>
                </c:pt>
                <c:pt idx="647">
                  <c:v>3214</c:v>
                </c:pt>
                <c:pt idx="648">
                  <c:v>3243</c:v>
                </c:pt>
                <c:pt idx="649">
                  <c:v>3219</c:v>
                </c:pt>
                <c:pt idx="650">
                  <c:v>3259</c:v>
                </c:pt>
                <c:pt idx="651">
                  <c:v>3324</c:v>
                </c:pt>
                <c:pt idx="652">
                  <c:v>3228</c:v>
                </c:pt>
                <c:pt idx="653">
                  <c:v>3229</c:v>
                </c:pt>
                <c:pt idx="654">
                  <c:v>3232</c:v>
                </c:pt>
                <c:pt idx="655">
                  <c:v>3717</c:v>
                </c:pt>
                <c:pt idx="656">
                  <c:v>3370</c:v>
                </c:pt>
                <c:pt idx="657">
                  <c:v>3299</c:v>
                </c:pt>
                <c:pt idx="658">
                  <c:v>3282</c:v>
                </c:pt>
                <c:pt idx="659">
                  <c:v>3356</c:v>
                </c:pt>
                <c:pt idx="660">
                  <c:v>3323</c:v>
                </c:pt>
                <c:pt idx="661">
                  <c:v>3361</c:v>
                </c:pt>
                <c:pt idx="662">
                  <c:v>3371</c:v>
                </c:pt>
                <c:pt idx="663">
                  <c:v>3336</c:v>
                </c:pt>
                <c:pt idx="664">
                  <c:v>3306</c:v>
                </c:pt>
                <c:pt idx="665">
                  <c:v>3308</c:v>
                </c:pt>
                <c:pt idx="666">
                  <c:v>3290</c:v>
                </c:pt>
                <c:pt idx="667">
                  <c:v>3292</c:v>
                </c:pt>
                <c:pt idx="668">
                  <c:v>3450</c:v>
                </c:pt>
                <c:pt idx="669">
                  <c:v>3333</c:v>
                </c:pt>
                <c:pt idx="670">
                  <c:v>3332</c:v>
                </c:pt>
                <c:pt idx="671">
                  <c:v>3388</c:v>
                </c:pt>
                <c:pt idx="672">
                  <c:v>3912</c:v>
                </c:pt>
                <c:pt idx="673">
                  <c:v>3340</c:v>
                </c:pt>
                <c:pt idx="674">
                  <c:v>3342</c:v>
                </c:pt>
                <c:pt idx="675">
                  <c:v>3430</c:v>
                </c:pt>
                <c:pt idx="676">
                  <c:v>3379</c:v>
                </c:pt>
                <c:pt idx="677">
                  <c:v>3393</c:v>
                </c:pt>
                <c:pt idx="678">
                  <c:v>3377</c:v>
                </c:pt>
                <c:pt idx="679">
                  <c:v>3405</c:v>
                </c:pt>
                <c:pt idx="680">
                  <c:v>3577</c:v>
                </c:pt>
                <c:pt idx="681">
                  <c:v>3378</c:v>
                </c:pt>
                <c:pt idx="682">
                  <c:v>3464</c:v>
                </c:pt>
                <c:pt idx="683">
                  <c:v>3405</c:v>
                </c:pt>
                <c:pt idx="684">
                  <c:v>3438</c:v>
                </c:pt>
                <c:pt idx="685">
                  <c:v>3895</c:v>
                </c:pt>
                <c:pt idx="686">
                  <c:v>3477</c:v>
                </c:pt>
                <c:pt idx="687">
                  <c:v>3443</c:v>
                </c:pt>
                <c:pt idx="688">
                  <c:v>3413</c:v>
                </c:pt>
                <c:pt idx="689">
                  <c:v>3454</c:v>
                </c:pt>
                <c:pt idx="690">
                  <c:v>3432</c:v>
                </c:pt>
                <c:pt idx="691">
                  <c:v>3420</c:v>
                </c:pt>
                <c:pt idx="692">
                  <c:v>3448</c:v>
                </c:pt>
                <c:pt idx="693">
                  <c:v>3495</c:v>
                </c:pt>
                <c:pt idx="694">
                  <c:v>3546</c:v>
                </c:pt>
                <c:pt idx="695">
                  <c:v>3445</c:v>
                </c:pt>
                <c:pt idx="696">
                  <c:v>3453</c:v>
                </c:pt>
                <c:pt idx="697">
                  <c:v>3506</c:v>
                </c:pt>
                <c:pt idx="698">
                  <c:v>3821</c:v>
                </c:pt>
                <c:pt idx="699">
                  <c:v>3509</c:v>
                </c:pt>
                <c:pt idx="700">
                  <c:v>3511</c:v>
                </c:pt>
                <c:pt idx="701">
                  <c:v>3464</c:v>
                </c:pt>
                <c:pt idx="702">
                  <c:v>3469</c:v>
                </c:pt>
                <c:pt idx="703">
                  <c:v>3564</c:v>
                </c:pt>
                <c:pt idx="704">
                  <c:v>3506</c:v>
                </c:pt>
                <c:pt idx="705">
                  <c:v>3527</c:v>
                </c:pt>
                <c:pt idx="706">
                  <c:v>3536</c:v>
                </c:pt>
                <c:pt idx="707">
                  <c:v>3533</c:v>
                </c:pt>
                <c:pt idx="708">
                  <c:v>3510</c:v>
                </c:pt>
                <c:pt idx="709">
                  <c:v>3537</c:v>
                </c:pt>
                <c:pt idx="710">
                  <c:v>3545</c:v>
                </c:pt>
                <c:pt idx="711">
                  <c:v>3534</c:v>
                </c:pt>
                <c:pt idx="712">
                  <c:v>3568</c:v>
                </c:pt>
                <c:pt idx="713">
                  <c:v>3591</c:v>
                </c:pt>
                <c:pt idx="714">
                  <c:v>3576</c:v>
                </c:pt>
                <c:pt idx="715">
                  <c:v>3691</c:v>
                </c:pt>
                <c:pt idx="716">
                  <c:v>3621</c:v>
                </c:pt>
                <c:pt idx="717">
                  <c:v>4014</c:v>
                </c:pt>
                <c:pt idx="718">
                  <c:v>3556</c:v>
                </c:pt>
                <c:pt idx="719">
                  <c:v>3562</c:v>
                </c:pt>
                <c:pt idx="720">
                  <c:v>3640</c:v>
                </c:pt>
                <c:pt idx="721">
                  <c:v>3625</c:v>
                </c:pt>
                <c:pt idx="722">
                  <c:v>3614</c:v>
                </c:pt>
                <c:pt idx="723">
                  <c:v>3631</c:v>
                </c:pt>
                <c:pt idx="724">
                  <c:v>3671</c:v>
                </c:pt>
                <c:pt idx="725">
                  <c:v>3650</c:v>
                </c:pt>
                <c:pt idx="726">
                  <c:v>3659</c:v>
                </c:pt>
                <c:pt idx="727">
                  <c:v>3630</c:v>
                </c:pt>
                <c:pt idx="728">
                  <c:v>3641</c:v>
                </c:pt>
                <c:pt idx="729">
                  <c:v>3613</c:v>
                </c:pt>
                <c:pt idx="730">
                  <c:v>3747</c:v>
                </c:pt>
                <c:pt idx="731">
                  <c:v>3799</c:v>
                </c:pt>
                <c:pt idx="732">
                  <c:v>3643</c:v>
                </c:pt>
                <c:pt idx="733">
                  <c:v>3752</c:v>
                </c:pt>
                <c:pt idx="734">
                  <c:v>3662</c:v>
                </c:pt>
                <c:pt idx="735">
                  <c:v>3708</c:v>
                </c:pt>
                <c:pt idx="736">
                  <c:v>3685</c:v>
                </c:pt>
                <c:pt idx="737">
                  <c:v>3650</c:v>
                </c:pt>
                <c:pt idx="738">
                  <c:v>3656</c:v>
                </c:pt>
                <c:pt idx="739">
                  <c:v>3667</c:v>
                </c:pt>
                <c:pt idx="740">
                  <c:v>3694</c:v>
                </c:pt>
                <c:pt idx="741">
                  <c:v>3697</c:v>
                </c:pt>
                <c:pt idx="742">
                  <c:v>3677</c:v>
                </c:pt>
                <c:pt idx="743">
                  <c:v>3755</c:v>
                </c:pt>
                <c:pt idx="744">
                  <c:v>3699</c:v>
                </c:pt>
                <c:pt idx="745">
                  <c:v>3723</c:v>
                </c:pt>
                <c:pt idx="746">
                  <c:v>3712</c:v>
                </c:pt>
                <c:pt idx="747">
                  <c:v>3706</c:v>
                </c:pt>
                <c:pt idx="748">
                  <c:v>3693</c:v>
                </c:pt>
                <c:pt idx="749">
                  <c:v>3730</c:v>
                </c:pt>
                <c:pt idx="750">
                  <c:v>3785</c:v>
                </c:pt>
                <c:pt idx="751">
                  <c:v>3792</c:v>
                </c:pt>
                <c:pt idx="752">
                  <c:v>3759</c:v>
                </c:pt>
                <c:pt idx="753">
                  <c:v>3791</c:v>
                </c:pt>
                <c:pt idx="754">
                  <c:v>3734</c:v>
                </c:pt>
                <c:pt idx="755">
                  <c:v>3824</c:v>
                </c:pt>
                <c:pt idx="756">
                  <c:v>3811</c:v>
                </c:pt>
                <c:pt idx="757">
                  <c:v>3780</c:v>
                </c:pt>
                <c:pt idx="758">
                  <c:v>3754</c:v>
                </c:pt>
                <c:pt idx="759">
                  <c:v>3754</c:v>
                </c:pt>
                <c:pt idx="760">
                  <c:v>3852</c:v>
                </c:pt>
                <c:pt idx="761">
                  <c:v>3831</c:v>
                </c:pt>
                <c:pt idx="762">
                  <c:v>3765</c:v>
                </c:pt>
                <c:pt idx="763">
                  <c:v>3749</c:v>
                </c:pt>
                <c:pt idx="764">
                  <c:v>3782</c:v>
                </c:pt>
                <c:pt idx="765">
                  <c:v>3851</c:v>
                </c:pt>
                <c:pt idx="766">
                  <c:v>3807</c:v>
                </c:pt>
                <c:pt idx="767">
                  <c:v>3890</c:v>
                </c:pt>
                <c:pt idx="768">
                  <c:v>3776</c:v>
                </c:pt>
                <c:pt idx="769">
                  <c:v>3854</c:v>
                </c:pt>
                <c:pt idx="770">
                  <c:v>3833</c:v>
                </c:pt>
                <c:pt idx="771">
                  <c:v>4395</c:v>
                </c:pt>
                <c:pt idx="772">
                  <c:v>3789</c:v>
                </c:pt>
                <c:pt idx="773">
                  <c:v>3875</c:v>
                </c:pt>
                <c:pt idx="774">
                  <c:v>4376</c:v>
                </c:pt>
                <c:pt idx="775">
                  <c:v>3885</c:v>
                </c:pt>
                <c:pt idx="776">
                  <c:v>3876</c:v>
                </c:pt>
                <c:pt idx="777">
                  <c:v>4275</c:v>
                </c:pt>
                <c:pt idx="778">
                  <c:v>3824</c:v>
                </c:pt>
                <c:pt idx="779">
                  <c:v>3887</c:v>
                </c:pt>
                <c:pt idx="780">
                  <c:v>3874</c:v>
                </c:pt>
                <c:pt idx="781">
                  <c:v>3934</c:v>
                </c:pt>
                <c:pt idx="782">
                  <c:v>3896</c:v>
                </c:pt>
                <c:pt idx="783">
                  <c:v>3863</c:v>
                </c:pt>
                <c:pt idx="784">
                  <c:v>3847</c:v>
                </c:pt>
                <c:pt idx="785">
                  <c:v>3870</c:v>
                </c:pt>
                <c:pt idx="786">
                  <c:v>3911</c:v>
                </c:pt>
                <c:pt idx="787">
                  <c:v>3948</c:v>
                </c:pt>
                <c:pt idx="788">
                  <c:v>3880</c:v>
                </c:pt>
                <c:pt idx="789">
                  <c:v>4033</c:v>
                </c:pt>
                <c:pt idx="790">
                  <c:v>3952</c:v>
                </c:pt>
                <c:pt idx="791">
                  <c:v>3912</c:v>
                </c:pt>
                <c:pt idx="792">
                  <c:v>3923</c:v>
                </c:pt>
                <c:pt idx="793">
                  <c:v>3955</c:v>
                </c:pt>
                <c:pt idx="794">
                  <c:v>4466</c:v>
                </c:pt>
                <c:pt idx="795">
                  <c:v>4038</c:v>
                </c:pt>
                <c:pt idx="796">
                  <c:v>3979</c:v>
                </c:pt>
                <c:pt idx="797">
                  <c:v>3997</c:v>
                </c:pt>
                <c:pt idx="798">
                  <c:v>3933</c:v>
                </c:pt>
                <c:pt idx="799">
                  <c:v>3955</c:v>
                </c:pt>
                <c:pt idx="800">
                  <c:v>3994</c:v>
                </c:pt>
                <c:pt idx="801">
                  <c:v>4029</c:v>
                </c:pt>
                <c:pt idx="802">
                  <c:v>3979</c:v>
                </c:pt>
                <c:pt idx="803">
                  <c:v>3939</c:v>
                </c:pt>
                <c:pt idx="804">
                  <c:v>4022</c:v>
                </c:pt>
                <c:pt idx="805">
                  <c:v>4050</c:v>
                </c:pt>
                <c:pt idx="806">
                  <c:v>4055</c:v>
                </c:pt>
                <c:pt idx="807">
                  <c:v>3991</c:v>
                </c:pt>
                <c:pt idx="808">
                  <c:v>4337</c:v>
                </c:pt>
                <c:pt idx="809">
                  <c:v>3964</c:v>
                </c:pt>
                <c:pt idx="810">
                  <c:v>4050</c:v>
                </c:pt>
                <c:pt idx="811">
                  <c:v>4033</c:v>
                </c:pt>
                <c:pt idx="812">
                  <c:v>4029</c:v>
                </c:pt>
                <c:pt idx="813">
                  <c:v>4114</c:v>
                </c:pt>
                <c:pt idx="814">
                  <c:v>4047</c:v>
                </c:pt>
                <c:pt idx="815">
                  <c:v>4083</c:v>
                </c:pt>
                <c:pt idx="816">
                  <c:v>4090</c:v>
                </c:pt>
                <c:pt idx="817">
                  <c:v>4268</c:v>
                </c:pt>
                <c:pt idx="818">
                  <c:v>4233</c:v>
                </c:pt>
                <c:pt idx="819">
                  <c:v>4489</c:v>
                </c:pt>
                <c:pt idx="820">
                  <c:v>4027</c:v>
                </c:pt>
                <c:pt idx="821">
                  <c:v>4118</c:v>
                </c:pt>
                <c:pt idx="822">
                  <c:v>4066</c:v>
                </c:pt>
                <c:pt idx="823">
                  <c:v>4084</c:v>
                </c:pt>
                <c:pt idx="824">
                  <c:v>4132</c:v>
                </c:pt>
                <c:pt idx="825">
                  <c:v>4167</c:v>
                </c:pt>
                <c:pt idx="826">
                  <c:v>4093</c:v>
                </c:pt>
                <c:pt idx="827">
                  <c:v>4105</c:v>
                </c:pt>
                <c:pt idx="828">
                  <c:v>4073</c:v>
                </c:pt>
                <c:pt idx="829">
                  <c:v>4201</c:v>
                </c:pt>
                <c:pt idx="830">
                  <c:v>4596</c:v>
                </c:pt>
                <c:pt idx="831">
                  <c:v>4178</c:v>
                </c:pt>
                <c:pt idx="832">
                  <c:v>4313</c:v>
                </c:pt>
                <c:pt idx="833">
                  <c:v>4143</c:v>
                </c:pt>
                <c:pt idx="834">
                  <c:v>4138</c:v>
                </c:pt>
                <c:pt idx="835">
                  <c:v>4145</c:v>
                </c:pt>
                <c:pt idx="836">
                  <c:v>4109</c:v>
                </c:pt>
                <c:pt idx="837">
                  <c:v>4266</c:v>
                </c:pt>
                <c:pt idx="838">
                  <c:v>4667</c:v>
                </c:pt>
                <c:pt idx="839">
                  <c:v>4142</c:v>
                </c:pt>
                <c:pt idx="840">
                  <c:v>4161</c:v>
                </c:pt>
                <c:pt idx="841">
                  <c:v>4191</c:v>
                </c:pt>
                <c:pt idx="842">
                  <c:v>4176</c:v>
                </c:pt>
                <c:pt idx="843">
                  <c:v>4179</c:v>
                </c:pt>
                <c:pt idx="844">
                  <c:v>4211</c:v>
                </c:pt>
                <c:pt idx="845">
                  <c:v>4270</c:v>
                </c:pt>
                <c:pt idx="846">
                  <c:v>4833</c:v>
                </c:pt>
                <c:pt idx="847">
                  <c:v>4230</c:v>
                </c:pt>
                <c:pt idx="848">
                  <c:v>4306</c:v>
                </c:pt>
                <c:pt idx="849">
                  <c:v>4286</c:v>
                </c:pt>
                <c:pt idx="850">
                  <c:v>4209</c:v>
                </c:pt>
                <c:pt idx="851">
                  <c:v>4222</c:v>
                </c:pt>
                <c:pt idx="852">
                  <c:v>4266</c:v>
                </c:pt>
                <c:pt idx="853">
                  <c:v>4304</c:v>
                </c:pt>
                <c:pt idx="854">
                  <c:v>4620</c:v>
                </c:pt>
                <c:pt idx="855">
                  <c:v>4279</c:v>
                </c:pt>
                <c:pt idx="856">
                  <c:v>4365</c:v>
                </c:pt>
                <c:pt idx="857">
                  <c:v>4273</c:v>
                </c:pt>
                <c:pt idx="858">
                  <c:v>4231</c:v>
                </c:pt>
                <c:pt idx="859">
                  <c:v>4255</c:v>
                </c:pt>
                <c:pt idx="860">
                  <c:v>4246</c:v>
                </c:pt>
                <c:pt idx="861">
                  <c:v>4335</c:v>
                </c:pt>
                <c:pt idx="862">
                  <c:v>4335</c:v>
                </c:pt>
                <c:pt idx="863">
                  <c:v>4449</c:v>
                </c:pt>
                <c:pt idx="864">
                  <c:v>4322</c:v>
                </c:pt>
                <c:pt idx="865">
                  <c:v>4299</c:v>
                </c:pt>
                <c:pt idx="866">
                  <c:v>4316</c:v>
                </c:pt>
                <c:pt idx="867">
                  <c:v>5012</c:v>
                </c:pt>
                <c:pt idx="868">
                  <c:v>4251</c:v>
                </c:pt>
                <c:pt idx="869">
                  <c:v>4299</c:v>
                </c:pt>
                <c:pt idx="870">
                  <c:v>4364</c:v>
                </c:pt>
                <c:pt idx="871">
                  <c:v>4307</c:v>
                </c:pt>
                <c:pt idx="872">
                  <c:v>4354</c:v>
                </c:pt>
                <c:pt idx="873">
                  <c:v>4350</c:v>
                </c:pt>
                <c:pt idx="874">
                  <c:v>4375</c:v>
                </c:pt>
                <c:pt idx="875">
                  <c:v>4363</c:v>
                </c:pt>
                <c:pt idx="876">
                  <c:v>4500</c:v>
                </c:pt>
                <c:pt idx="877">
                  <c:v>4353</c:v>
                </c:pt>
                <c:pt idx="878">
                  <c:v>4448</c:v>
                </c:pt>
                <c:pt idx="879">
                  <c:v>4333</c:v>
                </c:pt>
                <c:pt idx="880">
                  <c:v>4374</c:v>
                </c:pt>
                <c:pt idx="881">
                  <c:v>4374</c:v>
                </c:pt>
                <c:pt idx="882">
                  <c:v>4529</c:v>
                </c:pt>
                <c:pt idx="883">
                  <c:v>4397</c:v>
                </c:pt>
                <c:pt idx="884">
                  <c:v>4384</c:v>
                </c:pt>
                <c:pt idx="885">
                  <c:v>4905</c:v>
                </c:pt>
                <c:pt idx="886">
                  <c:v>4422</c:v>
                </c:pt>
                <c:pt idx="887">
                  <c:v>4436</c:v>
                </c:pt>
                <c:pt idx="888">
                  <c:v>4520</c:v>
                </c:pt>
                <c:pt idx="889">
                  <c:v>4405</c:v>
                </c:pt>
                <c:pt idx="890">
                  <c:v>4913</c:v>
                </c:pt>
                <c:pt idx="891">
                  <c:v>4453</c:v>
                </c:pt>
                <c:pt idx="892">
                  <c:v>4389</c:v>
                </c:pt>
                <c:pt idx="893">
                  <c:v>4454</c:v>
                </c:pt>
                <c:pt idx="894">
                  <c:v>4475</c:v>
                </c:pt>
                <c:pt idx="895">
                  <c:v>4834</c:v>
                </c:pt>
                <c:pt idx="896">
                  <c:v>4444</c:v>
                </c:pt>
                <c:pt idx="897">
                  <c:v>4499</c:v>
                </c:pt>
                <c:pt idx="898">
                  <c:v>4456</c:v>
                </c:pt>
                <c:pt idx="899">
                  <c:v>4610</c:v>
                </c:pt>
                <c:pt idx="900">
                  <c:v>5035</c:v>
                </c:pt>
                <c:pt idx="901">
                  <c:v>4460</c:v>
                </c:pt>
                <c:pt idx="902">
                  <c:v>4507</c:v>
                </c:pt>
                <c:pt idx="903">
                  <c:v>4575</c:v>
                </c:pt>
                <c:pt idx="904">
                  <c:v>4567</c:v>
                </c:pt>
                <c:pt idx="905">
                  <c:v>4929</c:v>
                </c:pt>
                <c:pt idx="906">
                  <c:v>4553</c:v>
                </c:pt>
                <c:pt idx="907">
                  <c:v>4613</c:v>
                </c:pt>
                <c:pt idx="908">
                  <c:v>4574</c:v>
                </c:pt>
                <c:pt idx="909">
                  <c:v>4550</c:v>
                </c:pt>
                <c:pt idx="910">
                  <c:v>4864</c:v>
                </c:pt>
                <c:pt idx="911">
                  <c:v>4531</c:v>
                </c:pt>
                <c:pt idx="912">
                  <c:v>4483</c:v>
                </c:pt>
                <c:pt idx="913">
                  <c:v>4484</c:v>
                </c:pt>
                <c:pt idx="914">
                  <c:v>4775</c:v>
                </c:pt>
                <c:pt idx="915">
                  <c:v>4992</c:v>
                </c:pt>
                <c:pt idx="916">
                  <c:v>4588</c:v>
                </c:pt>
                <c:pt idx="917">
                  <c:v>4537</c:v>
                </c:pt>
                <c:pt idx="918">
                  <c:v>4623</c:v>
                </c:pt>
                <c:pt idx="919">
                  <c:v>4593</c:v>
                </c:pt>
                <c:pt idx="920">
                  <c:v>4506</c:v>
                </c:pt>
                <c:pt idx="921">
                  <c:v>4611</c:v>
                </c:pt>
                <c:pt idx="922">
                  <c:v>4594</c:v>
                </c:pt>
                <c:pt idx="923">
                  <c:v>4566</c:v>
                </c:pt>
                <c:pt idx="924">
                  <c:v>4586</c:v>
                </c:pt>
                <c:pt idx="925">
                  <c:v>4572</c:v>
                </c:pt>
                <c:pt idx="926">
                  <c:v>4649</c:v>
                </c:pt>
                <c:pt idx="927">
                  <c:v>4606</c:v>
                </c:pt>
                <c:pt idx="928">
                  <c:v>4710</c:v>
                </c:pt>
                <c:pt idx="929">
                  <c:v>4658</c:v>
                </c:pt>
                <c:pt idx="930">
                  <c:v>4579</c:v>
                </c:pt>
                <c:pt idx="931">
                  <c:v>4645</c:v>
                </c:pt>
                <c:pt idx="932">
                  <c:v>4906</c:v>
                </c:pt>
                <c:pt idx="933">
                  <c:v>4667</c:v>
                </c:pt>
                <c:pt idx="934">
                  <c:v>4625</c:v>
                </c:pt>
                <c:pt idx="935">
                  <c:v>4784</c:v>
                </c:pt>
                <c:pt idx="936">
                  <c:v>4726</c:v>
                </c:pt>
                <c:pt idx="937">
                  <c:v>4651</c:v>
                </c:pt>
                <c:pt idx="938">
                  <c:v>4682</c:v>
                </c:pt>
                <c:pt idx="939">
                  <c:v>4849</c:v>
                </c:pt>
                <c:pt idx="940">
                  <c:v>4765</c:v>
                </c:pt>
                <c:pt idx="941">
                  <c:v>4899</c:v>
                </c:pt>
                <c:pt idx="942">
                  <c:v>4646</c:v>
                </c:pt>
                <c:pt idx="943">
                  <c:v>4678</c:v>
                </c:pt>
                <c:pt idx="944">
                  <c:v>5237</c:v>
                </c:pt>
                <c:pt idx="945">
                  <c:v>4687</c:v>
                </c:pt>
                <c:pt idx="946">
                  <c:v>4685</c:v>
                </c:pt>
                <c:pt idx="947">
                  <c:v>4795</c:v>
                </c:pt>
                <c:pt idx="948">
                  <c:v>4810</c:v>
                </c:pt>
                <c:pt idx="949">
                  <c:v>4695</c:v>
                </c:pt>
                <c:pt idx="950">
                  <c:v>4768</c:v>
                </c:pt>
                <c:pt idx="951">
                  <c:v>4727</c:v>
                </c:pt>
                <c:pt idx="952">
                  <c:v>4745</c:v>
                </c:pt>
                <c:pt idx="953">
                  <c:v>4756</c:v>
                </c:pt>
                <c:pt idx="954">
                  <c:v>4850</c:v>
                </c:pt>
                <c:pt idx="955">
                  <c:v>4769</c:v>
                </c:pt>
                <c:pt idx="956">
                  <c:v>4772</c:v>
                </c:pt>
                <c:pt idx="957">
                  <c:v>4839</c:v>
                </c:pt>
                <c:pt idx="958">
                  <c:v>4739</c:v>
                </c:pt>
                <c:pt idx="959">
                  <c:v>4764</c:v>
                </c:pt>
                <c:pt idx="960">
                  <c:v>4779</c:v>
                </c:pt>
                <c:pt idx="961">
                  <c:v>4803</c:v>
                </c:pt>
                <c:pt idx="962">
                  <c:v>4785</c:v>
                </c:pt>
                <c:pt idx="963">
                  <c:v>4777</c:v>
                </c:pt>
                <c:pt idx="964">
                  <c:v>5016</c:v>
                </c:pt>
                <c:pt idx="965">
                  <c:v>4797</c:v>
                </c:pt>
                <c:pt idx="966">
                  <c:v>4834</c:v>
                </c:pt>
                <c:pt idx="967">
                  <c:v>4808</c:v>
                </c:pt>
                <c:pt idx="968">
                  <c:v>4809</c:v>
                </c:pt>
                <c:pt idx="969">
                  <c:v>4847</c:v>
                </c:pt>
                <c:pt idx="970">
                  <c:v>4839</c:v>
                </c:pt>
                <c:pt idx="971">
                  <c:v>4848</c:v>
                </c:pt>
                <c:pt idx="972">
                  <c:v>4877</c:v>
                </c:pt>
                <c:pt idx="973">
                  <c:v>4848</c:v>
                </c:pt>
                <c:pt idx="974">
                  <c:v>4842</c:v>
                </c:pt>
                <c:pt idx="975">
                  <c:v>4871</c:v>
                </c:pt>
                <c:pt idx="976">
                  <c:v>4828</c:v>
                </c:pt>
                <c:pt idx="977">
                  <c:v>4838</c:v>
                </c:pt>
                <c:pt idx="978">
                  <c:v>4899</c:v>
                </c:pt>
                <c:pt idx="979">
                  <c:v>5317</c:v>
                </c:pt>
                <c:pt idx="980">
                  <c:v>4914</c:v>
                </c:pt>
                <c:pt idx="981">
                  <c:v>4887</c:v>
                </c:pt>
                <c:pt idx="982">
                  <c:v>4791</c:v>
                </c:pt>
                <c:pt idx="983">
                  <c:v>4866</c:v>
                </c:pt>
                <c:pt idx="984">
                  <c:v>4894</c:v>
                </c:pt>
                <c:pt idx="985">
                  <c:v>4890</c:v>
                </c:pt>
                <c:pt idx="986">
                  <c:v>5396</c:v>
                </c:pt>
                <c:pt idx="987">
                  <c:v>5016</c:v>
                </c:pt>
                <c:pt idx="988">
                  <c:v>4976</c:v>
                </c:pt>
                <c:pt idx="989">
                  <c:v>4890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0A3-4412-9576-6BE2B12F96DB}"/>
            </c:ext>
          </c:extLst>
        </c:ser>
        <c:ser>
          <c:idx val="3"/>
          <c:order val="3"/>
          <c:tx>
            <c:strRef>
              <c:f>Benchmark!$E$1</c:f>
              <c:strCache>
                <c:ptCount val="1"/>
                <c:pt idx="0">
                  <c:v>Parallel FP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Benchmark!$A$2:$A$991</c:f>
              <c:numCache>
                <c:formatCode>General</c:formatCode>
                <c:ptCount val="9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  <c:pt idx="406">
                  <c:v>416</c:v>
                </c:pt>
                <c:pt idx="407">
                  <c:v>417</c:v>
                </c:pt>
                <c:pt idx="408">
                  <c:v>418</c:v>
                </c:pt>
                <c:pt idx="409">
                  <c:v>419</c:v>
                </c:pt>
                <c:pt idx="410">
                  <c:v>420</c:v>
                </c:pt>
                <c:pt idx="411">
                  <c:v>421</c:v>
                </c:pt>
                <c:pt idx="412">
                  <c:v>422</c:v>
                </c:pt>
                <c:pt idx="413">
                  <c:v>423</c:v>
                </c:pt>
                <c:pt idx="414">
                  <c:v>424</c:v>
                </c:pt>
                <c:pt idx="415">
                  <c:v>425</c:v>
                </c:pt>
                <c:pt idx="416">
                  <c:v>426</c:v>
                </c:pt>
                <c:pt idx="417">
                  <c:v>427</c:v>
                </c:pt>
                <c:pt idx="418">
                  <c:v>428</c:v>
                </c:pt>
                <c:pt idx="419">
                  <c:v>429</c:v>
                </c:pt>
                <c:pt idx="420">
                  <c:v>430</c:v>
                </c:pt>
                <c:pt idx="421">
                  <c:v>431</c:v>
                </c:pt>
                <c:pt idx="422">
                  <c:v>432</c:v>
                </c:pt>
                <c:pt idx="423">
                  <c:v>433</c:v>
                </c:pt>
                <c:pt idx="424">
                  <c:v>434</c:v>
                </c:pt>
                <c:pt idx="425">
                  <c:v>435</c:v>
                </c:pt>
                <c:pt idx="426">
                  <c:v>436</c:v>
                </c:pt>
                <c:pt idx="427">
                  <c:v>437</c:v>
                </c:pt>
                <c:pt idx="428">
                  <c:v>438</c:v>
                </c:pt>
                <c:pt idx="429">
                  <c:v>439</c:v>
                </c:pt>
                <c:pt idx="430">
                  <c:v>440</c:v>
                </c:pt>
                <c:pt idx="431">
                  <c:v>441</c:v>
                </c:pt>
                <c:pt idx="432">
                  <c:v>442</c:v>
                </c:pt>
                <c:pt idx="433">
                  <c:v>443</c:v>
                </c:pt>
                <c:pt idx="434">
                  <c:v>444</c:v>
                </c:pt>
                <c:pt idx="435">
                  <c:v>445</c:v>
                </c:pt>
                <c:pt idx="436">
                  <c:v>446</c:v>
                </c:pt>
                <c:pt idx="437">
                  <c:v>447</c:v>
                </c:pt>
                <c:pt idx="438">
                  <c:v>448</c:v>
                </c:pt>
                <c:pt idx="439">
                  <c:v>449</c:v>
                </c:pt>
                <c:pt idx="440">
                  <c:v>450</c:v>
                </c:pt>
                <c:pt idx="441">
                  <c:v>451</c:v>
                </c:pt>
                <c:pt idx="442">
                  <c:v>452</c:v>
                </c:pt>
                <c:pt idx="443">
                  <c:v>453</c:v>
                </c:pt>
                <c:pt idx="444">
                  <c:v>454</c:v>
                </c:pt>
                <c:pt idx="445">
                  <c:v>455</c:v>
                </c:pt>
                <c:pt idx="446">
                  <c:v>456</c:v>
                </c:pt>
                <c:pt idx="447">
                  <c:v>457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465</c:v>
                </c:pt>
                <c:pt idx="456">
                  <c:v>466</c:v>
                </c:pt>
                <c:pt idx="457">
                  <c:v>467</c:v>
                </c:pt>
                <c:pt idx="458">
                  <c:v>468</c:v>
                </c:pt>
                <c:pt idx="459">
                  <c:v>469</c:v>
                </c:pt>
                <c:pt idx="460">
                  <c:v>470</c:v>
                </c:pt>
                <c:pt idx="461">
                  <c:v>471</c:v>
                </c:pt>
                <c:pt idx="462">
                  <c:v>472</c:v>
                </c:pt>
                <c:pt idx="463">
                  <c:v>473</c:v>
                </c:pt>
                <c:pt idx="464">
                  <c:v>474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486</c:v>
                </c:pt>
                <c:pt idx="477">
                  <c:v>487</c:v>
                </c:pt>
                <c:pt idx="478">
                  <c:v>488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492</c:v>
                </c:pt>
                <c:pt idx="483">
                  <c:v>493</c:v>
                </c:pt>
                <c:pt idx="484">
                  <c:v>494</c:v>
                </c:pt>
                <c:pt idx="485">
                  <c:v>495</c:v>
                </c:pt>
                <c:pt idx="486">
                  <c:v>496</c:v>
                </c:pt>
                <c:pt idx="487">
                  <c:v>497</c:v>
                </c:pt>
                <c:pt idx="488">
                  <c:v>498</c:v>
                </c:pt>
                <c:pt idx="489">
                  <c:v>499</c:v>
                </c:pt>
                <c:pt idx="490">
                  <c:v>500</c:v>
                </c:pt>
                <c:pt idx="491">
                  <c:v>501</c:v>
                </c:pt>
                <c:pt idx="492">
                  <c:v>502</c:v>
                </c:pt>
                <c:pt idx="493">
                  <c:v>503</c:v>
                </c:pt>
                <c:pt idx="494">
                  <c:v>504</c:v>
                </c:pt>
                <c:pt idx="495">
                  <c:v>505</c:v>
                </c:pt>
                <c:pt idx="496">
                  <c:v>506</c:v>
                </c:pt>
                <c:pt idx="497">
                  <c:v>507</c:v>
                </c:pt>
                <c:pt idx="498">
                  <c:v>508</c:v>
                </c:pt>
                <c:pt idx="499">
                  <c:v>509</c:v>
                </c:pt>
                <c:pt idx="500">
                  <c:v>510</c:v>
                </c:pt>
                <c:pt idx="501">
                  <c:v>511</c:v>
                </c:pt>
                <c:pt idx="502">
                  <c:v>512</c:v>
                </c:pt>
                <c:pt idx="503">
                  <c:v>513</c:v>
                </c:pt>
                <c:pt idx="504">
                  <c:v>514</c:v>
                </c:pt>
                <c:pt idx="505">
                  <c:v>515</c:v>
                </c:pt>
                <c:pt idx="506">
                  <c:v>516</c:v>
                </c:pt>
                <c:pt idx="507">
                  <c:v>517</c:v>
                </c:pt>
                <c:pt idx="508">
                  <c:v>518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527</c:v>
                </c:pt>
                <c:pt idx="518">
                  <c:v>528</c:v>
                </c:pt>
                <c:pt idx="519">
                  <c:v>529</c:v>
                </c:pt>
                <c:pt idx="520">
                  <c:v>530</c:v>
                </c:pt>
                <c:pt idx="521">
                  <c:v>531</c:v>
                </c:pt>
                <c:pt idx="522">
                  <c:v>532</c:v>
                </c:pt>
                <c:pt idx="523">
                  <c:v>533</c:v>
                </c:pt>
                <c:pt idx="524">
                  <c:v>534</c:v>
                </c:pt>
                <c:pt idx="525">
                  <c:v>535</c:v>
                </c:pt>
                <c:pt idx="526">
                  <c:v>536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619</c:v>
                </c:pt>
                <c:pt idx="610">
                  <c:v>620</c:v>
                </c:pt>
                <c:pt idx="611">
                  <c:v>621</c:v>
                </c:pt>
                <c:pt idx="612">
                  <c:v>622</c:v>
                </c:pt>
                <c:pt idx="613">
                  <c:v>623</c:v>
                </c:pt>
                <c:pt idx="614">
                  <c:v>624</c:v>
                </c:pt>
                <c:pt idx="615">
                  <c:v>625</c:v>
                </c:pt>
                <c:pt idx="616">
                  <c:v>626</c:v>
                </c:pt>
                <c:pt idx="617">
                  <c:v>627</c:v>
                </c:pt>
                <c:pt idx="618">
                  <c:v>628</c:v>
                </c:pt>
                <c:pt idx="619">
                  <c:v>629</c:v>
                </c:pt>
                <c:pt idx="620">
                  <c:v>630</c:v>
                </c:pt>
                <c:pt idx="621">
                  <c:v>631</c:v>
                </c:pt>
                <c:pt idx="622">
                  <c:v>632</c:v>
                </c:pt>
                <c:pt idx="623">
                  <c:v>633</c:v>
                </c:pt>
                <c:pt idx="624">
                  <c:v>634</c:v>
                </c:pt>
                <c:pt idx="625">
                  <c:v>635</c:v>
                </c:pt>
                <c:pt idx="626">
                  <c:v>636</c:v>
                </c:pt>
                <c:pt idx="627">
                  <c:v>637</c:v>
                </c:pt>
                <c:pt idx="628">
                  <c:v>638</c:v>
                </c:pt>
                <c:pt idx="629">
                  <c:v>639</c:v>
                </c:pt>
                <c:pt idx="630">
                  <c:v>640</c:v>
                </c:pt>
                <c:pt idx="631">
                  <c:v>641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645</c:v>
                </c:pt>
                <c:pt idx="636">
                  <c:v>646</c:v>
                </c:pt>
                <c:pt idx="637">
                  <c:v>647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656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664</c:v>
                </c:pt>
                <c:pt idx="655">
                  <c:v>665</c:v>
                </c:pt>
                <c:pt idx="656">
                  <c:v>666</c:v>
                </c:pt>
                <c:pt idx="657">
                  <c:v>667</c:v>
                </c:pt>
                <c:pt idx="658">
                  <c:v>668</c:v>
                </c:pt>
                <c:pt idx="659">
                  <c:v>669</c:v>
                </c:pt>
                <c:pt idx="660">
                  <c:v>670</c:v>
                </c:pt>
                <c:pt idx="661">
                  <c:v>671</c:v>
                </c:pt>
                <c:pt idx="662">
                  <c:v>672</c:v>
                </c:pt>
                <c:pt idx="663">
                  <c:v>673</c:v>
                </c:pt>
                <c:pt idx="664">
                  <c:v>674</c:v>
                </c:pt>
                <c:pt idx="665">
                  <c:v>675</c:v>
                </c:pt>
                <c:pt idx="666">
                  <c:v>676</c:v>
                </c:pt>
                <c:pt idx="667">
                  <c:v>677</c:v>
                </c:pt>
                <c:pt idx="668">
                  <c:v>678</c:v>
                </c:pt>
                <c:pt idx="669">
                  <c:v>679</c:v>
                </c:pt>
                <c:pt idx="670">
                  <c:v>680</c:v>
                </c:pt>
                <c:pt idx="671">
                  <c:v>681</c:v>
                </c:pt>
                <c:pt idx="672">
                  <c:v>682</c:v>
                </c:pt>
                <c:pt idx="673">
                  <c:v>683</c:v>
                </c:pt>
                <c:pt idx="674">
                  <c:v>684</c:v>
                </c:pt>
                <c:pt idx="675">
                  <c:v>685</c:v>
                </c:pt>
                <c:pt idx="676">
                  <c:v>686</c:v>
                </c:pt>
                <c:pt idx="677">
                  <c:v>687</c:v>
                </c:pt>
                <c:pt idx="678">
                  <c:v>688</c:v>
                </c:pt>
                <c:pt idx="679">
                  <c:v>689</c:v>
                </c:pt>
                <c:pt idx="680">
                  <c:v>690</c:v>
                </c:pt>
                <c:pt idx="681">
                  <c:v>691</c:v>
                </c:pt>
                <c:pt idx="682">
                  <c:v>692</c:v>
                </c:pt>
                <c:pt idx="683">
                  <c:v>693</c:v>
                </c:pt>
                <c:pt idx="684">
                  <c:v>694</c:v>
                </c:pt>
                <c:pt idx="685">
                  <c:v>695</c:v>
                </c:pt>
                <c:pt idx="686">
                  <c:v>696</c:v>
                </c:pt>
                <c:pt idx="687">
                  <c:v>697</c:v>
                </c:pt>
                <c:pt idx="688">
                  <c:v>698</c:v>
                </c:pt>
                <c:pt idx="689">
                  <c:v>699</c:v>
                </c:pt>
                <c:pt idx="690">
                  <c:v>700</c:v>
                </c:pt>
                <c:pt idx="691">
                  <c:v>701</c:v>
                </c:pt>
                <c:pt idx="692">
                  <c:v>702</c:v>
                </c:pt>
                <c:pt idx="693">
                  <c:v>703</c:v>
                </c:pt>
                <c:pt idx="694">
                  <c:v>704</c:v>
                </c:pt>
                <c:pt idx="695">
                  <c:v>705</c:v>
                </c:pt>
                <c:pt idx="696">
                  <c:v>706</c:v>
                </c:pt>
                <c:pt idx="697">
                  <c:v>707</c:v>
                </c:pt>
                <c:pt idx="698">
                  <c:v>708</c:v>
                </c:pt>
                <c:pt idx="699">
                  <c:v>709</c:v>
                </c:pt>
                <c:pt idx="700">
                  <c:v>710</c:v>
                </c:pt>
                <c:pt idx="701">
                  <c:v>711</c:v>
                </c:pt>
                <c:pt idx="702">
                  <c:v>712</c:v>
                </c:pt>
                <c:pt idx="703">
                  <c:v>713</c:v>
                </c:pt>
                <c:pt idx="704">
                  <c:v>714</c:v>
                </c:pt>
                <c:pt idx="705">
                  <c:v>715</c:v>
                </c:pt>
                <c:pt idx="706">
                  <c:v>716</c:v>
                </c:pt>
                <c:pt idx="707">
                  <c:v>717</c:v>
                </c:pt>
                <c:pt idx="708">
                  <c:v>718</c:v>
                </c:pt>
                <c:pt idx="709">
                  <c:v>719</c:v>
                </c:pt>
                <c:pt idx="710">
                  <c:v>720</c:v>
                </c:pt>
                <c:pt idx="711">
                  <c:v>721</c:v>
                </c:pt>
                <c:pt idx="712">
                  <c:v>722</c:v>
                </c:pt>
                <c:pt idx="713">
                  <c:v>723</c:v>
                </c:pt>
                <c:pt idx="714">
                  <c:v>724</c:v>
                </c:pt>
                <c:pt idx="715">
                  <c:v>725</c:v>
                </c:pt>
                <c:pt idx="716">
                  <c:v>726</c:v>
                </c:pt>
                <c:pt idx="717">
                  <c:v>727</c:v>
                </c:pt>
                <c:pt idx="718">
                  <c:v>728</c:v>
                </c:pt>
                <c:pt idx="719">
                  <c:v>729</c:v>
                </c:pt>
                <c:pt idx="720">
                  <c:v>730</c:v>
                </c:pt>
                <c:pt idx="721">
                  <c:v>731</c:v>
                </c:pt>
                <c:pt idx="722">
                  <c:v>732</c:v>
                </c:pt>
                <c:pt idx="723">
                  <c:v>733</c:v>
                </c:pt>
                <c:pt idx="724">
                  <c:v>734</c:v>
                </c:pt>
                <c:pt idx="725">
                  <c:v>735</c:v>
                </c:pt>
                <c:pt idx="726">
                  <c:v>736</c:v>
                </c:pt>
                <c:pt idx="727">
                  <c:v>737</c:v>
                </c:pt>
                <c:pt idx="728">
                  <c:v>738</c:v>
                </c:pt>
                <c:pt idx="729">
                  <c:v>739</c:v>
                </c:pt>
                <c:pt idx="730">
                  <c:v>740</c:v>
                </c:pt>
                <c:pt idx="731">
                  <c:v>741</c:v>
                </c:pt>
                <c:pt idx="732">
                  <c:v>742</c:v>
                </c:pt>
                <c:pt idx="733">
                  <c:v>743</c:v>
                </c:pt>
                <c:pt idx="734">
                  <c:v>744</c:v>
                </c:pt>
                <c:pt idx="735">
                  <c:v>745</c:v>
                </c:pt>
                <c:pt idx="736">
                  <c:v>746</c:v>
                </c:pt>
                <c:pt idx="737">
                  <c:v>747</c:v>
                </c:pt>
                <c:pt idx="738">
                  <c:v>748</c:v>
                </c:pt>
                <c:pt idx="739">
                  <c:v>749</c:v>
                </c:pt>
                <c:pt idx="740">
                  <c:v>750</c:v>
                </c:pt>
                <c:pt idx="741">
                  <c:v>751</c:v>
                </c:pt>
                <c:pt idx="742">
                  <c:v>752</c:v>
                </c:pt>
                <c:pt idx="743">
                  <c:v>753</c:v>
                </c:pt>
                <c:pt idx="744">
                  <c:v>754</c:v>
                </c:pt>
                <c:pt idx="745">
                  <c:v>755</c:v>
                </c:pt>
                <c:pt idx="746">
                  <c:v>756</c:v>
                </c:pt>
                <c:pt idx="747">
                  <c:v>757</c:v>
                </c:pt>
                <c:pt idx="748">
                  <c:v>758</c:v>
                </c:pt>
                <c:pt idx="749">
                  <c:v>759</c:v>
                </c:pt>
                <c:pt idx="750">
                  <c:v>760</c:v>
                </c:pt>
                <c:pt idx="751">
                  <c:v>761</c:v>
                </c:pt>
                <c:pt idx="752">
                  <c:v>762</c:v>
                </c:pt>
                <c:pt idx="753">
                  <c:v>763</c:v>
                </c:pt>
                <c:pt idx="754">
                  <c:v>764</c:v>
                </c:pt>
                <c:pt idx="755">
                  <c:v>765</c:v>
                </c:pt>
                <c:pt idx="756">
                  <c:v>766</c:v>
                </c:pt>
                <c:pt idx="757">
                  <c:v>767</c:v>
                </c:pt>
                <c:pt idx="758">
                  <c:v>768</c:v>
                </c:pt>
                <c:pt idx="759">
                  <c:v>769</c:v>
                </c:pt>
                <c:pt idx="760">
                  <c:v>770</c:v>
                </c:pt>
                <c:pt idx="761">
                  <c:v>771</c:v>
                </c:pt>
                <c:pt idx="762">
                  <c:v>772</c:v>
                </c:pt>
                <c:pt idx="763">
                  <c:v>773</c:v>
                </c:pt>
                <c:pt idx="764">
                  <c:v>774</c:v>
                </c:pt>
                <c:pt idx="765">
                  <c:v>775</c:v>
                </c:pt>
                <c:pt idx="766">
                  <c:v>776</c:v>
                </c:pt>
                <c:pt idx="767">
                  <c:v>777</c:v>
                </c:pt>
                <c:pt idx="768">
                  <c:v>778</c:v>
                </c:pt>
                <c:pt idx="769">
                  <c:v>779</c:v>
                </c:pt>
                <c:pt idx="770">
                  <c:v>780</c:v>
                </c:pt>
                <c:pt idx="771">
                  <c:v>781</c:v>
                </c:pt>
                <c:pt idx="772">
                  <c:v>782</c:v>
                </c:pt>
                <c:pt idx="773">
                  <c:v>783</c:v>
                </c:pt>
                <c:pt idx="774">
                  <c:v>784</c:v>
                </c:pt>
                <c:pt idx="775">
                  <c:v>785</c:v>
                </c:pt>
                <c:pt idx="776">
                  <c:v>786</c:v>
                </c:pt>
                <c:pt idx="777">
                  <c:v>787</c:v>
                </c:pt>
                <c:pt idx="778">
                  <c:v>788</c:v>
                </c:pt>
                <c:pt idx="779">
                  <c:v>789</c:v>
                </c:pt>
                <c:pt idx="780">
                  <c:v>790</c:v>
                </c:pt>
                <c:pt idx="781">
                  <c:v>791</c:v>
                </c:pt>
                <c:pt idx="782">
                  <c:v>792</c:v>
                </c:pt>
                <c:pt idx="783">
                  <c:v>793</c:v>
                </c:pt>
                <c:pt idx="784">
                  <c:v>794</c:v>
                </c:pt>
                <c:pt idx="785">
                  <c:v>795</c:v>
                </c:pt>
                <c:pt idx="786">
                  <c:v>796</c:v>
                </c:pt>
                <c:pt idx="787">
                  <c:v>797</c:v>
                </c:pt>
                <c:pt idx="788">
                  <c:v>798</c:v>
                </c:pt>
                <c:pt idx="789">
                  <c:v>799</c:v>
                </c:pt>
                <c:pt idx="790">
                  <c:v>800</c:v>
                </c:pt>
                <c:pt idx="791">
                  <c:v>801</c:v>
                </c:pt>
                <c:pt idx="792">
                  <c:v>802</c:v>
                </c:pt>
                <c:pt idx="793">
                  <c:v>803</c:v>
                </c:pt>
                <c:pt idx="794">
                  <c:v>804</c:v>
                </c:pt>
                <c:pt idx="795">
                  <c:v>805</c:v>
                </c:pt>
                <c:pt idx="796">
                  <c:v>806</c:v>
                </c:pt>
                <c:pt idx="797">
                  <c:v>807</c:v>
                </c:pt>
                <c:pt idx="798">
                  <c:v>808</c:v>
                </c:pt>
                <c:pt idx="799">
                  <c:v>809</c:v>
                </c:pt>
                <c:pt idx="800">
                  <c:v>810</c:v>
                </c:pt>
                <c:pt idx="801">
                  <c:v>811</c:v>
                </c:pt>
                <c:pt idx="802">
                  <c:v>812</c:v>
                </c:pt>
                <c:pt idx="803">
                  <c:v>813</c:v>
                </c:pt>
                <c:pt idx="804">
                  <c:v>814</c:v>
                </c:pt>
                <c:pt idx="805">
                  <c:v>815</c:v>
                </c:pt>
                <c:pt idx="806">
                  <c:v>816</c:v>
                </c:pt>
                <c:pt idx="807">
                  <c:v>817</c:v>
                </c:pt>
                <c:pt idx="808">
                  <c:v>818</c:v>
                </c:pt>
                <c:pt idx="809">
                  <c:v>819</c:v>
                </c:pt>
                <c:pt idx="810">
                  <c:v>820</c:v>
                </c:pt>
                <c:pt idx="811">
                  <c:v>821</c:v>
                </c:pt>
                <c:pt idx="812">
                  <c:v>822</c:v>
                </c:pt>
                <c:pt idx="813">
                  <c:v>823</c:v>
                </c:pt>
                <c:pt idx="814">
                  <c:v>824</c:v>
                </c:pt>
                <c:pt idx="815">
                  <c:v>825</c:v>
                </c:pt>
                <c:pt idx="816">
                  <c:v>826</c:v>
                </c:pt>
                <c:pt idx="817">
                  <c:v>827</c:v>
                </c:pt>
                <c:pt idx="818">
                  <c:v>828</c:v>
                </c:pt>
                <c:pt idx="819">
                  <c:v>829</c:v>
                </c:pt>
                <c:pt idx="820">
                  <c:v>830</c:v>
                </c:pt>
                <c:pt idx="821">
                  <c:v>831</c:v>
                </c:pt>
                <c:pt idx="822">
                  <c:v>832</c:v>
                </c:pt>
                <c:pt idx="823">
                  <c:v>833</c:v>
                </c:pt>
                <c:pt idx="824">
                  <c:v>834</c:v>
                </c:pt>
                <c:pt idx="825">
                  <c:v>835</c:v>
                </c:pt>
                <c:pt idx="826">
                  <c:v>836</c:v>
                </c:pt>
                <c:pt idx="827">
                  <c:v>837</c:v>
                </c:pt>
                <c:pt idx="828">
                  <c:v>838</c:v>
                </c:pt>
                <c:pt idx="829">
                  <c:v>839</c:v>
                </c:pt>
                <c:pt idx="830">
                  <c:v>840</c:v>
                </c:pt>
                <c:pt idx="831">
                  <c:v>841</c:v>
                </c:pt>
                <c:pt idx="832">
                  <c:v>842</c:v>
                </c:pt>
                <c:pt idx="833">
                  <c:v>843</c:v>
                </c:pt>
                <c:pt idx="834">
                  <c:v>844</c:v>
                </c:pt>
                <c:pt idx="835">
                  <c:v>845</c:v>
                </c:pt>
                <c:pt idx="836">
                  <c:v>846</c:v>
                </c:pt>
                <c:pt idx="837">
                  <c:v>847</c:v>
                </c:pt>
                <c:pt idx="838">
                  <c:v>848</c:v>
                </c:pt>
                <c:pt idx="839">
                  <c:v>849</c:v>
                </c:pt>
                <c:pt idx="840">
                  <c:v>850</c:v>
                </c:pt>
                <c:pt idx="841">
                  <c:v>851</c:v>
                </c:pt>
                <c:pt idx="842">
                  <c:v>852</c:v>
                </c:pt>
                <c:pt idx="843">
                  <c:v>853</c:v>
                </c:pt>
                <c:pt idx="844">
                  <c:v>854</c:v>
                </c:pt>
                <c:pt idx="845">
                  <c:v>855</c:v>
                </c:pt>
                <c:pt idx="846">
                  <c:v>856</c:v>
                </c:pt>
                <c:pt idx="847">
                  <c:v>857</c:v>
                </c:pt>
                <c:pt idx="848">
                  <c:v>858</c:v>
                </c:pt>
                <c:pt idx="849">
                  <c:v>859</c:v>
                </c:pt>
                <c:pt idx="850">
                  <c:v>860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872</c:v>
                </c:pt>
                <c:pt idx="863">
                  <c:v>873</c:v>
                </c:pt>
                <c:pt idx="864">
                  <c:v>874</c:v>
                </c:pt>
                <c:pt idx="865">
                  <c:v>875</c:v>
                </c:pt>
                <c:pt idx="866">
                  <c:v>876</c:v>
                </c:pt>
                <c:pt idx="867">
                  <c:v>877</c:v>
                </c:pt>
                <c:pt idx="868">
                  <c:v>878</c:v>
                </c:pt>
                <c:pt idx="869">
                  <c:v>879</c:v>
                </c:pt>
                <c:pt idx="870">
                  <c:v>880</c:v>
                </c:pt>
                <c:pt idx="871">
                  <c:v>881</c:v>
                </c:pt>
                <c:pt idx="872">
                  <c:v>882</c:v>
                </c:pt>
                <c:pt idx="873">
                  <c:v>883</c:v>
                </c:pt>
                <c:pt idx="874">
                  <c:v>884</c:v>
                </c:pt>
                <c:pt idx="875">
                  <c:v>885</c:v>
                </c:pt>
                <c:pt idx="876">
                  <c:v>886</c:v>
                </c:pt>
                <c:pt idx="877">
                  <c:v>887</c:v>
                </c:pt>
                <c:pt idx="878">
                  <c:v>888</c:v>
                </c:pt>
                <c:pt idx="879">
                  <c:v>889</c:v>
                </c:pt>
                <c:pt idx="880">
                  <c:v>890</c:v>
                </c:pt>
                <c:pt idx="881">
                  <c:v>891</c:v>
                </c:pt>
                <c:pt idx="882">
                  <c:v>892</c:v>
                </c:pt>
                <c:pt idx="883">
                  <c:v>893</c:v>
                </c:pt>
                <c:pt idx="884">
                  <c:v>894</c:v>
                </c:pt>
                <c:pt idx="885">
                  <c:v>895</c:v>
                </c:pt>
                <c:pt idx="886">
                  <c:v>896</c:v>
                </c:pt>
                <c:pt idx="887">
                  <c:v>897</c:v>
                </c:pt>
                <c:pt idx="888">
                  <c:v>898</c:v>
                </c:pt>
                <c:pt idx="889">
                  <c:v>899</c:v>
                </c:pt>
                <c:pt idx="890">
                  <c:v>900</c:v>
                </c:pt>
                <c:pt idx="891">
                  <c:v>901</c:v>
                </c:pt>
                <c:pt idx="892">
                  <c:v>902</c:v>
                </c:pt>
                <c:pt idx="893">
                  <c:v>903</c:v>
                </c:pt>
                <c:pt idx="894">
                  <c:v>904</c:v>
                </c:pt>
                <c:pt idx="895">
                  <c:v>905</c:v>
                </c:pt>
                <c:pt idx="896">
                  <c:v>906</c:v>
                </c:pt>
                <c:pt idx="897">
                  <c:v>907</c:v>
                </c:pt>
                <c:pt idx="898">
                  <c:v>908</c:v>
                </c:pt>
                <c:pt idx="899">
                  <c:v>909</c:v>
                </c:pt>
                <c:pt idx="900">
                  <c:v>910</c:v>
                </c:pt>
                <c:pt idx="901">
                  <c:v>911</c:v>
                </c:pt>
                <c:pt idx="902">
                  <c:v>912</c:v>
                </c:pt>
                <c:pt idx="903">
                  <c:v>913</c:v>
                </c:pt>
                <c:pt idx="904">
                  <c:v>914</c:v>
                </c:pt>
                <c:pt idx="905">
                  <c:v>915</c:v>
                </c:pt>
                <c:pt idx="906">
                  <c:v>916</c:v>
                </c:pt>
                <c:pt idx="907">
                  <c:v>917</c:v>
                </c:pt>
                <c:pt idx="908">
                  <c:v>918</c:v>
                </c:pt>
                <c:pt idx="909">
                  <c:v>919</c:v>
                </c:pt>
                <c:pt idx="910">
                  <c:v>920</c:v>
                </c:pt>
                <c:pt idx="911">
                  <c:v>921</c:v>
                </c:pt>
                <c:pt idx="912">
                  <c:v>922</c:v>
                </c:pt>
                <c:pt idx="913">
                  <c:v>923</c:v>
                </c:pt>
                <c:pt idx="914">
                  <c:v>924</c:v>
                </c:pt>
                <c:pt idx="915">
                  <c:v>925</c:v>
                </c:pt>
                <c:pt idx="916">
                  <c:v>926</c:v>
                </c:pt>
                <c:pt idx="917">
                  <c:v>927</c:v>
                </c:pt>
                <c:pt idx="918">
                  <c:v>928</c:v>
                </c:pt>
                <c:pt idx="919">
                  <c:v>929</c:v>
                </c:pt>
                <c:pt idx="920">
                  <c:v>930</c:v>
                </c:pt>
                <c:pt idx="921">
                  <c:v>931</c:v>
                </c:pt>
                <c:pt idx="922">
                  <c:v>932</c:v>
                </c:pt>
                <c:pt idx="923">
                  <c:v>933</c:v>
                </c:pt>
                <c:pt idx="924">
                  <c:v>934</c:v>
                </c:pt>
                <c:pt idx="925">
                  <c:v>935</c:v>
                </c:pt>
                <c:pt idx="926">
                  <c:v>936</c:v>
                </c:pt>
                <c:pt idx="927">
                  <c:v>937</c:v>
                </c:pt>
                <c:pt idx="928">
                  <c:v>938</c:v>
                </c:pt>
                <c:pt idx="929">
                  <c:v>939</c:v>
                </c:pt>
                <c:pt idx="930">
                  <c:v>940</c:v>
                </c:pt>
                <c:pt idx="931">
                  <c:v>941</c:v>
                </c:pt>
                <c:pt idx="932">
                  <c:v>942</c:v>
                </c:pt>
                <c:pt idx="933">
                  <c:v>943</c:v>
                </c:pt>
                <c:pt idx="934">
                  <c:v>944</c:v>
                </c:pt>
                <c:pt idx="935">
                  <c:v>945</c:v>
                </c:pt>
                <c:pt idx="936">
                  <c:v>946</c:v>
                </c:pt>
                <c:pt idx="937">
                  <c:v>947</c:v>
                </c:pt>
                <c:pt idx="938">
                  <c:v>948</c:v>
                </c:pt>
                <c:pt idx="939">
                  <c:v>949</c:v>
                </c:pt>
                <c:pt idx="940">
                  <c:v>950</c:v>
                </c:pt>
                <c:pt idx="941">
                  <c:v>951</c:v>
                </c:pt>
                <c:pt idx="942">
                  <c:v>952</c:v>
                </c:pt>
                <c:pt idx="943">
                  <c:v>953</c:v>
                </c:pt>
                <c:pt idx="944">
                  <c:v>954</c:v>
                </c:pt>
                <c:pt idx="945">
                  <c:v>955</c:v>
                </c:pt>
                <c:pt idx="946">
                  <c:v>956</c:v>
                </c:pt>
                <c:pt idx="947">
                  <c:v>957</c:v>
                </c:pt>
                <c:pt idx="948">
                  <c:v>958</c:v>
                </c:pt>
                <c:pt idx="949">
                  <c:v>959</c:v>
                </c:pt>
                <c:pt idx="950">
                  <c:v>960</c:v>
                </c:pt>
                <c:pt idx="951">
                  <c:v>961</c:v>
                </c:pt>
                <c:pt idx="952">
                  <c:v>962</c:v>
                </c:pt>
                <c:pt idx="953">
                  <c:v>963</c:v>
                </c:pt>
                <c:pt idx="954">
                  <c:v>964</c:v>
                </c:pt>
                <c:pt idx="955">
                  <c:v>965</c:v>
                </c:pt>
                <c:pt idx="956">
                  <c:v>966</c:v>
                </c:pt>
                <c:pt idx="957">
                  <c:v>967</c:v>
                </c:pt>
                <c:pt idx="958">
                  <c:v>968</c:v>
                </c:pt>
                <c:pt idx="959">
                  <c:v>969</c:v>
                </c:pt>
                <c:pt idx="960">
                  <c:v>970</c:v>
                </c:pt>
                <c:pt idx="961">
                  <c:v>971</c:v>
                </c:pt>
                <c:pt idx="962">
                  <c:v>972</c:v>
                </c:pt>
                <c:pt idx="963">
                  <c:v>973</c:v>
                </c:pt>
                <c:pt idx="964">
                  <c:v>974</c:v>
                </c:pt>
                <c:pt idx="965">
                  <c:v>975</c:v>
                </c:pt>
                <c:pt idx="966">
                  <c:v>976</c:v>
                </c:pt>
                <c:pt idx="967">
                  <c:v>977</c:v>
                </c:pt>
                <c:pt idx="968">
                  <c:v>978</c:v>
                </c:pt>
                <c:pt idx="969">
                  <c:v>979</c:v>
                </c:pt>
                <c:pt idx="970">
                  <c:v>980</c:v>
                </c:pt>
                <c:pt idx="971">
                  <c:v>981</c:v>
                </c:pt>
                <c:pt idx="972">
                  <c:v>982</c:v>
                </c:pt>
                <c:pt idx="973">
                  <c:v>983</c:v>
                </c:pt>
                <c:pt idx="974">
                  <c:v>984</c:v>
                </c:pt>
                <c:pt idx="975">
                  <c:v>985</c:v>
                </c:pt>
                <c:pt idx="976">
                  <c:v>986</c:v>
                </c:pt>
                <c:pt idx="977">
                  <c:v>987</c:v>
                </c:pt>
                <c:pt idx="978">
                  <c:v>988</c:v>
                </c:pt>
                <c:pt idx="979">
                  <c:v>989</c:v>
                </c:pt>
                <c:pt idx="980">
                  <c:v>990</c:v>
                </c:pt>
                <c:pt idx="981">
                  <c:v>991</c:v>
                </c:pt>
                <c:pt idx="982">
                  <c:v>992</c:v>
                </c:pt>
                <c:pt idx="983">
                  <c:v>993</c:v>
                </c:pt>
                <c:pt idx="984">
                  <c:v>994</c:v>
                </c:pt>
                <c:pt idx="985">
                  <c:v>995</c:v>
                </c:pt>
                <c:pt idx="986">
                  <c:v>996</c:v>
                </c:pt>
                <c:pt idx="987">
                  <c:v>997</c:v>
                </c:pt>
                <c:pt idx="988">
                  <c:v>998</c:v>
                </c:pt>
                <c:pt idx="989">
                  <c:v>999</c:v>
                </c:pt>
              </c:numCache>
            </c:numRef>
          </c:xVal>
          <c:yVal>
            <c:numRef>
              <c:f>Benchmark!$E$2:$E$991</c:f>
              <c:numCache>
                <c:formatCode>General</c:formatCode>
                <c:ptCount val="990"/>
                <c:pt idx="0">
                  <c:v>1291</c:v>
                </c:pt>
                <c:pt idx="1">
                  <c:v>729</c:v>
                </c:pt>
                <c:pt idx="2">
                  <c:v>855</c:v>
                </c:pt>
                <c:pt idx="3">
                  <c:v>630</c:v>
                </c:pt>
                <c:pt idx="4">
                  <c:v>894</c:v>
                </c:pt>
                <c:pt idx="5">
                  <c:v>827</c:v>
                </c:pt>
                <c:pt idx="6">
                  <c:v>878</c:v>
                </c:pt>
                <c:pt idx="7">
                  <c:v>676</c:v>
                </c:pt>
                <c:pt idx="8">
                  <c:v>743</c:v>
                </c:pt>
                <c:pt idx="9">
                  <c:v>684</c:v>
                </c:pt>
                <c:pt idx="10">
                  <c:v>581</c:v>
                </c:pt>
                <c:pt idx="11">
                  <c:v>591</c:v>
                </c:pt>
                <c:pt idx="12">
                  <c:v>260</c:v>
                </c:pt>
                <c:pt idx="13">
                  <c:v>260</c:v>
                </c:pt>
                <c:pt idx="14">
                  <c:v>327</c:v>
                </c:pt>
                <c:pt idx="15">
                  <c:v>294</c:v>
                </c:pt>
                <c:pt idx="16">
                  <c:v>312</c:v>
                </c:pt>
                <c:pt idx="17">
                  <c:v>321</c:v>
                </c:pt>
                <c:pt idx="18">
                  <c:v>340</c:v>
                </c:pt>
                <c:pt idx="19">
                  <c:v>230</c:v>
                </c:pt>
                <c:pt idx="20">
                  <c:v>567</c:v>
                </c:pt>
                <c:pt idx="21">
                  <c:v>603</c:v>
                </c:pt>
                <c:pt idx="22">
                  <c:v>643</c:v>
                </c:pt>
                <c:pt idx="23">
                  <c:v>576</c:v>
                </c:pt>
                <c:pt idx="24">
                  <c:v>1291</c:v>
                </c:pt>
                <c:pt idx="25">
                  <c:v>255</c:v>
                </c:pt>
                <c:pt idx="26">
                  <c:v>260</c:v>
                </c:pt>
                <c:pt idx="27">
                  <c:v>288</c:v>
                </c:pt>
                <c:pt idx="28">
                  <c:v>303</c:v>
                </c:pt>
                <c:pt idx="29">
                  <c:v>286</c:v>
                </c:pt>
                <c:pt idx="30">
                  <c:v>286</c:v>
                </c:pt>
                <c:pt idx="31">
                  <c:v>287</c:v>
                </c:pt>
                <c:pt idx="32">
                  <c:v>356</c:v>
                </c:pt>
                <c:pt idx="33">
                  <c:v>365</c:v>
                </c:pt>
                <c:pt idx="34">
                  <c:v>534</c:v>
                </c:pt>
                <c:pt idx="35">
                  <c:v>830</c:v>
                </c:pt>
                <c:pt idx="36">
                  <c:v>965</c:v>
                </c:pt>
                <c:pt idx="37">
                  <c:v>1085</c:v>
                </c:pt>
                <c:pt idx="38">
                  <c:v>879</c:v>
                </c:pt>
                <c:pt idx="39">
                  <c:v>758</c:v>
                </c:pt>
                <c:pt idx="40">
                  <c:v>924</c:v>
                </c:pt>
                <c:pt idx="41">
                  <c:v>754</c:v>
                </c:pt>
                <c:pt idx="42">
                  <c:v>786</c:v>
                </c:pt>
                <c:pt idx="43">
                  <c:v>362</c:v>
                </c:pt>
                <c:pt idx="44">
                  <c:v>414</c:v>
                </c:pt>
                <c:pt idx="45">
                  <c:v>373</c:v>
                </c:pt>
                <c:pt idx="46">
                  <c:v>411</c:v>
                </c:pt>
                <c:pt idx="47">
                  <c:v>375</c:v>
                </c:pt>
                <c:pt idx="48">
                  <c:v>385</c:v>
                </c:pt>
                <c:pt idx="49">
                  <c:v>417</c:v>
                </c:pt>
                <c:pt idx="50">
                  <c:v>623</c:v>
                </c:pt>
                <c:pt idx="51">
                  <c:v>492</c:v>
                </c:pt>
                <c:pt idx="52">
                  <c:v>518</c:v>
                </c:pt>
                <c:pt idx="53">
                  <c:v>519</c:v>
                </c:pt>
                <c:pt idx="54">
                  <c:v>510</c:v>
                </c:pt>
                <c:pt idx="55">
                  <c:v>612</c:v>
                </c:pt>
                <c:pt idx="56">
                  <c:v>532</c:v>
                </c:pt>
                <c:pt idx="57">
                  <c:v>1427</c:v>
                </c:pt>
                <c:pt idx="58">
                  <c:v>472</c:v>
                </c:pt>
                <c:pt idx="59">
                  <c:v>450</c:v>
                </c:pt>
                <c:pt idx="60">
                  <c:v>455</c:v>
                </c:pt>
                <c:pt idx="61">
                  <c:v>481</c:v>
                </c:pt>
                <c:pt idx="62">
                  <c:v>495</c:v>
                </c:pt>
                <c:pt idx="63">
                  <c:v>471</c:v>
                </c:pt>
                <c:pt idx="64">
                  <c:v>479</c:v>
                </c:pt>
                <c:pt idx="65">
                  <c:v>500</c:v>
                </c:pt>
                <c:pt idx="66">
                  <c:v>510</c:v>
                </c:pt>
                <c:pt idx="67">
                  <c:v>530</c:v>
                </c:pt>
                <c:pt idx="68">
                  <c:v>500</c:v>
                </c:pt>
                <c:pt idx="69">
                  <c:v>2153</c:v>
                </c:pt>
                <c:pt idx="70">
                  <c:v>1403</c:v>
                </c:pt>
                <c:pt idx="71">
                  <c:v>1054</c:v>
                </c:pt>
                <c:pt idx="72">
                  <c:v>1208</c:v>
                </c:pt>
                <c:pt idx="73">
                  <c:v>1075</c:v>
                </c:pt>
                <c:pt idx="74">
                  <c:v>529</c:v>
                </c:pt>
                <c:pt idx="75">
                  <c:v>531</c:v>
                </c:pt>
                <c:pt idx="76">
                  <c:v>578</c:v>
                </c:pt>
                <c:pt idx="77">
                  <c:v>546</c:v>
                </c:pt>
                <c:pt idx="78">
                  <c:v>575</c:v>
                </c:pt>
                <c:pt idx="79">
                  <c:v>563</c:v>
                </c:pt>
                <c:pt idx="80">
                  <c:v>587</c:v>
                </c:pt>
                <c:pt idx="81">
                  <c:v>576</c:v>
                </c:pt>
                <c:pt idx="82">
                  <c:v>1631</c:v>
                </c:pt>
                <c:pt idx="83">
                  <c:v>621</c:v>
                </c:pt>
                <c:pt idx="84">
                  <c:v>626</c:v>
                </c:pt>
                <c:pt idx="85">
                  <c:v>594</c:v>
                </c:pt>
                <c:pt idx="86">
                  <c:v>595</c:v>
                </c:pt>
                <c:pt idx="87">
                  <c:v>642</c:v>
                </c:pt>
                <c:pt idx="88">
                  <c:v>618</c:v>
                </c:pt>
                <c:pt idx="89">
                  <c:v>630</c:v>
                </c:pt>
                <c:pt idx="90">
                  <c:v>629</c:v>
                </c:pt>
                <c:pt idx="91">
                  <c:v>640</c:v>
                </c:pt>
                <c:pt idx="92">
                  <c:v>671</c:v>
                </c:pt>
                <c:pt idx="93">
                  <c:v>639</c:v>
                </c:pt>
                <c:pt idx="94">
                  <c:v>641</c:v>
                </c:pt>
                <c:pt idx="95">
                  <c:v>682</c:v>
                </c:pt>
                <c:pt idx="96">
                  <c:v>654</c:v>
                </c:pt>
                <c:pt idx="97">
                  <c:v>668</c:v>
                </c:pt>
                <c:pt idx="98">
                  <c:v>735</c:v>
                </c:pt>
                <c:pt idx="99">
                  <c:v>705</c:v>
                </c:pt>
                <c:pt idx="100">
                  <c:v>739</c:v>
                </c:pt>
                <c:pt idx="101">
                  <c:v>747</c:v>
                </c:pt>
                <c:pt idx="102">
                  <c:v>723</c:v>
                </c:pt>
                <c:pt idx="103">
                  <c:v>710</c:v>
                </c:pt>
                <c:pt idx="104">
                  <c:v>1710</c:v>
                </c:pt>
                <c:pt idx="105">
                  <c:v>744</c:v>
                </c:pt>
                <c:pt idx="106">
                  <c:v>711</c:v>
                </c:pt>
                <c:pt idx="107">
                  <c:v>766</c:v>
                </c:pt>
                <c:pt idx="108">
                  <c:v>759</c:v>
                </c:pt>
                <c:pt idx="109">
                  <c:v>727</c:v>
                </c:pt>
                <c:pt idx="110">
                  <c:v>778</c:v>
                </c:pt>
                <c:pt idx="111">
                  <c:v>756</c:v>
                </c:pt>
                <c:pt idx="112">
                  <c:v>763</c:v>
                </c:pt>
                <c:pt idx="113">
                  <c:v>768</c:v>
                </c:pt>
                <c:pt idx="114">
                  <c:v>1776</c:v>
                </c:pt>
                <c:pt idx="115">
                  <c:v>1602</c:v>
                </c:pt>
                <c:pt idx="116">
                  <c:v>1863</c:v>
                </c:pt>
                <c:pt idx="117">
                  <c:v>1631</c:v>
                </c:pt>
                <c:pt idx="118">
                  <c:v>1078</c:v>
                </c:pt>
                <c:pt idx="119">
                  <c:v>840</c:v>
                </c:pt>
                <c:pt idx="120">
                  <c:v>797</c:v>
                </c:pt>
                <c:pt idx="121">
                  <c:v>848</c:v>
                </c:pt>
                <c:pt idx="122">
                  <c:v>854</c:v>
                </c:pt>
                <c:pt idx="123">
                  <c:v>816</c:v>
                </c:pt>
                <c:pt idx="124">
                  <c:v>842</c:v>
                </c:pt>
                <c:pt idx="125">
                  <c:v>1941</c:v>
                </c:pt>
                <c:pt idx="126">
                  <c:v>859</c:v>
                </c:pt>
                <c:pt idx="127">
                  <c:v>834</c:v>
                </c:pt>
                <c:pt idx="128">
                  <c:v>833</c:v>
                </c:pt>
                <c:pt idx="129">
                  <c:v>839</c:v>
                </c:pt>
                <c:pt idx="130">
                  <c:v>849</c:v>
                </c:pt>
                <c:pt idx="131">
                  <c:v>860</c:v>
                </c:pt>
                <c:pt idx="132">
                  <c:v>862</c:v>
                </c:pt>
                <c:pt idx="133">
                  <c:v>881</c:v>
                </c:pt>
                <c:pt idx="134">
                  <c:v>902</c:v>
                </c:pt>
                <c:pt idx="135">
                  <c:v>892</c:v>
                </c:pt>
                <c:pt idx="136">
                  <c:v>923</c:v>
                </c:pt>
                <c:pt idx="137">
                  <c:v>914</c:v>
                </c:pt>
                <c:pt idx="138">
                  <c:v>1008</c:v>
                </c:pt>
                <c:pt idx="139">
                  <c:v>972</c:v>
                </c:pt>
                <c:pt idx="140">
                  <c:v>976</c:v>
                </c:pt>
                <c:pt idx="141">
                  <c:v>924</c:v>
                </c:pt>
                <c:pt idx="142">
                  <c:v>937</c:v>
                </c:pt>
                <c:pt idx="143">
                  <c:v>941</c:v>
                </c:pt>
                <c:pt idx="144">
                  <c:v>951</c:v>
                </c:pt>
                <c:pt idx="145">
                  <c:v>1965</c:v>
                </c:pt>
                <c:pt idx="146">
                  <c:v>959</c:v>
                </c:pt>
                <c:pt idx="147">
                  <c:v>1006</c:v>
                </c:pt>
                <c:pt idx="148">
                  <c:v>995</c:v>
                </c:pt>
                <c:pt idx="149">
                  <c:v>1014</c:v>
                </c:pt>
                <c:pt idx="150">
                  <c:v>1002</c:v>
                </c:pt>
                <c:pt idx="151">
                  <c:v>983</c:v>
                </c:pt>
                <c:pt idx="152">
                  <c:v>993</c:v>
                </c:pt>
                <c:pt idx="153">
                  <c:v>989</c:v>
                </c:pt>
                <c:pt idx="154">
                  <c:v>998</c:v>
                </c:pt>
                <c:pt idx="155">
                  <c:v>2108</c:v>
                </c:pt>
                <c:pt idx="156">
                  <c:v>2164</c:v>
                </c:pt>
                <c:pt idx="157">
                  <c:v>2527</c:v>
                </c:pt>
                <c:pt idx="158">
                  <c:v>1084</c:v>
                </c:pt>
                <c:pt idx="159">
                  <c:v>1078</c:v>
                </c:pt>
                <c:pt idx="160">
                  <c:v>1132</c:v>
                </c:pt>
                <c:pt idx="161">
                  <c:v>1060</c:v>
                </c:pt>
                <c:pt idx="162">
                  <c:v>1066</c:v>
                </c:pt>
                <c:pt idx="163">
                  <c:v>1076</c:v>
                </c:pt>
                <c:pt idx="164">
                  <c:v>1083</c:v>
                </c:pt>
                <c:pt idx="165">
                  <c:v>2193</c:v>
                </c:pt>
                <c:pt idx="166">
                  <c:v>1088</c:v>
                </c:pt>
                <c:pt idx="167">
                  <c:v>1180</c:v>
                </c:pt>
                <c:pt idx="168">
                  <c:v>1176</c:v>
                </c:pt>
                <c:pt idx="169">
                  <c:v>1115</c:v>
                </c:pt>
                <c:pt idx="170">
                  <c:v>1107</c:v>
                </c:pt>
                <c:pt idx="171">
                  <c:v>1107</c:v>
                </c:pt>
                <c:pt idx="172">
                  <c:v>1171</c:v>
                </c:pt>
                <c:pt idx="173">
                  <c:v>1148</c:v>
                </c:pt>
                <c:pt idx="174">
                  <c:v>1143</c:v>
                </c:pt>
                <c:pt idx="175">
                  <c:v>1154</c:v>
                </c:pt>
                <c:pt idx="176">
                  <c:v>1168</c:v>
                </c:pt>
                <c:pt idx="177">
                  <c:v>1189</c:v>
                </c:pt>
                <c:pt idx="178">
                  <c:v>1161</c:v>
                </c:pt>
                <c:pt idx="179">
                  <c:v>1205</c:v>
                </c:pt>
                <c:pt idx="180">
                  <c:v>1190</c:v>
                </c:pt>
                <c:pt idx="181">
                  <c:v>1170</c:v>
                </c:pt>
                <c:pt idx="182">
                  <c:v>1180</c:v>
                </c:pt>
                <c:pt idx="183">
                  <c:v>1201</c:v>
                </c:pt>
                <c:pt idx="184">
                  <c:v>1211</c:v>
                </c:pt>
                <c:pt idx="185">
                  <c:v>2303</c:v>
                </c:pt>
                <c:pt idx="186">
                  <c:v>1225</c:v>
                </c:pt>
                <c:pt idx="187">
                  <c:v>1214</c:v>
                </c:pt>
                <c:pt idx="188">
                  <c:v>1279</c:v>
                </c:pt>
                <c:pt idx="189">
                  <c:v>1237</c:v>
                </c:pt>
                <c:pt idx="190">
                  <c:v>1209</c:v>
                </c:pt>
                <c:pt idx="191">
                  <c:v>1306</c:v>
                </c:pt>
                <c:pt idx="192">
                  <c:v>1987</c:v>
                </c:pt>
                <c:pt idx="193">
                  <c:v>1268</c:v>
                </c:pt>
                <c:pt idx="194">
                  <c:v>2364</c:v>
                </c:pt>
                <c:pt idx="195">
                  <c:v>2699</c:v>
                </c:pt>
                <c:pt idx="196">
                  <c:v>2552</c:v>
                </c:pt>
                <c:pt idx="197">
                  <c:v>2441</c:v>
                </c:pt>
                <c:pt idx="198">
                  <c:v>1266</c:v>
                </c:pt>
                <c:pt idx="199">
                  <c:v>1286</c:v>
                </c:pt>
                <c:pt idx="200">
                  <c:v>1752</c:v>
                </c:pt>
                <c:pt idx="201">
                  <c:v>1289</c:v>
                </c:pt>
                <c:pt idx="202">
                  <c:v>1324</c:v>
                </c:pt>
                <c:pt idx="203">
                  <c:v>1364</c:v>
                </c:pt>
                <c:pt idx="204">
                  <c:v>1338</c:v>
                </c:pt>
                <c:pt idx="205">
                  <c:v>1371</c:v>
                </c:pt>
                <c:pt idx="206">
                  <c:v>1314</c:v>
                </c:pt>
                <c:pt idx="207">
                  <c:v>1343</c:v>
                </c:pt>
                <c:pt idx="208">
                  <c:v>1336</c:v>
                </c:pt>
                <c:pt idx="209">
                  <c:v>1349</c:v>
                </c:pt>
                <c:pt idx="210">
                  <c:v>1348</c:v>
                </c:pt>
                <c:pt idx="211">
                  <c:v>1347</c:v>
                </c:pt>
                <c:pt idx="212">
                  <c:v>1398</c:v>
                </c:pt>
                <c:pt idx="213">
                  <c:v>1358</c:v>
                </c:pt>
                <c:pt idx="214">
                  <c:v>1384</c:v>
                </c:pt>
                <c:pt idx="215">
                  <c:v>1405</c:v>
                </c:pt>
                <c:pt idx="216">
                  <c:v>1373</c:v>
                </c:pt>
                <c:pt idx="217">
                  <c:v>1385</c:v>
                </c:pt>
                <c:pt idx="218">
                  <c:v>1400</c:v>
                </c:pt>
                <c:pt idx="219">
                  <c:v>1373</c:v>
                </c:pt>
                <c:pt idx="220">
                  <c:v>1405</c:v>
                </c:pt>
                <c:pt idx="221">
                  <c:v>1396</c:v>
                </c:pt>
                <c:pt idx="222">
                  <c:v>1437</c:v>
                </c:pt>
                <c:pt idx="223">
                  <c:v>1416</c:v>
                </c:pt>
                <c:pt idx="224">
                  <c:v>1464</c:v>
                </c:pt>
                <c:pt idx="225">
                  <c:v>1425</c:v>
                </c:pt>
                <c:pt idx="226">
                  <c:v>1433</c:v>
                </c:pt>
                <c:pt idx="227">
                  <c:v>1610</c:v>
                </c:pt>
                <c:pt idx="228">
                  <c:v>1464</c:v>
                </c:pt>
                <c:pt idx="229">
                  <c:v>1463</c:v>
                </c:pt>
                <c:pt idx="230">
                  <c:v>1579</c:v>
                </c:pt>
                <c:pt idx="231">
                  <c:v>1480</c:v>
                </c:pt>
                <c:pt idx="232">
                  <c:v>1484</c:v>
                </c:pt>
                <c:pt idx="233">
                  <c:v>1513</c:v>
                </c:pt>
                <c:pt idx="234">
                  <c:v>1529</c:v>
                </c:pt>
                <c:pt idx="235">
                  <c:v>1595</c:v>
                </c:pt>
                <c:pt idx="236">
                  <c:v>1488</c:v>
                </c:pt>
                <c:pt idx="237">
                  <c:v>1460</c:v>
                </c:pt>
                <c:pt idx="238">
                  <c:v>1501</c:v>
                </c:pt>
                <c:pt idx="239">
                  <c:v>1523</c:v>
                </c:pt>
                <c:pt idx="240">
                  <c:v>1973</c:v>
                </c:pt>
                <c:pt idx="241">
                  <c:v>1552</c:v>
                </c:pt>
                <c:pt idx="242">
                  <c:v>1504</c:v>
                </c:pt>
                <c:pt idx="243">
                  <c:v>1557</c:v>
                </c:pt>
                <c:pt idx="244">
                  <c:v>1531</c:v>
                </c:pt>
                <c:pt idx="245">
                  <c:v>1581</c:v>
                </c:pt>
                <c:pt idx="246">
                  <c:v>1638</c:v>
                </c:pt>
                <c:pt idx="247">
                  <c:v>1561</c:v>
                </c:pt>
                <c:pt idx="248">
                  <c:v>1745</c:v>
                </c:pt>
                <c:pt idx="249">
                  <c:v>1573</c:v>
                </c:pt>
                <c:pt idx="250">
                  <c:v>1570</c:v>
                </c:pt>
                <c:pt idx="251">
                  <c:v>1604</c:v>
                </c:pt>
                <c:pt idx="252">
                  <c:v>1922</c:v>
                </c:pt>
                <c:pt idx="253">
                  <c:v>1615</c:v>
                </c:pt>
                <c:pt idx="254">
                  <c:v>1622</c:v>
                </c:pt>
                <c:pt idx="255">
                  <c:v>1645</c:v>
                </c:pt>
                <c:pt idx="256">
                  <c:v>1673</c:v>
                </c:pt>
                <c:pt idx="257">
                  <c:v>1672</c:v>
                </c:pt>
                <c:pt idx="258">
                  <c:v>1660</c:v>
                </c:pt>
                <c:pt idx="259">
                  <c:v>1668</c:v>
                </c:pt>
                <c:pt idx="260">
                  <c:v>1627</c:v>
                </c:pt>
                <c:pt idx="261">
                  <c:v>1647</c:v>
                </c:pt>
                <c:pt idx="262">
                  <c:v>1614</c:v>
                </c:pt>
                <c:pt idx="263">
                  <c:v>1651</c:v>
                </c:pt>
                <c:pt idx="264">
                  <c:v>1643</c:v>
                </c:pt>
                <c:pt idx="265">
                  <c:v>1669</c:v>
                </c:pt>
                <c:pt idx="266">
                  <c:v>1751</c:v>
                </c:pt>
                <c:pt idx="267">
                  <c:v>1702</c:v>
                </c:pt>
                <c:pt idx="268">
                  <c:v>2083</c:v>
                </c:pt>
                <c:pt idx="269">
                  <c:v>1755</c:v>
                </c:pt>
                <c:pt idx="270">
                  <c:v>1703</c:v>
                </c:pt>
                <c:pt idx="271">
                  <c:v>1726</c:v>
                </c:pt>
                <c:pt idx="272">
                  <c:v>1718</c:v>
                </c:pt>
                <c:pt idx="273">
                  <c:v>1689</c:v>
                </c:pt>
                <c:pt idx="274">
                  <c:v>1718</c:v>
                </c:pt>
                <c:pt idx="275">
                  <c:v>1745</c:v>
                </c:pt>
                <c:pt idx="276">
                  <c:v>1752</c:v>
                </c:pt>
                <c:pt idx="277">
                  <c:v>1929</c:v>
                </c:pt>
                <c:pt idx="278">
                  <c:v>1765</c:v>
                </c:pt>
                <c:pt idx="279">
                  <c:v>1767</c:v>
                </c:pt>
                <c:pt idx="280">
                  <c:v>1769</c:v>
                </c:pt>
                <c:pt idx="281">
                  <c:v>1888</c:v>
                </c:pt>
                <c:pt idx="282">
                  <c:v>1746</c:v>
                </c:pt>
                <c:pt idx="283">
                  <c:v>1800</c:v>
                </c:pt>
                <c:pt idx="284">
                  <c:v>1758</c:v>
                </c:pt>
                <c:pt idx="285">
                  <c:v>2057</c:v>
                </c:pt>
                <c:pt idx="286">
                  <c:v>1744</c:v>
                </c:pt>
                <c:pt idx="287">
                  <c:v>1836</c:v>
                </c:pt>
                <c:pt idx="288">
                  <c:v>1907</c:v>
                </c:pt>
                <c:pt idx="289">
                  <c:v>1777</c:v>
                </c:pt>
                <c:pt idx="290">
                  <c:v>1783</c:v>
                </c:pt>
                <c:pt idx="291">
                  <c:v>2263</c:v>
                </c:pt>
                <c:pt idx="292">
                  <c:v>1814</c:v>
                </c:pt>
                <c:pt idx="293">
                  <c:v>1865</c:v>
                </c:pt>
                <c:pt idx="294">
                  <c:v>1816</c:v>
                </c:pt>
                <c:pt idx="295">
                  <c:v>1829</c:v>
                </c:pt>
                <c:pt idx="296">
                  <c:v>1909</c:v>
                </c:pt>
                <c:pt idx="297">
                  <c:v>1884</c:v>
                </c:pt>
                <c:pt idx="298">
                  <c:v>1890</c:v>
                </c:pt>
                <c:pt idx="299">
                  <c:v>1789</c:v>
                </c:pt>
                <c:pt idx="300">
                  <c:v>1940</c:v>
                </c:pt>
                <c:pt idx="301">
                  <c:v>1916</c:v>
                </c:pt>
                <c:pt idx="302">
                  <c:v>1873</c:v>
                </c:pt>
                <c:pt idx="303">
                  <c:v>1895</c:v>
                </c:pt>
                <c:pt idx="304">
                  <c:v>1880</c:v>
                </c:pt>
                <c:pt idx="305">
                  <c:v>1878</c:v>
                </c:pt>
                <c:pt idx="306">
                  <c:v>1915</c:v>
                </c:pt>
                <c:pt idx="307">
                  <c:v>1952</c:v>
                </c:pt>
                <c:pt idx="308">
                  <c:v>1930</c:v>
                </c:pt>
                <c:pt idx="309">
                  <c:v>1911</c:v>
                </c:pt>
                <c:pt idx="310">
                  <c:v>1934</c:v>
                </c:pt>
                <c:pt idx="311">
                  <c:v>2022</c:v>
                </c:pt>
                <c:pt idx="312">
                  <c:v>1988</c:v>
                </c:pt>
                <c:pt idx="313">
                  <c:v>1972</c:v>
                </c:pt>
                <c:pt idx="314">
                  <c:v>1939</c:v>
                </c:pt>
                <c:pt idx="315">
                  <c:v>1949</c:v>
                </c:pt>
                <c:pt idx="316">
                  <c:v>1988</c:v>
                </c:pt>
                <c:pt idx="317">
                  <c:v>1962</c:v>
                </c:pt>
                <c:pt idx="318">
                  <c:v>2027</c:v>
                </c:pt>
                <c:pt idx="319">
                  <c:v>1972</c:v>
                </c:pt>
                <c:pt idx="320">
                  <c:v>1987</c:v>
                </c:pt>
                <c:pt idx="321">
                  <c:v>2005</c:v>
                </c:pt>
                <c:pt idx="322">
                  <c:v>1973</c:v>
                </c:pt>
                <c:pt idx="323">
                  <c:v>2007</c:v>
                </c:pt>
                <c:pt idx="324">
                  <c:v>2012</c:v>
                </c:pt>
                <c:pt idx="325">
                  <c:v>2194</c:v>
                </c:pt>
                <c:pt idx="326">
                  <c:v>2486</c:v>
                </c:pt>
                <c:pt idx="327">
                  <c:v>2038</c:v>
                </c:pt>
                <c:pt idx="328">
                  <c:v>2034</c:v>
                </c:pt>
                <c:pt idx="329">
                  <c:v>2050</c:v>
                </c:pt>
                <c:pt idx="330">
                  <c:v>2155</c:v>
                </c:pt>
                <c:pt idx="331">
                  <c:v>2126</c:v>
                </c:pt>
                <c:pt idx="332">
                  <c:v>2049</c:v>
                </c:pt>
                <c:pt idx="333">
                  <c:v>2062</c:v>
                </c:pt>
                <c:pt idx="334">
                  <c:v>2067</c:v>
                </c:pt>
                <c:pt idx="335">
                  <c:v>2104</c:v>
                </c:pt>
                <c:pt idx="336">
                  <c:v>2119</c:v>
                </c:pt>
                <c:pt idx="337">
                  <c:v>2015</c:v>
                </c:pt>
                <c:pt idx="338">
                  <c:v>2115</c:v>
                </c:pt>
                <c:pt idx="339">
                  <c:v>2590</c:v>
                </c:pt>
                <c:pt idx="340">
                  <c:v>2077</c:v>
                </c:pt>
                <c:pt idx="341">
                  <c:v>2127</c:v>
                </c:pt>
                <c:pt idx="342">
                  <c:v>2103</c:v>
                </c:pt>
                <c:pt idx="343">
                  <c:v>2118</c:v>
                </c:pt>
                <c:pt idx="344">
                  <c:v>2086</c:v>
                </c:pt>
                <c:pt idx="345">
                  <c:v>2081</c:v>
                </c:pt>
                <c:pt idx="346">
                  <c:v>2268</c:v>
                </c:pt>
                <c:pt idx="347">
                  <c:v>2167</c:v>
                </c:pt>
                <c:pt idx="348">
                  <c:v>2154</c:v>
                </c:pt>
                <c:pt idx="349">
                  <c:v>2084</c:v>
                </c:pt>
                <c:pt idx="350">
                  <c:v>2120</c:v>
                </c:pt>
                <c:pt idx="351">
                  <c:v>2090</c:v>
                </c:pt>
                <c:pt idx="352">
                  <c:v>2178</c:v>
                </c:pt>
                <c:pt idx="353">
                  <c:v>2173</c:v>
                </c:pt>
                <c:pt idx="354">
                  <c:v>2243</c:v>
                </c:pt>
                <c:pt idx="355">
                  <c:v>2142</c:v>
                </c:pt>
                <c:pt idx="356">
                  <c:v>2131</c:v>
                </c:pt>
                <c:pt idx="357">
                  <c:v>2221</c:v>
                </c:pt>
                <c:pt idx="358">
                  <c:v>2201</c:v>
                </c:pt>
                <c:pt idx="359">
                  <c:v>2256</c:v>
                </c:pt>
                <c:pt idx="360">
                  <c:v>2211</c:v>
                </c:pt>
                <c:pt idx="361">
                  <c:v>2770</c:v>
                </c:pt>
                <c:pt idx="362">
                  <c:v>2236</c:v>
                </c:pt>
                <c:pt idx="363">
                  <c:v>2279</c:v>
                </c:pt>
                <c:pt idx="364">
                  <c:v>2728</c:v>
                </c:pt>
                <c:pt idx="365">
                  <c:v>2260</c:v>
                </c:pt>
                <c:pt idx="366">
                  <c:v>2248</c:v>
                </c:pt>
                <c:pt idx="367">
                  <c:v>2272</c:v>
                </c:pt>
                <c:pt idx="368">
                  <c:v>2267</c:v>
                </c:pt>
                <c:pt idx="369">
                  <c:v>2271</c:v>
                </c:pt>
                <c:pt idx="370">
                  <c:v>2319</c:v>
                </c:pt>
                <c:pt idx="371">
                  <c:v>2302</c:v>
                </c:pt>
                <c:pt idx="372">
                  <c:v>2250</c:v>
                </c:pt>
                <c:pt idx="373">
                  <c:v>2221</c:v>
                </c:pt>
                <c:pt idx="374">
                  <c:v>2261</c:v>
                </c:pt>
                <c:pt idx="375">
                  <c:v>2285</c:v>
                </c:pt>
                <c:pt idx="376">
                  <c:v>2283</c:v>
                </c:pt>
                <c:pt idx="377">
                  <c:v>2272</c:v>
                </c:pt>
                <c:pt idx="378">
                  <c:v>2337</c:v>
                </c:pt>
                <c:pt idx="379">
                  <c:v>2294</c:v>
                </c:pt>
                <c:pt idx="380">
                  <c:v>2357</c:v>
                </c:pt>
                <c:pt idx="381">
                  <c:v>2605</c:v>
                </c:pt>
                <c:pt idx="382">
                  <c:v>2733</c:v>
                </c:pt>
                <c:pt idx="383">
                  <c:v>2371</c:v>
                </c:pt>
                <c:pt idx="384">
                  <c:v>2429</c:v>
                </c:pt>
                <c:pt idx="385">
                  <c:v>2352</c:v>
                </c:pt>
                <c:pt idx="386">
                  <c:v>2356</c:v>
                </c:pt>
                <c:pt idx="387">
                  <c:v>2792</c:v>
                </c:pt>
                <c:pt idx="388">
                  <c:v>2369</c:v>
                </c:pt>
                <c:pt idx="389">
                  <c:v>2344</c:v>
                </c:pt>
                <c:pt idx="390">
                  <c:v>2836</c:v>
                </c:pt>
                <c:pt idx="391">
                  <c:v>2452</c:v>
                </c:pt>
                <c:pt idx="392">
                  <c:v>2475</c:v>
                </c:pt>
                <c:pt idx="393">
                  <c:v>2340</c:v>
                </c:pt>
                <c:pt idx="394">
                  <c:v>2472</c:v>
                </c:pt>
                <c:pt idx="395">
                  <c:v>2395</c:v>
                </c:pt>
                <c:pt idx="396">
                  <c:v>2449</c:v>
                </c:pt>
                <c:pt idx="397">
                  <c:v>2465</c:v>
                </c:pt>
                <c:pt idx="398">
                  <c:v>2544</c:v>
                </c:pt>
                <c:pt idx="399">
                  <c:v>2487</c:v>
                </c:pt>
                <c:pt idx="400">
                  <c:v>2366</c:v>
                </c:pt>
                <c:pt idx="401">
                  <c:v>2390</c:v>
                </c:pt>
                <c:pt idx="402">
                  <c:v>2489</c:v>
                </c:pt>
                <c:pt idx="403">
                  <c:v>2430</c:v>
                </c:pt>
                <c:pt idx="404">
                  <c:v>2436</c:v>
                </c:pt>
                <c:pt idx="405">
                  <c:v>2432</c:v>
                </c:pt>
                <c:pt idx="406">
                  <c:v>2476</c:v>
                </c:pt>
                <c:pt idx="407">
                  <c:v>2507</c:v>
                </c:pt>
                <c:pt idx="408">
                  <c:v>2501</c:v>
                </c:pt>
                <c:pt idx="409">
                  <c:v>2966</c:v>
                </c:pt>
                <c:pt idx="410">
                  <c:v>2836</c:v>
                </c:pt>
                <c:pt idx="411">
                  <c:v>2453</c:v>
                </c:pt>
                <c:pt idx="412">
                  <c:v>2481</c:v>
                </c:pt>
                <c:pt idx="413">
                  <c:v>2938</c:v>
                </c:pt>
                <c:pt idx="414">
                  <c:v>2566</c:v>
                </c:pt>
                <c:pt idx="415">
                  <c:v>2599</c:v>
                </c:pt>
                <c:pt idx="416">
                  <c:v>2468</c:v>
                </c:pt>
                <c:pt idx="417">
                  <c:v>2539</c:v>
                </c:pt>
                <c:pt idx="418">
                  <c:v>2470</c:v>
                </c:pt>
                <c:pt idx="419">
                  <c:v>2511</c:v>
                </c:pt>
                <c:pt idx="420">
                  <c:v>2481</c:v>
                </c:pt>
                <c:pt idx="421">
                  <c:v>2796</c:v>
                </c:pt>
                <c:pt idx="422">
                  <c:v>2469</c:v>
                </c:pt>
                <c:pt idx="423">
                  <c:v>2490</c:v>
                </c:pt>
                <c:pt idx="424">
                  <c:v>2547</c:v>
                </c:pt>
                <c:pt idx="425">
                  <c:v>2993</c:v>
                </c:pt>
                <c:pt idx="426">
                  <c:v>2578</c:v>
                </c:pt>
                <c:pt idx="427">
                  <c:v>2598</c:v>
                </c:pt>
                <c:pt idx="428">
                  <c:v>3110</c:v>
                </c:pt>
                <c:pt idx="429">
                  <c:v>2657</c:v>
                </c:pt>
                <c:pt idx="430">
                  <c:v>3191</c:v>
                </c:pt>
                <c:pt idx="431">
                  <c:v>2665</c:v>
                </c:pt>
                <c:pt idx="432">
                  <c:v>2596</c:v>
                </c:pt>
                <c:pt idx="433">
                  <c:v>2611</c:v>
                </c:pt>
                <c:pt idx="434">
                  <c:v>2578</c:v>
                </c:pt>
                <c:pt idx="435">
                  <c:v>3330</c:v>
                </c:pt>
                <c:pt idx="436">
                  <c:v>2673</c:v>
                </c:pt>
                <c:pt idx="437">
                  <c:v>2726</c:v>
                </c:pt>
                <c:pt idx="438">
                  <c:v>2672</c:v>
                </c:pt>
                <c:pt idx="439">
                  <c:v>2674</c:v>
                </c:pt>
                <c:pt idx="440">
                  <c:v>3082</c:v>
                </c:pt>
                <c:pt idx="441">
                  <c:v>2730</c:v>
                </c:pt>
                <c:pt idx="442">
                  <c:v>2701</c:v>
                </c:pt>
                <c:pt idx="443">
                  <c:v>2758</c:v>
                </c:pt>
                <c:pt idx="444">
                  <c:v>2766</c:v>
                </c:pt>
                <c:pt idx="445">
                  <c:v>3174</c:v>
                </c:pt>
                <c:pt idx="446">
                  <c:v>2727</c:v>
                </c:pt>
                <c:pt idx="447">
                  <c:v>2719</c:v>
                </c:pt>
                <c:pt idx="448">
                  <c:v>2783</c:v>
                </c:pt>
                <c:pt idx="449">
                  <c:v>2779</c:v>
                </c:pt>
                <c:pt idx="450">
                  <c:v>3387</c:v>
                </c:pt>
                <c:pt idx="451">
                  <c:v>2818</c:v>
                </c:pt>
                <c:pt idx="452">
                  <c:v>2773</c:v>
                </c:pt>
                <c:pt idx="453">
                  <c:v>2772</c:v>
                </c:pt>
                <c:pt idx="454">
                  <c:v>2798</c:v>
                </c:pt>
                <c:pt idx="455">
                  <c:v>3119</c:v>
                </c:pt>
                <c:pt idx="456">
                  <c:v>2974</c:v>
                </c:pt>
                <c:pt idx="457">
                  <c:v>2732</c:v>
                </c:pt>
                <c:pt idx="458">
                  <c:v>2785</c:v>
                </c:pt>
                <c:pt idx="459">
                  <c:v>2747</c:v>
                </c:pt>
                <c:pt idx="460">
                  <c:v>2713</c:v>
                </c:pt>
                <c:pt idx="461">
                  <c:v>2828</c:v>
                </c:pt>
                <c:pt idx="462">
                  <c:v>2798</c:v>
                </c:pt>
                <c:pt idx="463">
                  <c:v>3311</c:v>
                </c:pt>
                <c:pt idx="464">
                  <c:v>2839</c:v>
                </c:pt>
                <c:pt idx="465">
                  <c:v>2813</c:v>
                </c:pt>
                <c:pt idx="466">
                  <c:v>2880</c:v>
                </c:pt>
                <c:pt idx="467">
                  <c:v>2818</c:v>
                </c:pt>
                <c:pt idx="468">
                  <c:v>2845</c:v>
                </c:pt>
                <c:pt idx="469">
                  <c:v>2856</c:v>
                </c:pt>
                <c:pt idx="470">
                  <c:v>2856</c:v>
                </c:pt>
                <c:pt idx="471">
                  <c:v>2857</c:v>
                </c:pt>
                <c:pt idx="472">
                  <c:v>2837</c:v>
                </c:pt>
                <c:pt idx="473">
                  <c:v>2872</c:v>
                </c:pt>
                <c:pt idx="474">
                  <c:v>3161</c:v>
                </c:pt>
                <c:pt idx="475">
                  <c:v>2859</c:v>
                </c:pt>
                <c:pt idx="476">
                  <c:v>2835</c:v>
                </c:pt>
                <c:pt idx="477">
                  <c:v>3214</c:v>
                </c:pt>
                <c:pt idx="478">
                  <c:v>2933</c:v>
                </c:pt>
                <c:pt idx="479">
                  <c:v>2877</c:v>
                </c:pt>
                <c:pt idx="480">
                  <c:v>2898</c:v>
                </c:pt>
                <c:pt idx="481">
                  <c:v>2936</c:v>
                </c:pt>
                <c:pt idx="482">
                  <c:v>2835</c:v>
                </c:pt>
                <c:pt idx="483">
                  <c:v>3737</c:v>
                </c:pt>
                <c:pt idx="484">
                  <c:v>3057</c:v>
                </c:pt>
                <c:pt idx="485">
                  <c:v>3132</c:v>
                </c:pt>
                <c:pt idx="486">
                  <c:v>3001</c:v>
                </c:pt>
                <c:pt idx="487">
                  <c:v>2902</c:v>
                </c:pt>
                <c:pt idx="488">
                  <c:v>3255</c:v>
                </c:pt>
                <c:pt idx="489">
                  <c:v>3212</c:v>
                </c:pt>
                <c:pt idx="490">
                  <c:v>3224</c:v>
                </c:pt>
                <c:pt idx="491">
                  <c:v>3097</c:v>
                </c:pt>
                <c:pt idx="492">
                  <c:v>3379</c:v>
                </c:pt>
                <c:pt idx="493">
                  <c:v>2945</c:v>
                </c:pt>
                <c:pt idx="494">
                  <c:v>2949</c:v>
                </c:pt>
                <c:pt idx="495">
                  <c:v>2905</c:v>
                </c:pt>
                <c:pt idx="496">
                  <c:v>3221</c:v>
                </c:pt>
                <c:pt idx="497">
                  <c:v>3085</c:v>
                </c:pt>
                <c:pt idx="498">
                  <c:v>2982</c:v>
                </c:pt>
                <c:pt idx="499">
                  <c:v>3011</c:v>
                </c:pt>
                <c:pt idx="500">
                  <c:v>2980</c:v>
                </c:pt>
                <c:pt idx="501">
                  <c:v>3432</c:v>
                </c:pt>
                <c:pt idx="502">
                  <c:v>3448</c:v>
                </c:pt>
                <c:pt idx="503">
                  <c:v>3133</c:v>
                </c:pt>
                <c:pt idx="504">
                  <c:v>3038</c:v>
                </c:pt>
                <c:pt idx="505">
                  <c:v>3039</c:v>
                </c:pt>
                <c:pt idx="506">
                  <c:v>3058</c:v>
                </c:pt>
                <c:pt idx="507">
                  <c:v>3078</c:v>
                </c:pt>
                <c:pt idx="508">
                  <c:v>3333</c:v>
                </c:pt>
                <c:pt idx="509">
                  <c:v>3116</c:v>
                </c:pt>
                <c:pt idx="510">
                  <c:v>3639</c:v>
                </c:pt>
                <c:pt idx="511">
                  <c:v>2999</c:v>
                </c:pt>
                <c:pt idx="512">
                  <c:v>2985</c:v>
                </c:pt>
                <c:pt idx="513">
                  <c:v>3082</c:v>
                </c:pt>
                <c:pt idx="514">
                  <c:v>3405</c:v>
                </c:pt>
                <c:pt idx="515">
                  <c:v>3210</c:v>
                </c:pt>
                <c:pt idx="516">
                  <c:v>3164</c:v>
                </c:pt>
                <c:pt idx="517">
                  <c:v>3095</c:v>
                </c:pt>
                <c:pt idx="518">
                  <c:v>3130</c:v>
                </c:pt>
                <c:pt idx="519">
                  <c:v>3126</c:v>
                </c:pt>
                <c:pt idx="520">
                  <c:v>3168</c:v>
                </c:pt>
                <c:pt idx="521">
                  <c:v>3314</c:v>
                </c:pt>
                <c:pt idx="522">
                  <c:v>3165</c:v>
                </c:pt>
                <c:pt idx="523">
                  <c:v>3206</c:v>
                </c:pt>
                <c:pt idx="524">
                  <c:v>3194</c:v>
                </c:pt>
                <c:pt idx="525">
                  <c:v>3155</c:v>
                </c:pt>
                <c:pt idx="526">
                  <c:v>3122</c:v>
                </c:pt>
                <c:pt idx="527">
                  <c:v>3575</c:v>
                </c:pt>
                <c:pt idx="528">
                  <c:v>3217</c:v>
                </c:pt>
                <c:pt idx="529">
                  <c:v>3227</c:v>
                </c:pt>
                <c:pt idx="530">
                  <c:v>3195</c:v>
                </c:pt>
                <c:pt idx="531">
                  <c:v>3545</c:v>
                </c:pt>
                <c:pt idx="532">
                  <c:v>3217</c:v>
                </c:pt>
                <c:pt idx="533">
                  <c:v>3214</c:v>
                </c:pt>
                <c:pt idx="534">
                  <c:v>3258</c:v>
                </c:pt>
                <c:pt idx="535">
                  <c:v>3237</c:v>
                </c:pt>
                <c:pt idx="536">
                  <c:v>3200</c:v>
                </c:pt>
                <c:pt idx="537">
                  <c:v>3216</c:v>
                </c:pt>
                <c:pt idx="538">
                  <c:v>3228</c:v>
                </c:pt>
                <c:pt idx="539">
                  <c:v>3349</c:v>
                </c:pt>
                <c:pt idx="540">
                  <c:v>3312</c:v>
                </c:pt>
                <c:pt idx="541">
                  <c:v>3178</c:v>
                </c:pt>
                <c:pt idx="542">
                  <c:v>3150</c:v>
                </c:pt>
                <c:pt idx="543">
                  <c:v>3207</c:v>
                </c:pt>
                <c:pt idx="544">
                  <c:v>3306</c:v>
                </c:pt>
                <c:pt idx="545">
                  <c:v>3527</c:v>
                </c:pt>
                <c:pt idx="546">
                  <c:v>3315</c:v>
                </c:pt>
                <c:pt idx="547">
                  <c:v>3379</c:v>
                </c:pt>
                <c:pt idx="548">
                  <c:v>3273</c:v>
                </c:pt>
                <c:pt idx="549">
                  <c:v>3240</c:v>
                </c:pt>
                <c:pt idx="550">
                  <c:v>3502</c:v>
                </c:pt>
                <c:pt idx="551">
                  <c:v>3379</c:v>
                </c:pt>
                <c:pt idx="552">
                  <c:v>3357</c:v>
                </c:pt>
                <c:pt idx="553">
                  <c:v>3397</c:v>
                </c:pt>
                <c:pt idx="554">
                  <c:v>3412</c:v>
                </c:pt>
                <c:pt idx="555">
                  <c:v>3318</c:v>
                </c:pt>
                <c:pt idx="556">
                  <c:v>3331</c:v>
                </c:pt>
                <c:pt idx="557">
                  <c:v>3412</c:v>
                </c:pt>
                <c:pt idx="558">
                  <c:v>3328</c:v>
                </c:pt>
                <c:pt idx="559">
                  <c:v>3440</c:v>
                </c:pt>
                <c:pt idx="560">
                  <c:v>3444</c:v>
                </c:pt>
                <c:pt idx="561">
                  <c:v>3347</c:v>
                </c:pt>
                <c:pt idx="562">
                  <c:v>3304</c:v>
                </c:pt>
                <c:pt idx="563">
                  <c:v>3453</c:v>
                </c:pt>
                <c:pt idx="564">
                  <c:v>3343</c:v>
                </c:pt>
                <c:pt idx="565">
                  <c:v>3312</c:v>
                </c:pt>
                <c:pt idx="566">
                  <c:v>3369</c:v>
                </c:pt>
                <c:pt idx="567">
                  <c:v>3453</c:v>
                </c:pt>
                <c:pt idx="568">
                  <c:v>3465</c:v>
                </c:pt>
                <c:pt idx="569">
                  <c:v>3425</c:v>
                </c:pt>
                <c:pt idx="570">
                  <c:v>3443</c:v>
                </c:pt>
                <c:pt idx="571">
                  <c:v>3425</c:v>
                </c:pt>
                <c:pt idx="572">
                  <c:v>3405</c:v>
                </c:pt>
                <c:pt idx="573">
                  <c:v>3489</c:v>
                </c:pt>
                <c:pt idx="574">
                  <c:v>3478</c:v>
                </c:pt>
                <c:pt idx="575">
                  <c:v>3885</c:v>
                </c:pt>
                <c:pt idx="576">
                  <c:v>3422</c:v>
                </c:pt>
                <c:pt idx="577">
                  <c:v>3509</c:v>
                </c:pt>
                <c:pt idx="578">
                  <c:v>3507</c:v>
                </c:pt>
                <c:pt idx="579">
                  <c:v>3919</c:v>
                </c:pt>
                <c:pt idx="580">
                  <c:v>3509</c:v>
                </c:pt>
                <c:pt idx="581">
                  <c:v>3797</c:v>
                </c:pt>
                <c:pt idx="582">
                  <c:v>3509</c:v>
                </c:pt>
                <c:pt idx="583">
                  <c:v>3867</c:v>
                </c:pt>
                <c:pt idx="584">
                  <c:v>3545</c:v>
                </c:pt>
                <c:pt idx="585">
                  <c:v>3474</c:v>
                </c:pt>
                <c:pt idx="586">
                  <c:v>3471</c:v>
                </c:pt>
                <c:pt idx="587">
                  <c:v>3609</c:v>
                </c:pt>
                <c:pt idx="588">
                  <c:v>3456</c:v>
                </c:pt>
                <c:pt idx="589">
                  <c:v>3541</c:v>
                </c:pt>
                <c:pt idx="590">
                  <c:v>3524</c:v>
                </c:pt>
                <c:pt idx="591">
                  <c:v>3581</c:v>
                </c:pt>
                <c:pt idx="592">
                  <c:v>3713</c:v>
                </c:pt>
                <c:pt idx="593">
                  <c:v>3683</c:v>
                </c:pt>
                <c:pt idx="594">
                  <c:v>4044</c:v>
                </c:pt>
                <c:pt idx="595">
                  <c:v>3578</c:v>
                </c:pt>
                <c:pt idx="596">
                  <c:v>3649</c:v>
                </c:pt>
                <c:pt idx="597">
                  <c:v>3658</c:v>
                </c:pt>
                <c:pt idx="598">
                  <c:v>4149</c:v>
                </c:pt>
                <c:pt idx="599">
                  <c:v>3635</c:v>
                </c:pt>
                <c:pt idx="600">
                  <c:v>3792</c:v>
                </c:pt>
                <c:pt idx="601">
                  <c:v>3645</c:v>
                </c:pt>
                <c:pt idx="602">
                  <c:v>3602</c:v>
                </c:pt>
                <c:pt idx="603">
                  <c:v>3613</c:v>
                </c:pt>
                <c:pt idx="604">
                  <c:v>3672</c:v>
                </c:pt>
                <c:pt idx="605">
                  <c:v>3731</c:v>
                </c:pt>
                <c:pt idx="606">
                  <c:v>3622</c:v>
                </c:pt>
                <c:pt idx="607">
                  <c:v>3663</c:v>
                </c:pt>
                <c:pt idx="608">
                  <c:v>3771</c:v>
                </c:pt>
                <c:pt idx="609">
                  <c:v>4162</c:v>
                </c:pt>
                <c:pt idx="610">
                  <c:v>3597</c:v>
                </c:pt>
                <c:pt idx="611">
                  <c:v>3685</c:v>
                </c:pt>
                <c:pt idx="612">
                  <c:v>3682</c:v>
                </c:pt>
                <c:pt idx="613">
                  <c:v>4131</c:v>
                </c:pt>
                <c:pt idx="614">
                  <c:v>3670</c:v>
                </c:pt>
                <c:pt idx="615">
                  <c:v>3715</c:v>
                </c:pt>
                <c:pt idx="616">
                  <c:v>3712</c:v>
                </c:pt>
                <c:pt idx="617">
                  <c:v>3745</c:v>
                </c:pt>
                <c:pt idx="618">
                  <c:v>4045</c:v>
                </c:pt>
                <c:pt idx="619">
                  <c:v>3678</c:v>
                </c:pt>
                <c:pt idx="620">
                  <c:v>4113</c:v>
                </c:pt>
                <c:pt idx="621">
                  <c:v>3736</c:v>
                </c:pt>
                <c:pt idx="622">
                  <c:v>3738</c:v>
                </c:pt>
                <c:pt idx="623">
                  <c:v>3735</c:v>
                </c:pt>
                <c:pt idx="624">
                  <c:v>3706</c:v>
                </c:pt>
                <c:pt idx="625">
                  <c:v>3625</c:v>
                </c:pt>
                <c:pt idx="626">
                  <c:v>3843</c:v>
                </c:pt>
                <c:pt idx="627">
                  <c:v>4282</c:v>
                </c:pt>
                <c:pt idx="628">
                  <c:v>3884</c:v>
                </c:pt>
                <c:pt idx="629">
                  <c:v>3767</c:v>
                </c:pt>
                <c:pt idx="630">
                  <c:v>3779</c:v>
                </c:pt>
                <c:pt idx="631">
                  <c:v>3986</c:v>
                </c:pt>
                <c:pt idx="632">
                  <c:v>3782</c:v>
                </c:pt>
                <c:pt idx="633">
                  <c:v>3785</c:v>
                </c:pt>
                <c:pt idx="634">
                  <c:v>4219</c:v>
                </c:pt>
                <c:pt idx="635">
                  <c:v>3952</c:v>
                </c:pt>
                <c:pt idx="636">
                  <c:v>4652</c:v>
                </c:pt>
                <c:pt idx="637">
                  <c:v>3928</c:v>
                </c:pt>
                <c:pt idx="638">
                  <c:v>3856</c:v>
                </c:pt>
                <c:pt idx="639">
                  <c:v>3810</c:v>
                </c:pt>
                <c:pt idx="640">
                  <c:v>3888</c:v>
                </c:pt>
                <c:pt idx="641">
                  <c:v>4598</c:v>
                </c:pt>
                <c:pt idx="642">
                  <c:v>3810</c:v>
                </c:pt>
                <c:pt idx="643">
                  <c:v>3795</c:v>
                </c:pt>
                <c:pt idx="644">
                  <c:v>3859</c:v>
                </c:pt>
                <c:pt idx="645">
                  <c:v>3854</c:v>
                </c:pt>
                <c:pt idx="646">
                  <c:v>4112</c:v>
                </c:pt>
                <c:pt idx="647">
                  <c:v>3994</c:v>
                </c:pt>
                <c:pt idx="648">
                  <c:v>4290</c:v>
                </c:pt>
                <c:pt idx="649">
                  <c:v>3846</c:v>
                </c:pt>
                <c:pt idx="650">
                  <c:v>3892</c:v>
                </c:pt>
                <c:pt idx="651">
                  <c:v>3856</c:v>
                </c:pt>
                <c:pt idx="652">
                  <c:v>3896</c:v>
                </c:pt>
                <c:pt idx="653">
                  <c:v>3846</c:v>
                </c:pt>
                <c:pt idx="654">
                  <c:v>3828</c:v>
                </c:pt>
                <c:pt idx="655">
                  <c:v>3960</c:v>
                </c:pt>
                <c:pt idx="656">
                  <c:v>4002</c:v>
                </c:pt>
                <c:pt idx="657">
                  <c:v>3972</c:v>
                </c:pt>
                <c:pt idx="658">
                  <c:v>3959</c:v>
                </c:pt>
                <c:pt idx="659">
                  <c:v>3939</c:v>
                </c:pt>
                <c:pt idx="660">
                  <c:v>3959</c:v>
                </c:pt>
                <c:pt idx="661">
                  <c:v>3990</c:v>
                </c:pt>
                <c:pt idx="662">
                  <c:v>4237</c:v>
                </c:pt>
                <c:pt idx="663">
                  <c:v>4028</c:v>
                </c:pt>
                <c:pt idx="664">
                  <c:v>3832</c:v>
                </c:pt>
                <c:pt idx="665">
                  <c:v>4390</c:v>
                </c:pt>
                <c:pt idx="666">
                  <c:v>3930</c:v>
                </c:pt>
                <c:pt idx="667">
                  <c:v>3923</c:v>
                </c:pt>
                <c:pt idx="668">
                  <c:v>4003</c:v>
                </c:pt>
                <c:pt idx="669">
                  <c:v>4021</c:v>
                </c:pt>
                <c:pt idx="670">
                  <c:v>4427</c:v>
                </c:pt>
                <c:pt idx="671">
                  <c:v>4067</c:v>
                </c:pt>
                <c:pt idx="672">
                  <c:v>4034</c:v>
                </c:pt>
                <c:pt idx="673">
                  <c:v>4019</c:v>
                </c:pt>
                <c:pt idx="674">
                  <c:v>4012</c:v>
                </c:pt>
                <c:pt idx="675">
                  <c:v>4646</c:v>
                </c:pt>
                <c:pt idx="676">
                  <c:v>4151</c:v>
                </c:pt>
                <c:pt idx="677">
                  <c:v>4130</c:v>
                </c:pt>
                <c:pt idx="678">
                  <c:v>4060</c:v>
                </c:pt>
                <c:pt idx="679">
                  <c:v>4031</c:v>
                </c:pt>
                <c:pt idx="680">
                  <c:v>4140</c:v>
                </c:pt>
                <c:pt idx="681">
                  <c:v>4061</c:v>
                </c:pt>
                <c:pt idx="682">
                  <c:v>4092</c:v>
                </c:pt>
                <c:pt idx="683">
                  <c:v>4100</c:v>
                </c:pt>
                <c:pt idx="684">
                  <c:v>4077</c:v>
                </c:pt>
                <c:pt idx="685">
                  <c:v>4123</c:v>
                </c:pt>
                <c:pt idx="686">
                  <c:v>4104</c:v>
                </c:pt>
                <c:pt idx="687">
                  <c:v>4111</c:v>
                </c:pt>
                <c:pt idx="688">
                  <c:v>4302</c:v>
                </c:pt>
                <c:pt idx="689">
                  <c:v>4254</c:v>
                </c:pt>
                <c:pt idx="690">
                  <c:v>4001</c:v>
                </c:pt>
                <c:pt idx="691">
                  <c:v>4170</c:v>
                </c:pt>
                <c:pt idx="692">
                  <c:v>4122</c:v>
                </c:pt>
                <c:pt idx="693">
                  <c:v>4115</c:v>
                </c:pt>
                <c:pt idx="694">
                  <c:v>4128</c:v>
                </c:pt>
                <c:pt idx="695">
                  <c:v>4133</c:v>
                </c:pt>
                <c:pt idx="696">
                  <c:v>4229</c:v>
                </c:pt>
                <c:pt idx="697">
                  <c:v>4214</c:v>
                </c:pt>
                <c:pt idx="698">
                  <c:v>4277</c:v>
                </c:pt>
                <c:pt idx="699">
                  <c:v>4297</c:v>
                </c:pt>
                <c:pt idx="700">
                  <c:v>4159</c:v>
                </c:pt>
                <c:pt idx="701">
                  <c:v>4557</c:v>
                </c:pt>
                <c:pt idx="702">
                  <c:v>4201</c:v>
                </c:pt>
                <c:pt idx="703">
                  <c:v>4463</c:v>
                </c:pt>
                <c:pt idx="704">
                  <c:v>4808</c:v>
                </c:pt>
                <c:pt idx="705">
                  <c:v>4221</c:v>
                </c:pt>
                <c:pt idx="706">
                  <c:v>4274</c:v>
                </c:pt>
                <c:pt idx="707">
                  <c:v>4204</c:v>
                </c:pt>
                <c:pt idx="708">
                  <c:v>4129</c:v>
                </c:pt>
                <c:pt idx="709">
                  <c:v>4077</c:v>
                </c:pt>
                <c:pt idx="710">
                  <c:v>4166</c:v>
                </c:pt>
                <c:pt idx="711">
                  <c:v>4265</c:v>
                </c:pt>
                <c:pt idx="712">
                  <c:v>4733</c:v>
                </c:pt>
                <c:pt idx="713">
                  <c:v>4256</c:v>
                </c:pt>
                <c:pt idx="714">
                  <c:v>4348</c:v>
                </c:pt>
                <c:pt idx="715">
                  <c:v>4288</c:v>
                </c:pt>
                <c:pt idx="716">
                  <c:v>4316</c:v>
                </c:pt>
                <c:pt idx="717">
                  <c:v>4283</c:v>
                </c:pt>
                <c:pt idx="718">
                  <c:v>4285</c:v>
                </c:pt>
                <c:pt idx="719">
                  <c:v>4232</c:v>
                </c:pt>
                <c:pt idx="720">
                  <c:v>4647</c:v>
                </c:pt>
                <c:pt idx="721">
                  <c:v>4313</c:v>
                </c:pt>
                <c:pt idx="722">
                  <c:v>4311</c:v>
                </c:pt>
                <c:pt idx="723">
                  <c:v>4794</c:v>
                </c:pt>
                <c:pt idx="724">
                  <c:v>4231</c:v>
                </c:pt>
                <c:pt idx="725">
                  <c:v>4340</c:v>
                </c:pt>
                <c:pt idx="726">
                  <c:v>4848</c:v>
                </c:pt>
                <c:pt idx="727">
                  <c:v>4337</c:v>
                </c:pt>
                <c:pt idx="728">
                  <c:v>4391</c:v>
                </c:pt>
                <c:pt idx="729">
                  <c:v>4621</c:v>
                </c:pt>
                <c:pt idx="730">
                  <c:v>4701</c:v>
                </c:pt>
                <c:pt idx="731">
                  <c:v>4552</c:v>
                </c:pt>
                <c:pt idx="732">
                  <c:v>4783</c:v>
                </c:pt>
                <c:pt idx="733">
                  <c:v>4362</c:v>
                </c:pt>
                <c:pt idx="734">
                  <c:v>5126</c:v>
                </c:pt>
                <c:pt idx="735">
                  <c:v>4867</c:v>
                </c:pt>
                <c:pt idx="736">
                  <c:v>4386</c:v>
                </c:pt>
                <c:pt idx="737">
                  <c:v>4465</c:v>
                </c:pt>
                <c:pt idx="738">
                  <c:v>4842</c:v>
                </c:pt>
                <c:pt idx="739">
                  <c:v>4374</c:v>
                </c:pt>
                <c:pt idx="740">
                  <c:v>4395</c:v>
                </c:pt>
                <c:pt idx="741">
                  <c:v>4387</c:v>
                </c:pt>
                <c:pt idx="742">
                  <c:v>4401</c:v>
                </c:pt>
                <c:pt idx="743">
                  <c:v>4361</c:v>
                </c:pt>
                <c:pt idx="744">
                  <c:v>4450</c:v>
                </c:pt>
                <c:pt idx="745">
                  <c:v>4439</c:v>
                </c:pt>
                <c:pt idx="746">
                  <c:v>4507</c:v>
                </c:pt>
                <c:pt idx="747">
                  <c:v>5307</c:v>
                </c:pt>
                <c:pt idx="748">
                  <c:v>4519</c:v>
                </c:pt>
                <c:pt idx="749">
                  <c:v>4487</c:v>
                </c:pt>
                <c:pt idx="750">
                  <c:v>4545</c:v>
                </c:pt>
                <c:pt idx="751">
                  <c:v>4621</c:v>
                </c:pt>
                <c:pt idx="752">
                  <c:v>4467</c:v>
                </c:pt>
                <c:pt idx="753">
                  <c:v>4985</c:v>
                </c:pt>
                <c:pt idx="754">
                  <c:v>4501</c:v>
                </c:pt>
                <c:pt idx="755">
                  <c:v>4497</c:v>
                </c:pt>
                <c:pt idx="756">
                  <c:v>4950</c:v>
                </c:pt>
                <c:pt idx="757">
                  <c:v>4479</c:v>
                </c:pt>
                <c:pt idx="758">
                  <c:v>4517</c:v>
                </c:pt>
                <c:pt idx="759">
                  <c:v>4897</c:v>
                </c:pt>
                <c:pt idx="760">
                  <c:v>4531</c:v>
                </c:pt>
                <c:pt idx="761">
                  <c:v>4611</c:v>
                </c:pt>
                <c:pt idx="762">
                  <c:v>4967</c:v>
                </c:pt>
                <c:pt idx="763">
                  <c:v>4515</c:v>
                </c:pt>
                <c:pt idx="764">
                  <c:v>5320</c:v>
                </c:pt>
                <c:pt idx="765">
                  <c:v>5008</c:v>
                </c:pt>
                <c:pt idx="766">
                  <c:v>4613</c:v>
                </c:pt>
                <c:pt idx="767">
                  <c:v>4629</c:v>
                </c:pt>
                <c:pt idx="768">
                  <c:v>4916</c:v>
                </c:pt>
                <c:pt idx="769">
                  <c:v>4661</c:v>
                </c:pt>
                <c:pt idx="770">
                  <c:v>4622</c:v>
                </c:pt>
                <c:pt idx="771">
                  <c:v>4634</c:v>
                </c:pt>
                <c:pt idx="772">
                  <c:v>4557</c:v>
                </c:pt>
                <c:pt idx="773">
                  <c:v>4656</c:v>
                </c:pt>
                <c:pt idx="774">
                  <c:v>4909</c:v>
                </c:pt>
                <c:pt idx="775">
                  <c:v>4584</c:v>
                </c:pt>
                <c:pt idx="776">
                  <c:v>4596</c:v>
                </c:pt>
                <c:pt idx="777">
                  <c:v>4623</c:v>
                </c:pt>
                <c:pt idx="778">
                  <c:v>4574</c:v>
                </c:pt>
                <c:pt idx="779">
                  <c:v>4483</c:v>
                </c:pt>
                <c:pt idx="780">
                  <c:v>4558</c:v>
                </c:pt>
                <c:pt idx="781">
                  <c:v>4676</c:v>
                </c:pt>
                <c:pt idx="782">
                  <c:v>4643</c:v>
                </c:pt>
                <c:pt idx="783">
                  <c:v>4643</c:v>
                </c:pt>
                <c:pt idx="784">
                  <c:v>4650</c:v>
                </c:pt>
                <c:pt idx="785">
                  <c:v>4667</c:v>
                </c:pt>
                <c:pt idx="786">
                  <c:v>4693</c:v>
                </c:pt>
                <c:pt idx="787">
                  <c:v>4756</c:v>
                </c:pt>
                <c:pt idx="788">
                  <c:v>5537</c:v>
                </c:pt>
                <c:pt idx="789">
                  <c:v>4947</c:v>
                </c:pt>
                <c:pt idx="790">
                  <c:v>4869</c:v>
                </c:pt>
                <c:pt idx="791">
                  <c:v>5065</c:v>
                </c:pt>
                <c:pt idx="792">
                  <c:v>4763</c:v>
                </c:pt>
                <c:pt idx="793">
                  <c:v>5311</c:v>
                </c:pt>
                <c:pt idx="794">
                  <c:v>4858</c:v>
                </c:pt>
                <c:pt idx="795">
                  <c:v>4842</c:v>
                </c:pt>
                <c:pt idx="796">
                  <c:v>4748</c:v>
                </c:pt>
                <c:pt idx="797">
                  <c:v>5194</c:v>
                </c:pt>
                <c:pt idx="798">
                  <c:v>4770</c:v>
                </c:pt>
                <c:pt idx="799">
                  <c:v>4777</c:v>
                </c:pt>
                <c:pt idx="800">
                  <c:v>4799</c:v>
                </c:pt>
                <c:pt idx="801">
                  <c:v>5091</c:v>
                </c:pt>
                <c:pt idx="802">
                  <c:v>5293</c:v>
                </c:pt>
                <c:pt idx="803">
                  <c:v>4824</c:v>
                </c:pt>
                <c:pt idx="804">
                  <c:v>4839</c:v>
                </c:pt>
                <c:pt idx="805">
                  <c:v>5727</c:v>
                </c:pt>
                <c:pt idx="806">
                  <c:v>4873</c:v>
                </c:pt>
                <c:pt idx="807">
                  <c:v>4812</c:v>
                </c:pt>
                <c:pt idx="808">
                  <c:v>4832</c:v>
                </c:pt>
                <c:pt idx="809">
                  <c:v>5105</c:v>
                </c:pt>
                <c:pt idx="810">
                  <c:v>4923</c:v>
                </c:pt>
                <c:pt idx="811">
                  <c:v>4722</c:v>
                </c:pt>
                <c:pt idx="812">
                  <c:v>4891</c:v>
                </c:pt>
                <c:pt idx="813">
                  <c:v>5251</c:v>
                </c:pt>
                <c:pt idx="814">
                  <c:v>4863</c:v>
                </c:pt>
                <c:pt idx="815">
                  <c:v>4889</c:v>
                </c:pt>
                <c:pt idx="816">
                  <c:v>5174</c:v>
                </c:pt>
                <c:pt idx="817">
                  <c:v>5027</c:v>
                </c:pt>
                <c:pt idx="818">
                  <c:v>4967</c:v>
                </c:pt>
                <c:pt idx="819">
                  <c:v>4844</c:v>
                </c:pt>
                <c:pt idx="820">
                  <c:v>4827</c:v>
                </c:pt>
                <c:pt idx="821">
                  <c:v>5184</c:v>
                </c:pt>
                <c:pt idx="822">
                  <c:v>5122</c:v>
                </c:pt>
                <c:pt idx="823">
                  <c:v>4917</c:v>
                </c:pt>
                <c:pt idx="824">
                  <c:v>4904</c:v>
                </c:pt>
                <c:pt idx="825">
                  <c:v>5041</c:v>
                </c:pt>
                <c:pt idx="826">
                  <c:v>4753</c:v>
                </c:pt>
                <c:pt idx="827">
                  <c:v>5398</c:v>
                </c:pt>
                <c:pt idx="828">
                  <c:v>4904</c:v>
                </c:pt>
                <c:pt idx="829">
                  <c:v>4910</c:v>
                </c:pt>
                <c:pt idx="830">
                  <c:v>4960</c:v>
                </c:pt>
                <c:pt idx="831">
                  <c:v>5031</c:v>
                </c:pt>
                <c:pt idx="832">
                  <c:v>5096</c:v>
                </c:pt>
                <c:pt idx="833">
                  <c:v>4924</c:v>
                </c:pt>
                <c:pt idx="834">
                  <c:v>4979</c:v>
                </c:pt>
                <c:pt idx="835">
                  <c:v>5442</c:v>
                </c:pt>
                <c:pt idx="836">
                  <c:v>4939</c:v>
                </c:pt>
                <c:pt idx="837">
                  <c:v>4788</c:v>
                </c:pt>
                <c:pt idx="838">
                  <c:v>5047</c:v>
                </c:pt>
                <c:pt idx="839">
                  <c:v>4947</c:v>
                </c:pt>
                <c:pt idx="840">
                  <c:v>4976</c:v>
                </c:pt>
                <c:pt idx="841">
                  <c:v>5046</c:v>
                </c:pt>
                <c:pt idx="842">
                  <c:v>5024</c:v>
                </c:pt>
                <c:pt idx="843">
                  <c:v>5516</c:v>
                </c:pt>
                <c:pt idx="844">
                  <c:v>5637</c:v>
                </c:pt>
                <c:pt idx="845">
                  <c:v>5203</c:v>
                </c:pt>
                <c:pt idx="846">
                  <c:v>5105</c:v>
                </c:pt>
                <c:pt idx="847">
                  <c:v>5108</c:v>
                </c:pt>
                <c:pt idx="848">
                  <c:v>5086</c:v>
                </c:pt>
                <c:pt idx="849">
                  <c:v>5077</c:v>
                </c:pt>
                <c:pt idx="850">
                  <c:v>5021</c:v>
                </c:pt>
                <c:pt idx="851">
                  <c:v>5421</c:v>
                </c:pt>
                <c:pt idx="852">
                  <c:v>5153</c:v>
                </c:pt>
                <c:pt idx="853">
                  <c:v>5028</c:v>
                </c:pt>
                <c:pt idx="854">
                  <c:v>5223</c:v>
                </c:pt>
                <c:pt idx="855">
                  <c:v>5047</c:v>
                </c:pt>
                <c:pt idx="856">
                  <c:v>5221</c:v>
                </c:pt>
                <c:pt idx="857">
                  <c:v>5088</c:v>
                </c:pt>
                <c:pt idx="858">
                  <c:v>5063</c:v>
                </c:pt>
                <c:pt idx="859">
                  <c:v>6346</c:v>
                </c:pt>
                <c:pt idx="860">
                  <c:v>5171</c:v>
                </c:pt>
                <c:pt idx="861">
                  <c:v>5228</c:v>
                </c:pt>
                <c:pt idx="862">
                  <c:v>5091</c:v>
                </c:pt>
                <c:pt idx="863">
                  <c:v>5233</c:v>
                </c:pt>
                <c:pt idx="864">
                  <c:v>5595</c:v>
                </c:pt>
                <c:pt idx="865">
                  <c:v>5217</c:v>
                </c:pt>
                <c:pt idx="866">
                  <c:v>5115</c:v>
                </c:pt>
                <c:pt idx="867">
                  <c:v>5317</c:v>
                </c:pt>
                <c:pt idx="868">
                  <c:v>5076</c:v>
                </c:pt>
                <c:pt idx="869">
                  <c:v>5184</c:v>
                </c:pt>
                <c:pt idx="870">
                  <c:v>5237</c:v>
                </c:pt>
                <c:pt idx="871">
                  <c:v>5109</c:v>
                </c:pt>
                <c:pt idx="872">
                  <c:v>5565</c:v>
                </c:pt>
                <c:pt idx="873">
                  <c:v>5230</c:v>
                </c:pt>
                <c:pt idx="874">
                  <c:v>5832</c:v>
                </c:pt>
                <c:pt idx="875">
                  <c:v>5233</c:v>
                </c:pt>
                <c:pt idx="876">
                  <c:v>5230</c:v>
                </c:pt>
                <c:pt idx="877">
                  <c:v>5597</c:v>
                </c:pt>
                <c:pt idx="878">
                  <c:v>5248</c:v>
                </c:pt>
                <c:pt idx="879">
                  <c:v>5165</c:v>
                </c:pt>
                <c:pt idx="880">
                  <c:v>5223</c:v>
                </c:pt>
                <c:pt idx="881">
                  <c:v>5425</c:v>
                </c:pt>
                <c:pt idx="882">
                  <c:v>5775</c:v>
                </c:pt>
                <c:pt idx="883">
                  <c:v>5324</c:v>
                </c:pt>
                <c:pt idx="884">
                  <c:v>5283</c:v>
                </c:pt>
                <c:pt idx="885">
                  <c:v>5559</c:v>
                </c:pt>
                <c:pt idx="886">
                  <c:v>5279</c:v>
                </c:pt>
                <c:pt idx="887">
                  <c:v>5104</c:v>
                </c:pt>
                <c:pt idx="888">
                  <c:v>5265</c:v>
                </c:pt>
                <c:pt idx="889">
                  <c:v>5287</c:v>
                </c:pt>
                <c:pt idx="890">
                  <c:v>5309</c:v>
                </c:pt>
                <c:pt idx="891">
                  <c:v>5304</c:v>
                </c:pt>
                <c:pt idx="892">
                  <c:v>5130</c:v>
                </c:pt>
                <c:pt idx="893">
                  <c:v>5368</c:v>
                </c:pt>
                <c:pt idx="894">
                  <c:v>5312</c:v>
                </c:pt>
                <c:pt idx="895">
                  <c:v>5232</c:v>
                </c:pt>
                <c:pt idx="896">
                  <c:v>5624</c:v>
                </c:pt>
                <c:pt idx="897">
                  <c:v>5350</c:v>
                </c:pt>
                <c:pt idx="898">
                  <c:v>5298</c:v>
                </c:pt>
                <c:pt idx="899">
                  <c:v>5296</c:v>
                </c:pt>
                <c:pt idx="900">
                  <c:v>5504</c:v>
                </c:pt>
                <c:pt idx="901">
                  <c:v>5368</c:v>
                </c:pt>
                <c:pt idx="902">
                  <c:v>5333</c:v>
                </c:pt>
                <c:pt idx="903">
                  <c:v>6492</c:v>
                </c:pt>
                <c:pt idx="904">
                  <c:v>5371</c:v>
                </c:pt>
                <c:pt idx="905">
                  <c:v>5406</c:v>
                </c:pt>
                <c:pt idx="906">
                  <c:v>5419</c:v>
                </c:pt>
                <c:pt idx="907">
                  <c:v>5505</c:v>
                </c:pt>
                <c:pt idx="908">
                  <c:v>5206</c:v>
                </c:pt>
                <c:pt idx="909">
                  <c:v>5381</c:v>
                </c:pt>
                <c:pt idx="910">
                  <c:v>5764</c:v>
                </c:pt>
                <c:pt idx="911">
                  <c:v>5364</c:v>
                </c:pt>
                <c:pt idx="912">
                  <c:v>5318</c:v>
                </c:pt>
                <c:pt idx="913">
                  <c:v>5399</c:v>
                </c:pt>
                <c:pt idx="914">
                  <c:v>5463</c:v>
                </c:pt>
                <c:pt idx="915">
                  <c:v>5473</c:v>
                </c:pt>
                <c:pt idx="916">
                  <c:v>5452</c:v>
                </c:pt>
                <c:pt idx="917">
                  <c:v>6058</c:v>
                </c:pt>
                <c:pt idx="918">
                  <c:v>5495</c:v>
                </c:pt>
                <c:pt idx="919">
                  <c:v>5548</c:v>
                </c:pt>
                <c:pt idx="920">
                  <c:v>5390</c:v>
                </c:pt>
                <c:pt idx="921">
                  <c:v>5473</c:v>
                </c:pt>
                <c:pt idx="922">
                  <c:v>5894</c:v>
                </c:pt>
                <c:pt idx="923">
                  <c:v>5420</c:v>
                </c:pt>
                <c:pt idx="924">
                  <c:v>5496</c:v>
                </c:pt>
                <c:pt idx="925">
                  <c:v>5449</c:v>
                </c:pt>
                <c:pt idx="926">
                  <c:v>5471</c:v>
                </c:pt>
                <c:pt idx="927">
                  <c:v>5809</c:v>
                </c:pt>
                <c:pt idx="928">
                  <c:v>5525</c:v>
                </c:pt>
                <c:pt idx="929">
                  <c:v>5537</c:v>
                </c:pt>
                <c:pt idx="930">
                  <c:v>5420</c:v>
                </c:pt>
                <c:pt idx="931">
                  <c:v>5644</c:v>
                </c:pt>
                <c:pt idx="932">
                  <c:v>6269</c:v>
                </c:pt>
                <c:pt idx="933">
                  <c:v>5553</c:v>
                </c:pt>
                <c:pt idx="934">
                  <c:v>5859</c:v>
                </c:pt>
                <c:pt idx="935">
                  <c:v>5988</c:v>
                </c:pt>
                <c:pt idx="936">
                  <c:v>5504</c:v>
                </c:pt>
                <c:pt idx="937">
                  <c:v>5575</c:v>
                </c:pt>
                <c:pt idx="938">
                  <c:v>5613</c:v>
                </c:pt>
                <c:pt idx="939">
                  <c:v>5914</c:v>
                </c:pt>
                <c:pt idx="940">
                  <c:v>5707</c:v>
                </c:pt>
                <c:pt idx="941">
                  <c:v>5646</c:v>
                </c:pt>
                <c:pt idx="942">
                  <c:v>5536</c:v>
                </c:pt>
                <c:pt idx="943">
                  <c:v>5641</c:v>
                </c:pt>
                <c:pt idx="944">
                  <c:v>5636</c:v>
                </c:pt>
                <c:pt idx="945">
                  <c:v>5622</c:v>
                </c:pt>
                <c:pt idx="946">
                  <c:v>6014</c:v>
                </c:pt>
                <c:pt idx="947">
                  <c:v>5570</c:v>
                </c:pt>
                <c:pt idx="948">
                  <c:v>5606</c:v>
                </c:pt>
                <c:pt idx="949">
                  <c:v>5637</c:v>
                </c:pt>
                <c:pt idx="950">
                  <c:v>6388</c:v>
                </c:pt>
                <c:pt idx="951">
                  <c:v>6368</c:v>
                </c:pt>
                <c:pt idx="952">
                  <c:v>5646</c:v>
                </c:pt>
                <c:pt idx="953">
                  <c:v>5650</c:v>
                </c:pt>
                <c:pt idx="954">
                  <c:v>5622</c:v>
                </c:pt>
                <c:pt idx="955">
                  <c:v>5615</c:v>
                </c:pt>
                <c:pt idx="956">
                  <c:v>5640</c:v>
                </c:pt>
                <c:pt idx="957">
                  <c:v>6112</c:v>
                </c:pt>
                <c:pt idx="958">
                  <c:v>6043</c:v>
                </c:pt>
                <c:pt idx="959">
                  <c:v>5708</c:v>
                </c:pt>
                <c:pt idx="960">
                  <c:v>5864</c:v>
                </c:pt>
                <c:pt idx="961">
                  <c:v>5715</c:v>
                </c:pt>
                <c:pt idx="962">
                  <c:v>5652</c:v>
                </c:pt>
                <c:pt idx="963">
                  <c:v>5673</c:v>
                </c:pt>
                <c:pt idx="964">
                  <c:v>5790</c:v>
                </c:pt>
                <c:pt idx="965">
                  <c:v>6114</c:v>
                </c:pt>
                <c:pt idx="966">
                  <c:v>5783</c:v>
                </c:pt>
                <c:pt idx="967">
                  <c:v>6134</c:v>
                </c:pt>
                <c:pt idx="968">
                  <c:v>5704</c:v>
                </c:pt>
                <c:pt idx="969">
                  <c:v>5609</c:v>
                </c:pt>
                <c:pt idx="970">
                  <c:v>5709</c:v>
                </c:pt>
                <c:pt idx="971">
                  <c:v>5768</c:v>
                </c:pt>
                <c:pt idx="972">
                  <c:v>6232</c:v>
                </c:pt>
                <c:pt idx="973">
                  <c:v>5671</c:v>
                </c:pt>
                <c:pt idx="974">
                  <c:v>6223</c:v>
                </c:pt>
                <c:pt idx="975">
                  <c:v>5709</c:v>
                </c:pt>
                <c:pt idx="976">
                  <c:v>5563</c:v>
                </c:pt>
                <c:pt idx="977">
                  <c:v>6363</c:v>
                </c:pt>
                <c:pt idx="978">
                  <c:v>5582</c:v>
                </c:pt>
                <c:pt idx="979">
                  <c:v>5808</c:v>
                </c:pt>
                <c:pt idx="980">
                  <c:v>5767</c:v>
                </c:pt>
                <c:pt idx="981">
                  <c:v>6276</c:v>
                </c:pt>
                <c:pt idx="982">
                  <c:v>5773</c:v>
                </c:pt>
                <c:pt idx="983">
                  <c:v>5783</c:v>
                </c:pt>
                <c:pt idx="984">
                  <c:v>5926</c:v>
                </c:pt>
                <c:pt idx="985">
                  <c:v>5957</c:v>
                </c:pt>
                <c:pt idx="986">
                  <c:v>5884</c:v>
                </c:pt>
                <c:pt idx="987">
                  <c:v>6022</c:v>
                </c:pt>
                <c:pt idx="988">
                  <c:v>6313</c:v>
                </c:pt>
                <c:pt idx="989">
                  <c:v>5856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0A3-4412-9576-6BE2B12F9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172928"/>
        <c:axId val="573118016"/>
      </c:scatterChart>
      <c:valAx>
        <c:axId val="58317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573118016"/>
        <c:crosses val="autoZero"/>
        <c:crossBetween val="midCat"/>
      </c:valAx>
      <c:valAx>
        <c:axId val="5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583172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9CC33-68D5-4E55-8F2A-DD57BB1C75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A4CB63-0E6D-4421-8395-7852B2CE86E3}">
      <dgm:prSet/>
      <dgm:spPr/>
      <dgm:t>
        <a:bodyPr/>
        <a:lstStyle/>
        <a:p>
          <a:r>
            <a:rPr lang="es-CR"/>
            <a:t>¿Conservar epsilon en todos los algoritmos o eliminarlo?</a:t>
          </a:r>
          <a:endParaRPr lang="en-US"/>
        </a:p>
      </dgm:t>
    </dgm:pt>
    <dgm:pt modelId="{17AEC0E0-2B4F-4717-9DBA-4AFB317A7E48}" type="parTrans" cxnId="{3FCCAE08-7213-4BB2-8413-8DED44F41DFC}">
      <dgm:prSet/>
      <dgm:spPr/>
      <dgm:t>
        <a:bodyPr/>
        <a:lstStyle/>
        <a:p>
          <a:endParaRPr lang="en-US"/>
        </a:p>
      </dgm:t>
    </dgm:pt>
    <dgm:pt modelId="{B72F56EE-DD28-4092-8C5C-6611A962B348}" type="sibTrans" cxnId="{3FCCAE08-7213-4BB2-8413-8DED44F41DFC}">
      <dgm:prSet/>
      <dgm:spPr/>
      <dgm:t>
        <a:bodyPr/>
        <a:lstStyle/>
        <a:p>
          <a:endParaRPr lang="en-US"/>
        </a:p>
      </dgm:t>
    </dgm:pt>
    <dgm:pt modelId="{7244A6D6-0136-4DC2-A275-32EB2E455FE7}">
      <dgm:prSet/>
      <dgm:spPr/>
      <dgm:t>
        <a:bodyPr/>
        <a:lstStyle/>
        <a:p>
          <a:r>
            <a:rPr lang="es-CR"/>
            <a:t>Conservarlo cancela el proceso en determinado momento, aun si disminuyo épsilon.</a:t>
          </a:r>
          <a:endParaRPr lang="en-US"/>
        </a:p>
      </dgm:t>
    </dgm:pt>
    <dgm:pt modelId="{A8C25E11-4C29-4BD6-A42A-C5D367772AE8}" type="parTrans" cxnId="{9A4BD75A-9F3C-4894-AA79-6B7BC585CF5C}">
      <dgm:prSet/>
      <dgm:spPr/>
      <dgm:t>
        <a:bodyPr/>
        <a:lstStyle/>
        <a:p>
          <a:endParaRPr lang="en-US"/>
        </a:p>
      </dgm:t>
    </dgm:pt>
    <dgm:pt modelId="{749EE28A-F755-4959-B69F-9FB40820BB4F}" type="sibTrans" cxnId="{9A4BD75A-9F3C-4894-AA79-6B7BC585CF5C}">
      <dgm:prSet/>
      <dgm:spPr/>
      <dgm:t>
        <a:bodyPr/>
        <a:lstStyle/>
        <a:p>
          <a:endParaRPr lang="en-US"/>
        </a:p>
      </dgm:t>
    </dgm:pt>
    <dgm:pt modelId="{E21C20C5-ED06-4BC6-A230-72F906EB313A}">
      <dgm:prSet/>
      <dgm:spPr/>
      <dgm:t>
        <a:bodyPr/>
        <a:lstStyle/>
        <a:p>
          <a:r>
            <a:rPr lang="es-CR"/>
            <a:t>Lo mejor es mantenerlo a razón de n.</a:t>
          </a:r>
          <a:endParaRPr lang="en-US"/>
        </a:p>
      </dgm:t>
    </dgm:pt>
    <dgm:pt modelId="{C96DDCA8-5E56-4242-A486-F56DF7ECC232}" type="parTrans" cxnId="{D2020748-7D32-42E6-B58F-DAB338BFA2A1}">
      <dgm:prSet/>
      <dgm:spPr/>
      <dgm:t>
        <a:bodyPr/>
        <a:lstStyle/>
        <a:p>
          <a:endParaRPr lang="en-US"/>
        </a:p>
      </dgm:t>
    </dgm:pt>
    <dgm:pt modelId="{8EA4EDD3-708A-4225-A9E0-CF74A4514C71}" type="sibTrans" cxnId="{D2020748-7D32-42E6-B58F-DAB338BFA2A1}">
      <dgm:prSet/>
      <dgm:spPr/>
      <dgm:t>
        <a:bodyPr/>
        <a:lstStyle/>
        <a:p>
          <a:endParaRPr lang="en-US"/>
        </a:p>
      </dgm:t>
    </dgm:pt>
    <dgm:pt modelId="{F1056889-30EF-4BEE-A66C-25E1DED62EAC}" type="pres">
      <dgm:prSet presAssocID="{FC69CC33-68D5-4E55-8F2A-DD57BB1C75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E49727-7762-4EDA-A617-A5A28B20DECC}" type="pres">
      <dgm:prSet presAssocID="{8AA4CB63-0E6D-4421-8395-7852B2CE86E3}" presName="hierRoot1" presStyleCnt="0"/>
      <dgm:spPr/>
    </dgm:pt>
    <dgm:pt modelId="{31792CA7-50A9-465A-BC3E-9B486988C833}" type="pres">
      <dgm:prSet presAssocID="{8AA4CB63-0E6D-4421-8395-7852B2CE86E3}" presName="composite" presStyleCnt="0"/>
      <dgm:spPr/>
    </dgm:pt>
    <dgm:pt modelId="{81222E50-6AAF-4F8D-BF1D-98CCD57EA3E0}" type="pres">
      <dgm:prSet presAssocID="{8AA4CB63-0E6D-4421-8395-7852B2CE86E3}" presName="background" presStyleLbl="node0" presStyleIdx="0" presStyleCnt="3"/>
      <dgm:spPr/>
    </dgm:pt>
    <dgm:pt modelId="{C523E910-4EF8-4468-A773-C3B29BBBE98E}" type="pres">
      <dgm:prSet presAssocID="{8AA4CB63-0E6D-4421-8395-7852B2CE86E3}" presName="text" presStyleLbl="fgAcc0" presStyleIdx="0" presStyleCnt="3">
        <dgm:presLayoutVars>
          <dgm:chPref val="3"/>
        </dgm:presLayoutVars>
      </dgm:prSet>
      <dgm:spPr/>
    </dgm:pt>
    <dgm:pt modelId="{17DCE78C-B96C-419D-85AB-DE84AD94E069}" type="pres">
      <dgm:prSet presAssocID="{8AA4CB63-0E6D-4421-8395-7852B2CE86E3}" presName="hierChild2" presStyleCnt="0"/>
      <dgm:spPr/>
    </dgm:pt>
    <dgm:pt modelId="{4971D478-154D-44E6-BAEC-9F475DB8F53B}" type="pres">
      <dgm:prSet presAssocID="{7244A6D6-0136-4DC2-A275-32EB2E455FE7}" presName="hierRoot1" presStyleCnt="0"/>
      <dgm:spPr/>
    </dgm:pt>
    <dgm:pt modelId="{D3FD7E90-03A1-48D8-9C0A-54B3A5B4D044}" type="pres">
      <dgm:prSet presAssocID="{7244A6D6-0136-4DC2-A275-32EB2E455FE7}" presName="composite" presStyleCnt="0"/>
      <dgm:spPr/>
    </dgm:pt>
    <dgm:pt modelId="{AB66BEAF-20AC-4BEF-9A95-1DF462AD0336}" type="pres">
      <dgm:prSet presAssocID="{7244A6D6-0136-4DC2-A275-32EB2E455FE7}" presName="background" presStyleLbl="node0" presStyleIdx="1" presStyleCnt="3"/>
      <dgm:spPr/>
    </dgm:pt>
    <dgm:pt modelId="{554325A3-994A-4704-BB20-6642E2CE2701}" type="pres">
      <dgm:prSet presAssocID="{7244A6D6-0136-4DC2-A275-32EB2E455FE7}" presName="text" presStyleLbl="fgAcc0" presStyleIdx="1" presStyleCnt="3">
        <dgm:presLayoutVars>
          <dgm:chPref val="3"/>
        </dgm:presLayoutVars>
      </dgm:prSet>
      <dgm:spPr/>
    </dgm:pt>
    <dgm:pt modelId="{36F2D8A9-CF66-4827-877D-8313D29FE2A7}" type="pres">
      <dgm:prSet presAssocID="{7244A6D6-0136-4DC2-A275-32EB2E455FE7}" presName="hierChild2" presStyleCnt="0"/>
      <dgm:spPr/>
    </dgm:pt>
    <dgm:pt modelId="{E4131C75-F36D-4A83-809F-BC6B66193BF9}" type="pres">
      <dgm:prSet presAssocID="{E21C20C5-ED06-4BC6-A230-72F906EB313A}" presName="hierRoot1" presStyleCnt="0"/>
      <dgm:spPr/>
    </dgm:pt>
    <dgm:pt modelId="{69C7D24E-84DA-4D9B-A4F7-9B3FD7D9FC2C}" type="pres">
      <dgm:prSet presAssocID="{E21C20C5-ED06-4BC6-A230-72F906EB313A}" presName="composite" presStyleCnt="0"/>
      <dgm:spPr/>
    </dgm:pt>
    <dgm:pt modelId="{5DCA7D6B-91AC-4AAC-A970-AA7502ECAB4E}" type="pres">
      <dgm:prSet presAssocID="{E21C20C5-ED06-4BC6-A230-72F906EB313A}" presName="background" presStyleLbl="node0" presStyleIdx="2" presStyleCnt="3"/>
      <dgm:spPr/>
    </dgm:pt>
    <dgm:pt modelId="{23E4C8A7-1EDC-4EFA-94A8-0E5B202456A4}" type="pres">
      <dgm:prSet presAssocID="{E21C20C5-ED06-4BC6-A230-72F906EB313A}" presName="text" presStyleLbl="fgAcc0" presStyleIdx="2" presStyleCnt="3">
        <dgm:presLayoutVars>
          <dgm:chPref val="3"/>
        </dgm:presLayoutVars>
      </dgm:prSet>
      <dgm:spPr/>
    </dgm:pt>
    <dgm:pt modelId="{5EB54BD6-12E2-4C1C-8D5D-EA0B9A09E90A}" type="pres">
      <dgm:prSet presAssocID="{E21C20C5-ED06-4BC6-A230-72F906EB313A}" presName="hierChild2" presStyleCnt="0"/>
      <dgm:spPr/>
    </dgm:pt>
  </dgm:ptLst>
  <dgm:cxnLst>
    <dgm:cxn modelId="{3FCCAE08-7213-4BB2-8413-8DED44F41DFC}" srcId="{FC69CC33-68D5-4E55-8F2A-DD57BB1C7522}" destId="{8AA4CB63-0E6D-4421-8395-7852B2CE86E3}" srcOrd="0" destOrd="0" parTransId="{17AEC0E0-2B4F-4717-9DBA-4AFB317A7E48}" sibTransId="{B72F56EE-DD28-4092-8C5C-6611A962B348}"/>
    <dgm:cxn modelId="{D2020748-7D32-42E6-B58F-DAB338BFA2A1}" srcId="{FC69CC33-68D5-4E55-8F2A-DD57BB1C7522}" destId="{E21C20C5-ED06-4BC6-A230-72F906EB313A}" srcOrd="2" destOrd="0" parTransId="{C96DDCA8-5E56-4242-A486-F56DF7ECC232}" sibTransId="{8EA4EDD3-708A-4225-A9E0-CF74A4514C71}"/>
    <dgm:cxn modelId="{9A4BD75A-9F3C-4894-AA79-6B7BC585CF5C}" srcId="{FC69CC33-68D5-4E55-8F2A-DD57BB1C7522}" destId="{7244A6D6-0136-4DC2-A275-32EB2E455FE7}" srcOrd="1" destOrd="0" parTransId="{A8C25E11-4C29-4BD6-A42A-C5D367772AE8}" sibTransId="{749EE28A-F755-4959-B69F-9FB40820BB4F}"/>
    <dgm:cxn modelId="{59FA41AD-5BAE-44E8-9E75-A1315D464C80}" type="presOf" srcId="{E21C20C5-ED06-4BC6-A230-72F906EB313A}" destId="{23E4C8A7-1EDC-4EFA-94A8-0E5B202456A4}" srcOrd="0" destOrd="0" presId="urn:microsoft.com/office/officeart/2005/8/layout/hierarchy1"/>
    <dgm:cxn modelId="{ED6119E1-A329-458E-ADA1-738C42C83F1F}" type="presOf" srcId="{7244A6D6-0136-4DC2-A275-32EB2E455FE7}" destId="{554325A3-994A-4704-BB20-6642E2CE2701}" srcOrd="0" destOrd="0" presId="urn:microsoft.com/office/officeart/2005/8/layout/hierarchy1"/>
    <dgm:cxn modelId="{6BC41FE5-202F-4C63-831C-A45994460BCF}" type="presOf" srcId="{FC69CC33-68D5-4E55-8F2A-DD57BB1C7522}" destId="{F1056889-30EF-4BEE-A66C-25E1DED62EAC}" srcOrd="0" destOrd="0" presId="urn:microsoft.com/office/officeart/2005/8/layout/hierarchy1"/>
    <dgm:cxn modelId="{355DCCF5-14D2-4FD4-9239-B1558355CFA5}" type="presOf" srcId="{8AA4CB63-0E6D-4421-8395-7852B2CE86E3}" destId="{C523E910-4EF8-4468-A773-C3B29BBBE98E}" srcOrd="0" destOrd="0" presId="urn:microsoft.com/office/officeart/2005/8/layout/hierarchy1"/>
    <dgm:cxn modelId="{8794F279-4474-4296-94C6-E7255FB1DBD1}" type="presParOf" srcId="{F1056889-30EF-4BEE-A66C-25E1DED62EAC}" destId="{13E49727-7762-4EDA-A617-A5A28B20DECC}" srcOrd="0" destOrd="0" presId="urn:microsoft.com/office/officeart/2005/8/layout/hierarchy1"/>
    <dgm:cxn modelId="{9F88C359-7EAC-47BC-BB41-30B501BC7645}" type="presParOf" srcId="{13E49727-7762-4EDA-A617-A5A28B20DECC}" destId="{31792CA7-50A9-465A-BC3E-9B486988C833}" srcOrd="0" destOrd="0" presId="urn:microsoft.com/office/officeart/2005/8/layout/hierarchy1"/>
    <dgm:cxn modelId="{E082D051-A5D0-40BB-8009-E447BC7B91FE}" type="presParOf" srcId="{31792CA7-50A9-465A-BC3E-9B486988C833}" destId="{81222E50-6AAF-4F8D-BF1D-98CCD57EA3E0}" srcOrd="0" destOrd="0" presId="urn:microsoft.com/office/officeart/2005/8/layout/hierarchy1"/>
    <dgm:cxn modelId="{97018A1F-7C45-45E7-8E46-5039CF79E789}" type="presParOf" srcId="{31792CA7-50A9-465A-BC3E-9B486988C833}" destId="{C523E910-4EF8-4468-A773-C3B29BBBE98E}" srcOrd="1" destOrd="0" presId="urn:microsoft.com/office/officeart/2005/8/layout/hierarchy1"/>
    <dgm:cxn modelId="{CB4B004B-23EA-4A8A-BFD5-B0E7ABBDAC89}" type="presParOf" srcId="{13E49727-7762-4EDA-A617-A5A28B20DECC}" destId="{17DCE78C-B96C-419D-85AB-DE84AD94E069}" srcOrd="1" destOrd="0" presId="urn:microsoft.com/office/officeart/2005/8/layout/hierarchy1"/>
    <dgm:cxn modelId="{A1915188-FD13-4F64-94D4-F2505BB1A00C}" type="presParOf" srcId="{F1056889-30EF-4BEE-A66C-25E1DED62EAC}" destId="{4971D478-154D-44E6-BAEC-9F475DB8F53B}" srcOrd="1" destOrd="0" presId="urn:microsoft.com/office/officeart/2005/8/layout/hierarchy1"/>
    <dgm:cxn modelId="{584F1AC2-4C91-4DB1-99FF-EB2DC6A41E06}" type="presParOf" srcId="{4971D478-154D-44E6-BAEC-9F475DB8F53B}" destId="{D3FD7E90-03A1-48D8-9C0A-54B3A5B4D044}" srcOrd="0" destOrd="0" presId="urn:microsoft.com/office/officeart/2005/8/layout/hierarchy1"/>
    <dgm:cxn modelId="{A0EFB50D-C8A8-4224-9905-B3BB8279E591}" type="presParOf" srcId="{D3FD7E90-03A1-48D8-9C0A-54B3A5B4D044}" destId="{AB66BEAF-20AC-4BEF-9A95-1DF462AD0336}" srcOrd="0" destOrd="0" presId="urn:microsoft.com/office/officeart/2005/8/layout/hierarchy1"/>
    <dgm:cxn modelId="{798EDB3D-6E57-49C1-82D4-618666F26115}" type="presParOf" srcId="{D3FD7E90-03A1-48D8-9C0A-54B3A5B4D044}" destId="{554325A3-994A-4704-BB20-6642E2CE2701}" srcOrd="1" destOrd="0" presId="urn:microsoft.com/office/officeart/2005/8/layout/hierarchy1"/>
    <dgm:cxn modelId="{81F8AAB6-C858-41C4-95CC-F1975FF708C9}" type="presParOf" srcId="{4971D478-154D-44E6-BAEC-9F475DB8F53B}" destId="{36F2D8A9-CF66-4827-877D-8313D29FE2A7}" srcOrd="1" destOrd="0" presId="urn:microsoft.com/office/officeart/2005/8/layout/hierarchy1"/>
    <dgm:cxn modelId="{532BEF19-D592-4153-B44E-238B33EAA849}" type="presParOf" srcId="{F1056889-30EF-4BEE-A66C-25E1DED62EAC}" destId="{E4131C75-F36D-4A83-809F-BC6B66193BF9}" srcOrd="2" destOrd="0" presId="urn:microsoft.com/office/officeart/2005/8/layout/hierarchy1"/>
    <dgm:cxn modelId="{98A66A6A-FF06-49E1-ACEE-275C6D8A67E8}" type="presParOf" srcId="{E4131C75-F36D-4A83-809F-BC6B66193BF9}" destId="{69C7D24E-84DA-4D9B-A4F7-9B3FD7D9FC2C}" srcOrd="0" destOrd="0" presId="urn:microsoft.com/office/officeart/2005/8/layout/hierarchy1"/>
    <dgm:cxn modelId="{1064991A-9E2C-44DE-9823-281A3A2B1F62}" type="presParOf" srcId="{69C7D24E-84DA-4D9B-A4F7-9B3FD7D9FC2C}" destId="{5DCA7D6B-91AC-4AAC-A970-AA7502ECAB4E}" srcOrd="0" destOrd="0" presId="urn:microsoft.com/office/officeart/2005/8/layout/hierarchy1"/>
    <dgm:cxn modelId="{5274823B-FC9D-40D3-BB4D-0FA24CE22D23}" type="presParOf" srcId="{69C7D24E-84DA-4D9B-A4F7-9B3FD7D9FC2C}" destId="{23E4C8A7-1EDC-4EFA-94A8-0E5B202456A4}" srcOrd="1" destOrd="0" presId="urn:microsoft.com/office/officeart/2005/8/layout/hierarchy1"/>
    <dgm:cxn modelId="{58B597BD-CD3F-44D4-8CA9-33F7D0D2B8F4}" type="presParOf" srcId="{E4131C75-F36D-4A83-809F-BC6B66193BF9}" destId="{5EB54BD6-12E2-4C1C-8D5D-EA0B9A09E9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2E50-6AAF-4F8D-BF1D-98CCD57EA3E0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3E910-4EF8-4468-A773-C3B29BBBE98E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/>
            <a:t>¿Conservar epsilon en todos los algoritmos o eliminarlo?</a:t>
          </a:r>
          <a:endParaRPr lang="en-US" sz="2100" kern="1200"/>
        </a:p>
      </dsp:txBody>
      <dsp:txXfrm>
        <a:off x="369163" y="865197"/>
        <a:ext cx="2740203" cy="1701388"/>
      </dsp:txXfrm>
    </dsp:sp>
    <dsp:sp modelId="{AB66BEAF-20AC-4BEF-9A95-1DF462AD0336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325A3-994A-4704-BB20-6642E2CE2701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/>
            <a:t>Conservarlo cancela el proceso en determinado momento, aun si disminuyo épsilon.</a:t>
          </a:r>
          <a:endParaRPr lang="en-US" sz="2100" kern="1200"/>
        </a:p>
      </dsp:txBody>
      <dsp:txXfrm>
        <a:off x="3847692" y="865197"/>
        <a:ext cx="2740203" cy="1701388"/>
      </dsp:txXfrm>
    </dsp:sp>
    <dsp:sp modelId="{5DCA7D6B-91AC-4AAC-A970-AA7502ECAB4E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4C8A7-1EDC-4EFA-94A8-0E5B202456A4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/>
            <a:t>Lo mejor es mantenerlo a razón de n.</a:t>
          </a:r>
          <a:endParaRPr lang="en-US" sz="2100" kern="1200"/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8F194-C300-45FB-B090-64F9AC9B5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01CBC-F781-4D35-B335-ABF9190C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50A89E-FB98-4443-80A1-5C7E7EAB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03B37-74D2-47C6-B484-33914893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D70332-FE77-42A7-9CB4-EE9A6589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9001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A45A4-3CD2-44FF-9C4E-6474B5E5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F0EA8D-FD30-440D-9154-C84B1B6B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08265-0106-4922-BB83-27DCC88B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D2F20-3F5B-4214-983F-560D8F58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DBED13-6A6E-424F-8BAA-B9A98069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411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8992E4-3396-4A11-9189-508679893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92DCF8-5DC5-488A-899B-5CD31E50D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99281-FE74-4704-9C72-FA367F0B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40FA2B-801E-42F0-85BF-C96C9211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521B5D-47E4-48B4-8472-D37B4ABE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5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D4388-D4F5-4D64-8FCE-F14E5D4A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41D2D-849B-4ECF-9427-7E12CAE8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70780-18CF-4CC2-A1C1-CBA92BA9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9452B-0F77-412F-B086-7C6A33C7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D9B9E-9A98-4BD0-A314-9865D576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356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EA8EF-A6C1-4D83-B4C6-B5D0815A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F8037B-59C3-4590-9146-22975CD1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D67DD-3DE8-43AA-AEEB-E1ABE8B3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29C305-5709-4E99-A347-5293CB6E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C46A45-8D5E-48BE-8FAB-87C9613F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3192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CCA19-7D56-4B9C-A21A-E6DC0542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594F1-A824-4311-A825-085704455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BC9277-ADC6-41CA-ADD7-BDD0D3C0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3484D4-1C92-4E43-BE88-5CCEBE30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E4B823-F6E7-4CD7-8924-698056EE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8A4F1-7C16-44FA-B34F-079C5311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144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CB5AD-8CDA-4A95-B6BE-E1D23479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5569C9-2E7F-4987-8DF9-39561717F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83293D-266A-41F3-BDCA-36EC1FF2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1E6ABE-C09E-4549-9B4D-823AF9D0E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2F5184-20BF-46C4-82C3-C1487BDE3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036568-9DD6-4F55-8810-E6947D1D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16B0DC-504B-4DFE-94F3-2040FF1F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D4558F-2688-427E-8A3E-AF3EED95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383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AB507-00AB-46A2-A7BE-DFF0E7B7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F6042F-579A-4C34-8DA0-8B6150B2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4DAE39-5442-4B5A-8B08-8F44E895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E24AFD-401A-46B6-A6ED-0F129702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74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8532AE-3419-40BC-B625-1F3F2172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B6E2F5-E07B-480F-ADB7-C31DB78B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15BA6-6316-4A54-99D7-1B6D9EF2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244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6B80C-BC5A-457C-88A5-BBCBC487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8017E-E081-44D3-87F4-D7167F3F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6C153E-AA34-4B19-A312-FFB62A29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B8C35D-CC66-4C79-B0A0-7029D361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C29024-0D5D-4628-90A1-E3796AEB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C1F26C-1698-4FF9-80BF-31D5B494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6336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270C-B87E-42BB-A6C1-210504DD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0BFB42-889F-4C53-B217-2DA4CFDEE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E57352-A8B8-48EB-832A-484659594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AC1EB2-BD36-4A6A-87D0-2ABFD91D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4CF505-E37E-49B5-8FD0-BE4C1730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AB8B27-7311-4720-B019-200B9289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9557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174880-34D4-4213-9C68-68553E9F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63BD59-C966-44FA-9E3F-9608680A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40596-D093-40EC-8B0A-E2EB92F24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500E-9A21-4F90-A437-487C88EA267D}" type="datetimeFigureOut">
              <a:rPr lang="es-CR" smtClean="0"/>
              <a:t>24/8/2020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9B561-4E98-4D7F-B79B-CD3F2B35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06FBC-81C0-4438-8816-1E3CAEFBA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F92D-389E-4E18-81DD-F6F25E7D40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4135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2DAACC-0BD9-45D9-9EDB-9243462C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s-CR" sz="5600" dirty="0" err="1">
                <a:solidFill>
                  <a:srgbClr val="FFFFFF"/>
                </a:solidFill>
              </a:rPr>
              <a:t>AproximeE</a:t>
            </a:r>
            <a:r>
              <a:rPr lang="es-CR" sz="5600" dirty="0">
                <a:solidFill>
                  <a:srgbClr val="FFFFFF"/>
                </a:solidFill>
              </a:rPr>
              <a:t> </a:t>
            </a:r>
            <a:r>
              <a:rPr lang="es-CR" sz="5600" dirty="0" err="1">
                <a:solidFill>
                  <a:srgbClr val="FFFFFF"/>
                </a:solidFill>
              </a:rPr>
              <a:t>Benchmark</a:t>
            </a:r>
            <a:endParaRPr lang="es-CR" sz="5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0CEE00-1062-4069-A0BC-3D0A08BC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CR" sz="4000">
                <a:solidFill>
                  <a:srgbClr val="FFFFFF"/>
                </a:solidFill>
              </a:rPr>
              <a:t>Modificar Math.java para un Benchmark justo</a:t>
            </a: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646E4129-E791-4EA5-8B27-760A1C751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8573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66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EE2A4-C7D4-4DFD-AE42-F3EF7438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CR">
                <a:solidFill>
                  <a:srgbClr val="FFFFFF"/>
                </a:solidFill>
              </a:rPr>
              <a:t>¿Cuantas veces hacer 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835E9F-7AAC-4072-89B3-D45E1C09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CR" sz="2400" dirty="0">
                <a:solidFill>
                  <a:srgbClr val="000000"/>
                </a:solidFill>
              </a:rPr>
              <a:t>No queremos que haya </a:t>
            </a:r>
            <a:r>
              <a:rPr lang="es-CR" sz="2400" dirty="0" err="1">
                <a:solidFill>
                  <a:srgbClr val="000000"/>
                </a:solidFill>
              </a:rPr>
              <a:t>StackOverflow</a:t>
            </a:r>
            <a:endParaRPr lang="es-CR" sz="2400" dirty="0">
              <a:solidFill>
                <a:srgbClr val="000000"/>
              </a:solidFill>
            </a:endParaRPr>
          </a:p>
          <a:p>
            <a:r>
              <a:rPr lang="es-CR" sz="2400" dirty="0">
                <a:solidFill>
                  <a:srgbClr val="000000"/>
                </a:solidFill>
              </a:rPr>
              <a:t>Los tiempos en milisegundos eran muy bajos. Entonces usamos nanosegundos.</a:t>
            </a:r>
          </a:p>
          <a:p>
            <a:r>
              <a:rPr lang="es-CR" sz="2400" dirty="0">
                <a:solidFill>
                  <a:srgbClr val="000000"/>
                </a:solidFill>
              </a:rPr>
              <a:t>100 parecía un numero muy pequeño para los resultados.</a:t>
            </a:r>
          </a:p>
          <a:p>
            <a:r>
              <a:rPr lang="es-CR" sz="2400" dirty="0">
                <a:solidFill>
                  <a:srgbClr val="000000"/>
                </a:solidFill>
              </a:rPr>
              <a:t>¿Cada algoritmo debe repetir el calculo de cada n múltiples veces?</a:t>
            </a:r>
          </a:p>
        </p:txBody>
      </p:sp>
    </p:spTree>
    <p:extLst>
      <p:ext uri="{BB962C8B-B14F-4D97-AF65-F5344CB8AC3E}">
        <p14:creationId xmlns:p14="http://schemas.microsoft.com/office/powerpoint/2010/main" val="373434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037529D-11EA-4F1D-A5B8-8DABFF475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063"/>
          <a:stretch/>
        </p:blipFill>
        <p:spPr>
          <a:xfrm>
            <a:off x="1154114" y="1266373"/>
            <a:ext cx="9822370" cy="5017949"/>
          </a:xfrm>
          <a:prstGeom prst="rect">
            <a:avLst/>
          </a:prstGeom>
          <a:ln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3C456B9-FCCC-4086-B9AE-1C6EF782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16" y="206504"/>
            <a:ext cx="9760968" cy="1325563"/>
          </a:xfrm>
        </p:spPr>
        <p:txBody>
          <a:bodyPr/>
          <a:lstStyle/>
          <a:p>
            <a:r>
              <a:rPr lang="es-CR" dirty="0"/>
              <a:t>Todos ejecutan el mismo proceso</a:t>
            </a:r>
          </a:p>
        </p:txBody>
      </p:sp>
    </p:spTree>
    <p:extLst>
      <p:ext uri="{BB962C8B-B14F-4D97-AF65-F5344CB8AC3E}">
        <p14:creationId xmlns:p14="http://schemas.microsoft.com/office/powerpoint/2010/main" val="189661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63B2137-4F86-4D2C-BDCE-4C44486E5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770144"/>
              </p:ext>
            </p:extLst>
          </p:nvPr>
        </p:nvGraphicFramePr>
        <p:xfrm>
          <a:off x="3236181" y="1176793"/>
          <a:ext cx="5462546" cy="454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90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7A8F81E-0D25-4A6B-BDA4-0F4068E6D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819441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717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0AEE287-B46C-40D3-8EF7-96C9997C6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354466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286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C662B0-91D7-4B47-9EFD-96209D5C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R" sz="4000" dirty="0">
                <a:solidFill>
                  <a:srgbClr val="FFFFFF"/>
                </a:solidFill>
              </a:rPr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B9175-377C-481C-8ACE-EC06A4F59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CR" sz="2400" dirty="0"/>
              <a:t>Imperativo fue el más eficiente tal y como se esperaba.</a:t>
            </a:r>
          </a:p>
          <a:p>
            <a:r>
              <a:rPr lang="es-CR" sz="2400" dirty="0"/>
              <a:t>Esperábamos que el algoritmo recursivo fuera el mas lento.</a:t>
            </a:r>
          </a:p>
          <a:p>
            <a:r>
              <a:rPr lang="es-CR" sz="2400" dirty="0" err="1"/>
              <a:t>Fp</a:t>
            </a:r>
            <a:r>
              <a:rPr lang="es-CR" sz="2400" dirty="0"/>
              <a:t> fue más lento que el recursivo ¿Por qué?.</a:t>
            </a:r>
          </a:p>
          <a:p>
            <a:r>
              <a:rPr lang="es-CR" sz="2400" dirty="0" err="1"/>
              <a:t>Parallel</a:t>
            </a:r>
            <a:r>
              <a:rPr lang="es-CR" sz="2400" dirty="0"/>
              <a:t> debería ser efectivo si el ejercicio pudiera dividirse en partes.</a:t>
            </a:r>
          </a:p>
        </p:txBody>
      </p:sp>
    </p:spTree>
    <p:extLst>
      <p:ext uri="{BB962C8B-B14F-4D97-AF65-F5344CB8AC3E}">
        <p14:creationId xmlns:p14="http://schemas.microsoft.com/office/powerpoint/2010/main" val="437078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174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AproximeE Benchmark</vt:lpstr>
      <vt:lpstr>Modificar Math.java para un Benchmark justo</vt:lpstr>
      <vt:lpstr>¿Cuantas veces hacer n?</vt:lpstr>
      <vt:lpstr>Todos ejecutan el mismo proceso</vt:lpstr>
      <vt:lpstr>Presentación de PowerPoint</vt:lpstr>
      <vt:lpstr>Presentación de PowerPoint</vt:lpstr>
      <vt:lpstr>Presentación de PowerPoint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AproximeE Benchmark</dc:title>
  <dc:creator>Braslyn Rodríguez Ramírez</dc:creator>
  <cp:lastModifiedBy>Braslyn Rodríguez Ramírez</cp:lastModifiedBy>
  <cp:revision>5</cp:revision>
  <dcterms:created xsi:type="dcterms:W3CDTF">2020-08-25T02:39:14Z</dcterms:created>
  <dcterms:modified xsi:type="dcterms:W3CDTF">2020-08-25T02:46:12Z</dcterms:modified>
</cp:coreProperties>
</file>