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73" r:id="rId10"/>
    <p:sldId id="278" r:id="rId11"/>
    <p:sldId id="277" r:id="rId12"/>
    <p:sldId id="279" r:id="rId13"/>
    <p:sldId id="280" r:id="rId14"/>
    <p:sldId id="281" r:id="rId15"/>
    <p:sldId id="266" r:id="rId16"/>
    <p:sldId id="268" r:id="rId17"/>
    <p:sldId id="269" r:id="rId18"/>
    <p:sldId id="270" r:id="rId19"/>
    <p:sldId id="271" r:id="rId20"/>
    <p:sldId id="272" r:id="rId21"/>
    <p:sldId id="276" r:id="rId22"/>
    <p:sldId id="264" r:id="rId23"/>
    <p:sldId id="274" r:id="rId24"/>
    <p:sldId id="275" r:id="rId25"/>
    <p:sldId id="258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8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C750-8AD2-5743-845C-83AE2138E7E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6341-926C-0F49-879D-8F12DBC9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Concierge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Speech-to-Text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node re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43" y="102790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3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73" y="1879600"/>
            <a:ext cx="78058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67"/>
            <a:ext cx="12192000" cy="61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nfo/Debugging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166144"/>
            <a:ext cx="17907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108722"/>
            <a:ext cx="17907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50" y="2192338"/>
            <a:ext cx="179070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2026444"/>
            <a:ext cx="187960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5217318"/>
            <a:ext cx="1739900" cy="54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4102100"/>
            <a:ext cx="1841500" cy="54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5217318"/>
            <a:ext cx="173990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3240088"/>
            <a:ext cx="1816100" cy="62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235722"/>
            <a:ext cx="1803400" cy="55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4279503"/>
            <a:ext cx="179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hours</a:t>
            </a:r>
          </a:p>
          <a:p>
            <a:r>
              <a:rPr lang="en-US" dirty="0" smtClean="0"/>
              <a:t>Ask if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7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Watson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Anyone Have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Hardware/Limitations</a:t>
            </a:r>
            <a:endParaRPr lang="en-US" dirty="0"/>
          </a:p>
        </p:txBody>
      </p:sp>
      <p:pic>
        <p:nvPicPr>
          <p:cNvPr id="2050" name="Picture 2" descr="mage result for raspberry pi 3 pi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6374" y="1130300"/>
            <a:ext cx="5368924" cy="53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Macintosh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Virtual Concierge</vt:lpstr>
      <vt:lpstr>About Us</vt:lpstr>
      <vt:lpstr>Our Problem</vt:lpstr>
      <vt:lpstr>Implementation</vt:lpstr>
      <vt:lpstr>Uses</vt:lpstr>
      <vt:lpstr>Get Creative</vt:lpstr>
      <vt:lpstr>Does Anyone Have Experience</vt:lpstr>
      <vt:lpstr>Hardware/Limitations</vt:lpstr>
      <vt:lpstr>IBM Watson</vt:lpstr>
      <vt:lpstr>Watson Speech-to-Text</vt:lpstr>
      <vt:lpstr>Watson Assistant</vt:lpstr>
      <vt:lpstr>Intent</vt:lpstr>
      <vt:lpstr>Entity</vt:lpstr>
      <vt:lpstr>Dialog</vt:lpstr>
      <vt:lpstr>PowerPoint Presentation</vt:lpstr>
      <vt:lpstr>Flows</vt:lpstr>
      <vt:lpstr>PowerPoint Presentation</vt:lpstr>
      <vt:lpstr>Side Bar</vt:lpstr>
      <vt:lpstr>Info/Debugging Window</vt:lpstr>
      <vt:lpstr>Different Nodes</vt:lpstr>
      <vt:lpstr>Demo Time</vt:lpstr>
      <vt:lpstr>Get Creative</vt:lpstr>
      <vt:lpstr>Other Ideas</vt:lpstr>
      <vt:lpstr>Integrating With Watson Discovery</vt:lpstr>
      <vt:lpstr>Other Resources</vt:lpstr>
      <vt:lpstr>Contact 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Concierge</dc:title>
  <dc:creator>MATTHEW Grech</dc:creator>
  <cp:lastModifiedBy>MATTHEW Grech</cp:lastModifiedBy>
  <cp:revision>4</cp:revision>
  <dcterms:created xsi:type="dcterms:W3CDTF">2019-10-24T20:16:47Z</dcterms:created>
  <dcterms:modified xsi:type="dcterms:W3CDTF">2019-10-24T21:09:25Z</dcterms:modified>
</cp:coreProperties>
</file>