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3" r:id="rId2"/>
  </p:sldMasterIdLst>
  <p:sldIdLst>
    <p:sldId id="256" r:id="rId3"/>
    <p:sldId id="257" r:id="rId4"/>
    <p:sldId id="258" r:id="rId5"/>
    <p:sldId id="269" r:id="rId6"/>
    <p:sldId id="259" r:id="rId7"/>
    <p:sldId id="270" r:id="rId8"/>
    <p:sldId id="260" r:id="rId9"/>
    <p:sldId id="261" r:id="rId10"/>
    <p:sldId id="262" r:id="rId11"/>
    <p:sldId id="277" r:id="rId12"/>
    <p:sldId id="273" r:id="rId13"/>
    <p:sldId id="274" r:id="rId14"/>
    <p:sldId id="275" r:id="rId15"/>
    <p:sldId id="276" r:id="rId16"/>
    <p:sldId id="263" r:id="rId17"/>
    <p:sldId id="264" r:id="rId18"/>
    <p:sldId id="278"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p:scale>
          <a:sx n="73" d="100"/>
          <a:sy n="73" d="100"/>
        </p:scale>
        <p:origin x="1061"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66400" y="1207833"/>
            <a:ext cx="8480400" cy="3396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667"/>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1366400" y="4895800"/>
            <a:ext cx="8480400" cy="5748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
        <p:nvSpPr>
          <p:cNvPr id="11" name="Google Shape;11;p2"/>
          <p:cNvSpPr/>
          <p:nvPr/>
        </p:nvSpPr>
        <p:spPr>
          <a:xfrm>
            <a:off x="0"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2" name="Google Shape;12;p2"/>
          <p:cNvSpPr/>
          <p:nvPr/>
        </p:nvSpPr>
        <p:spPr>
          <a:xfrm>
            <a:off x="11327933"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 name="Google Shape;13;p2"/>
          <p:cNvSpPr/>
          <p:nvPr/>
        </p:nvSpPr>
        <p:spPr>
          <a:xfrm flipH="1">
            <a:off x="8111567"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4" name="Google Shape;14;p2"/>
          <p:cNvSpPr/>
          <p:nvPr/>
        </p:nvSpPr>
        <p:spPr>
          <a:xfrm flipH="1">
            <a:off x="76321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 name="Google Shape;15;p2"/>
          <p:cNvSpPr/>
          <p:nvPr/>
        </p:nvSpPr>
        <p:spPr>
          <a:xfrm flipH="1">
            <a:off x="71521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6" name="Google Shape;16;p2"/>
          <p:cNvSpPr/>
          <p:nvPr/>
        </p:nvSpPr>
        <p:spPr>
          <a:xfrm flipH="1">
            <a:off x="9792000"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7" name="Google Shape;17;p2"/>
          <p:cNvSpPr/>
          <p:nvPr/>
        </p:nvSpPr>
        <p:spPr>
          <a:xfrm>
            <a:off x="9552533"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8" name="Google Shape;18;p2"/>
          <p:cNvSpPr/>
          <p:nvPr/>
        </p:nvSpPr>
        <p:spPr>
          <a:xfrm>
            <a:off x="10512000"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 name="Google Shape;19;p2"/>
          <p:cNvSpPr/>
          <p:nvPr/>
        </p:nvSpPr>
        <p:spPr>
          <a:xfrm>
            <a:off x="10992000"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 name="Google Shape;20;p2"/>
          <p:cNvSpPr/>
          <p:nvPr/>
        </p:nvSpPr>
        <p:spPr>
          <a:xfrm flipH="1">
            <a:off x="3132267" y="61386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1" name="Google Shape;21;p2"/>
          <p:cNvSpPr/>
          <p:nvPr/>
        </p:nvSpPr>
        <p:spPr>
          <a:xfrm>
            <a:off x="960000" y="-2401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2" name="Google Shape;22;p2"/>
          <p:cNvSpPr/>
          <p:nvPr/>
        </p:nvSpPr>
        <p:spPr>
          <a:xfrm>
            <a:off x="-13333"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3" name="Google Shape;23;p2"/>
          <p:cNvGrpSpPr/>
          <p:nvPr/>
        </p:nvGrpSpPr>
        <p:grpSpPr>
          <a:xfrm>
            <a:off x="192000" y="719333"/>
            <a:ext cx="480000" cy="1968000"/>
            <a:chOff x="0" y="3128000"/>
            <a:chExt cx="360000" cy="1476000"/>
          </a:xfrm>
        </p:grpSpPr>
        <p:sp>
          <p:nvSpPr>
            <p:cNvPr id="24" name="Google Shape;24;p2"/>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5" name="Google Shape;25;p2"/>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 name="Google Shape;26;p2"/>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 name="Google Shape;27;p2"/>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8" name="Google Shape;28;p2"/>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 name="Google Shape;29;p2"/>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 name="Google Shape;30;p2"/>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 name="Google Shape;31;p2"/>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 name="Google Shape;32;p2"/>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3" name="Google Shape;33;p2"/>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34" name="Google Shape;34;p2"/>
          <p:cNvGrpSpPr/>
          <p:nvPr/>
        </p:nvGrpSpPr>
        <p:grpSpPr>
          <a:xfrm>
            <a:off x="11519933" y="4170667"/>
            <a:ext cx="480000" cy="1968000"/>
            <a:chOff x="0" y="3128000"/>
            <a:chExt cx="360000" cy="1476000"/>
          </a:xfrm>
        </p:grpSpPr>
        <p:sp>
          <p:nvSpPr>
            <p:cNvPr id="35" name="Google Shape;35;p2"/>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 name="Google Shape;36;p2"/>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7" name="Google Shape;37;p2"/>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8" name="Google Shape;38;p2"/>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 name="Google Shape;39;p2"/>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 name="Google Shape;40;p2"/>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 name="Google Shape;41;p2"/>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2" name="Google Shape;42;p2"/>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3" name="Google Shape;43;p2"/>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 name="Google Shape;44;p2"/>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272118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24"/>
        <p:cNvGrpSpPr/>
        <p:nvPr/>
      </p:nvGrpSpPr>
      <p:grpSpPr>
        <a:xfrm>
          <a:off x="0" y="0"/>
          <a:ext cx="0" cy="0"/>
          <a:chOff x="0" y="0"/>
          <a:chExt cx="0" cy="0"/>
        </a:xfrm>
      </p:grpSpPr>
      <p:sp>
        <p:nvSpPr>
          <p:cNvPr id="325" name="Google Shape;325;p11"/>
          <p:cNvSpPr txBox="1">
            <a:spLocks noGrp="1"/>
          </p:cNvSpPr>
          <p:nvPr>
            <p:ph type="title" hasCustomPrompt="1"/>
          </p:nvPr>
        </p:nvSpPr>
        <p:spPr>
          <a:xfrm>
            <a:off x="3336000" y="2301200"/>
            <a:ext cx="5520000" cy="1477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000">
                <a:solidFill>
                  <a:schemeClr val="lt2"/>
                </a:solidFill>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326" name="Google Shape;326;p11"/>
          <p:cNvSpPr txBox="1">
            <a:spLocks noGrp="1"/>
          </p:cNvSpPr>
          <p:nvPr>
            <p:ph type="subTitle" idx="1"/>
          </p:nvPr>
        </p:nvSpPr>
        <p:spPr>
          <a:xfrm>
            <a:off x="3336000" y="3982000"/>
            <a:ext cx="5520000" cy="57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327" name="Google Shape;327;p11"/>
          <p:cNvSpPr/>
          <p:nvPr/>
        </p:nvSpPr>
        <p:spPr>
          <a:xfrm>
            <a:off x="0" y="6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28" name="Google Shape;328;p11"/>
          <p:cNvSpPr/>
          <p:nvPr/>
        </p:nvSpPr>
        <p:spPr>
          <a:xfrm>
            <a:off x="11327933" y="6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29" name="Google Shape;329;p11"/>
          <p:cNvSpPr/>
          <p:nvPr/>
        </p:nvSpPr>
        <p:spPr>
          <a:xfrm flipH="1">
            <a:off x="8111567"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0" name="Google Shape;330;p11"/>
          <p:cNvSpPr/>
          <p:nvPr/>
        </p:nvSpPr>
        <p:spPr>
          <a:xfrm flipH="1">
            <a:off x="7632100"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1" name="Google Shape;331;p11"/>
          <p:cNvSpPr/>
          <p:nvPr/>
        </p:nvSpPr>
        <p:spPr>
          <a:xfrm flipH="1">
            <a:off x="7152100"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2" name="Google Shape;332;p11"/>
          <p:cNvSpPr/>
          <p:nvPr/>
        </p:nvSpPr>
        <p:spPr>
          <a:xfrm flipH="1">
            <a:off x="9792000"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3" name="Google Shape;333;p11"/>
          <p:cNvSpPr/>
          <p:nvPr/>
        </p:nvSpPr>
        <p:spPr>
          <a:xfrm>
            <a:off x="4321500"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4" name="Google Shape;334;p11"/>
          <p:cNvSpPr/>
          <p:nvPr/>
        </p:nvSpPr>
        <p:spPr>
          <a:xfrm>
            <a:off x="5280967"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5" name="Google Shape;335;p11"/>
          <p:cNvSpPr/>
          <p:nvPr/>
        </p:nvSpPr>
        <p:spPr>
          <a:xfrm>
            <a:off x="5760967"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6" name="Google Shape;336;p11"/>
          <p:cNvSpPr/>
          <p:nvPr/>
        </p:nvSpPr>
        <p:spPr>
          <a:xfrm flipH="1">
            <a:off x="10272000" y="-2401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7" name="Google Shape;337;p11"/>
          <p:cNvSpPr/>
          <p:nvPr/>
        </p:nvSpPr>
        <p:spPr>
          <a:xfrm>
            <a:off x="960000" y="61386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38" name="Google Shape;338;p11"/>
          <p:cNvSpPr/>
          <p:nvPr/>
        </p:nvSpPr>
        <p:spPr>
          <a:xfrm>
            <a:off x="960000"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339" name="Google Shape;339;p11"/>
          <p:cNvGrpSpPr/>
          <p:nvPr/>
        </p:nvGrpSpPr>
        <p:grpSpPr>
          <a:xfrm>
            <a:off x="192000" y="4171167"/>
            <a:ext cx="480000" cy="1968000"/>
            <a:chOff x="0" y="3128000"/>
            <a:chExt cx="360000" cy="1476000"/>
          </a:xfrm>
        </p:grpSpPr>
        <p:sp>
          <p:nvSpPr>
            <p:cNvPr id="340" name="Google Shape;340;p11"/>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1" name="Google Shape;341;p11"/>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2" name="Google Shape;342;p11"/>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3" name="Google Shape;343;p11"/>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4" name="Google Shape;344;p11"/>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5" name="Google Shape;345;p11"/>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6" name="Google Shape;346;p11"/>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7" name="Google Shape;347;p11"/>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8" name="Google Shape;348;p11"/>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49" name="Google Shape;349;p11"/>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350" name="Google Shape;350;p11"/>
          <p:cNvGrpSpPr/>
          <p:nvPr/>
        </p:nvGrpSpPr>
        <p:grpSpPr>
          <a:xfrm>
            <a:off x="11519933" y="719833"/>
            <a:ext cx="480000" cy="1968000"/>
            <a:chOff x="0" y="3128000"/>
            <a:chExt cx="360000" cy="1476000"/>
          </a:xfrm>
        </p:grpSpPr>
        <p:sp>
          <p:nvSpPr>
            <p:cNvPr id="351" name="Google Shape;351;p11"/>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2" name="Google Shape;352;p11"/>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3" name="Google Shape;353;p11"/>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4" name="Google Shape;354;p11"/>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5" name="Google Shape;355;p11"/>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6" name="Google Shape;356;p11"/>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7" name="Google Shape;357;p11"/>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8" name="Google Shape;358;p11"/>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59" name="Google Shape;359;p11"/>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0" name="Google Shape;360;p11"/>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361" name="Google Shape;361;p11"/>
          <p:cNvGrpSpPr/>
          <p:nvPr/>
        </p:nvGrpSpPr>
        <p:grpSpPr>
          <a:xfrm>
            <a:off x="7728800" y="119833"/>
            <a:ext cx="1968000" cy="480000"/>
            <a:chOff x="10206025" y="3558750"/>
            <a:chExt cx="1476000" cy="360000"/>
          </a:xfrm>
        </p:grpSpPr>
        <p:sp>
          <p:nvSpPr>
            <p:cNvPr id="362" name="Google Shape;362;p11"/>
            <p:cNvSpPr/>
            <p:nvPr/>
          </p:nvSpPr>
          <p:spPr>
            <a:xfrm>
              <a:off x="1164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3" name="Google Shape;363;p11"/>
            <p:cNvSpPr/>
            <p:nvPr/>
          </p:nvSpPr>
          <p:spPr>
            <a:xfrm>
              <a:off x="1128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4" name="Google Shape;364;p11"/>
            <p:cNvSpPr/>
            <p:nvPr/>
          </p:nvSpPr>
          <p:spPr>
            <a:xfrm>
              <a:off x="1092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5" name="Google Shape;365;p11"/>
            <p:cNvSpPr/>
            <p:nvPr/>
          </p:nvSpPr>
          <p:spPr>
            <a:xfrm>
              <a:off x="1056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6" name="Google Shape;366;p11"/>
            <p:cNvSpPr/>
            <p:nvPr/>
          </p:nvSpPr>
          <p:spPr>
            <a:xfrm>
              <a:off x="1020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7" name="Google Shape;367;p11"/>
            <p:cNvSpPr/>
            <p:nvPr/>
          </p:nvSpPr>
          <p:spPr>
            <a:xfrm>
              <a:off x="1164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8" name="Google Shape;368;p11"/>
            <p:cNvSpPr/>
            <p:nvPr/>
          </p:nvSpPr>
          <p:spPr>
            <a:xfrm>
              <a:off x="1128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69" name="Google Shape;369;p11"/>
            <p:cNvSpPr/>
            <p:nvPr/>
          </p:nvSpPr>
          <p:spPr>
            <a:xfrm>
              <a:off x="1092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70" name="Google Shape;370;p11"/>
            <p:cNvSpPr/>
            <p:nvPr/>
          </p:nvSpPr>
          <p:spPr>
            <a:xfrm>
              <a:off x="1056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71" name="Google Shape;371;p11"/>
            <p:cNvSpPr/>
            <p:nvPr/>
          </p:nvSpPr>
          <p:spPr>
            <a:xfrm>
              <a:off x="1020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44514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2"/>
        <p:cNvGrpSpPr/>
        <p:nvPr/>
      </p:nvGrpSpPr>
      <p:grpSpPr>
        <a:xfrm>
          <a:off x="0" y="0"/>
          <a:ext cx="0" cy="0"/>
          <a:chOff x="0" y="0"/>
          <a:chExt cx="0" cy="0"/>
        </a:xfrm>
      </p:grpSpPr>
    </p:spTree>
    <p:extLst>
      <p:ext uri="{BB962C8B-B14F-4D97-AF65-F5344CB8AC3E}">
        <p14:creationId xmlns:p14="http://schemas.microsoft.com/office/powerpoint/2010/main" val="3794443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73"/>
        <p:cNvGrpSpPr/>
        <p:nvPr/>
      </p:nvGrpSpPr>
      <p:grpSpPr>
        <a:xfrm>
          <a:off x="0" y="0"/>
          <a:ext cx="0" cy="0"/>
          <a:chOff x="0" y="0"/>
          <a:chExt cx="0" cy="0"/>
        </a:xfrm>
      </p:grpSpPr>
      <p:sp>
        <p:nvSpPr>
          <p:cNvPr id="374" name="Google Shape;374;p13"/>
          <p:cNvSpPr txBox="1">
            <a:spLocks noGrp="1"/>
          </p:cNvSpPr>
          <p:nvPr>
            <p:ph type="title"/>
          </p:nvPr>
        </p:nvSpPr>
        <p:spPr>
          <a:xfrm>
            <a:off x="960000" y="719333"/>
            <a:ext cx="10272000" cy="864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375" name="Google Shape;375;p13"/>
          <p:cNvSpPr txBox="1">
            <a:spLocks noGrp="1"/>
          </p:cNvSpPr>
          <p:nvPr>
            <p:ph type="title" idx="2" hasCustomPrompt="1"/>
          </p:nvPr>
        </p:nvSpPr>
        <p:spPr>
          <a:xfrm>
            <a:off x="1927951" y="2358913"/>
            <a:ext cx="960000" cy="8620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76" name="Google Shape;376;p13"/>
          <p:cNvSpPr txBox="1">
            <a:spLocks noGrp="1"/>
          </p:cNvSpPr>
          <p:nvPr>
            <p:ph type="title" idx="3" hasCustomPrompt="1"/>
          </p:nvPr>
        </p:nvSpPr>
        <p:spPr>
          <a:xfrm>
            <a:off x="1927951" y="4226897"/>
            <a:ext cx="979600" cy="8620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77" name="Google Shape;377;p13"/>
          <p:cNvSpPr txBox="1">
            <a:spLocks noGrp="1"/>
          </p:cNvSpPr>
          <p:nvPr>
            <p:ph type="title" idx="4" hasCustomPrompt="1"/>
          </p:nvPr>
        </p:nvSpPr>
        <p:spPr>
          <a:xfrm>
            <a:off x="6868451" y="2358905"/>
            <a:ext cx="979600" cy="8620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78" name="Google Shape;378;p13"/>
          <p:cNvSpPr txBox="1">
            <a:spLocks noGrp="1"/>
          </p:cNvSpPr>
          <p:nvPr>
            <p:ph type="title" idx="5" hasCustomPrompt="1"/>
          </p:nvPr>
        </p:nvSpPr>
        <p:spPr>
          <a:xfrm>
            <a:off x="6868451" y="4226888"/>
            <a:ext cx="979600" cy="8620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l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79" name="Google Shape;379;p13"/>
          <p:cNvSpPr txBox="1">
            <a:spLocks noGrp="1"/>
          </p:cNvSpPr>
          <p:nvPr>
            <p:ph type="subTitle" idx="1"/>
          </p:nvPr>
        </p:nvSpPr>
        <p:spPr>
          <a:xfrm>
            <a:off x="3009151" y="2559267"/>
            <a:ext cx="2314400" cy="66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380" name="Google Shape;380;p13"/>
          <p:cNvSpPr txBox="1">
            <a:spLocks noGrp="1"/>
          </p:cNvSpPr>
          <p:nvPr>
            <p:ph type="subTitle" idx="6"/>
          </p:nvPr>
        </p:nvSpPr>
        <p:spPr>
          <a:xfrm>
            <a:off x="7949651" y="2558501"/>
            <a:ext cx="2314400" cy="6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381" name="Google Shape;381;p13"/>
          <p:cNvSpPr txBox="1">
            <a:spLocks noGrp="1"/>
          </p:cNvSpPr>
          <p:nvPr>
            <p:ph type="subTitle" idx="7"/>
          </p:nvPr>
        </p:nvSpPr>
        <p:spPr>
          <a:xfrm>
            <a:off x="3009151" y="4426500"/>
            <a:ext cx="2314400" cy="6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382" name="Google Shape;382;p13"/>
          <p:cNvSpPr txBox="1">
            <a:spLocks noGrp="1"/>
          </p:cNvSpPr>
          <p:nvPr>
            <p:ph type="subTitle" idx="8"/>
          </p:nvPr>
        </p:nvSpPr>
        <p:spPr>
          <a:xfrm>
            <a:off x="7949651" y="4426497"/>
            <a:ext cx="2314400" cy="6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383" name="Google Shape;383;p13"/>
          <p:cNvSpPr/>
          <p:nvPr/>
        </p:nvSpPr>
        <p:spPr>
          <a:xfrm>
            <a:off x="0"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4" name="Google Shape;384;p13"/>
          <p:cNvSpPr/>
          <p:nvPr/>
        </p:nvSpPr>
        <p:spPr>
          <a:xfrm>
            <a:off x="11327933"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5" name="Google Shape;385;p13"/>
          <p:cNvSpPr/>
          <p:nvPr/>
        </p:nvSpPr>
        <p:spPr>
          <a:xfrm flipH="1">
            <a:off x="8111567"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6" name="Google Shape;386;p13"/>
          <p:cNvSpPr/>
          <p:nvPr/>
        </p:nvSpPr>
        <p:spPr>
          <a:xfrm flipH="1">
            <a:off x="76321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7" name="Google Shape;387;p13"/>
          <p:cNvSpPr/>
          <p:nvPr/>
        </p:nvSpPr>
        <p:spPr>
          <a:xfrm flipH="1">
            <a:off x="71521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8" name="Google Shape;388;p13"/>
          <p:cNvSpPr/>
          <p:nvPr/>
        </p:nvSpPr>
        <p:spPr>
          <a:xfrm flipH="1">
            <a:off x="9792000"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9" name="Google Shape;389;p13"/>
          <p:cNvSpPr/>
          <p:nvPr/>
        </p:nvSpPr>
        <p:spPr>
          <a:xfrm>
            <a:off x="4321500"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90" name="Google Shape;390;p13"/>
          <p:cNvSpPr/>
          <p:nvPr/>
        </p:nvSpPr>
        <p:spPr>
          <a:xfrm>
            <a:off x="5280967"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91" name="Google Shape;391;p13"/>
          <p:cNvSpPr/>
          <p:nvPr/>
        </p:nvSpPr>
        <p:spPr>
          <a:xfrm>
            <a:off x="5760967"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92" name="Google Shape;392;p13"/>
          <p:cNvSpPr/>
          <p:nvPr/>
        </p:nvSpPr>
        <p:spPr>
          <a:xfrm flipH="1">
            <a:off x="10272000" y="61386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93" name="Google Shape;393;p13"/>
          <p:cNvSpPr/>
          <p:nvPr/>
        </p:nvSpPr>
        <p:spPr>
          <a:xfrm>
            <a:off x="960000" y="-2401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94" name="Google Shape;394;p13"/>
          <p:cNvSpPr/>
          <p:nvPr/>
        </p:nvSpPr>
        <p:spPr>
          <a:xfrm>
            <a:off x="960000"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395" name="Google Shape;395;p13"/>
          <p:cNvGrpSpPr/>
          <p:nvPr/>
        </p:nvGrpSpPr>
        <p:grpSpPr>
          <a:xfrm>
            <a:off x="192000" y="719333"/>
            <a:ext cx="480000" cy="1968000"/>
            <a:chOff x="0" y="3128000"/>
            <a:chExt cx="360000" cy="1476000"/>
          </a:xfrm>
        </p:grpSpPr>
        <p:sp>
          <p:nvSpPr>
            <p:cNvPr id="396" name="Google Shape;396;p13"/>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7" name="Google Shape;397;p13"/>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8" name="Google Shape;398;p13"/>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99" name="Google Shape;399;p13"/>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0" name="Google Shape;400;p13"/>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1" name="Google Shape;401;p13"/>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2" name="Google Shape;402;p13"/>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3" name="Google Shape;403;p13"/>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4" name="Google Shape;404;p13"/>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5" name="Google Shape;405;p13"/>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406" name="Google Shape;406;p13"/>
          <p:cNvGrpSpPr/>
          <p:nvPr/>
        </p:nvGrpSpPr>
        <p:grpSpPr>
          <a:xfrm>
            <a:off x="11519933" y="4170667"/>
            <a:ext cx="480000" cy="1968000"/>
            <a:chOff x="0" y="3128000"/>
            <a:chExt cx="360000" cy="1476000"/>
          </a:xfrm>
        </p:grpSpPr>
        <p:sp>
          <p:nvSpPr>
            <p:cNvPr id="407" name="Google Shape;407;p13"/>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8" name="Google Shape;408;p13"/>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09" name="Google Shape;409;p13"/>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0" name="Google Shape;410;p13"/>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1" name="Google Shape;411;p13"/>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2" name="Google Shape;412;p13"/>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3" name="Google Shape;413;p13"/>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4" name="Google Shape;414;p13"/>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5" name="Google Shape;415;p13"/>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6" name="Google Shape;416;p13"/>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417" name="Google Shape;417;p13"/>
          <p:cNvGrpSpPr/>
          <p:nvPr/>
        </p:nvGrpSpPr>
        <p:grpSpPr>
          <a:xfrm>
            <a:off x="7728800" y="6258667"/>
            <a:ext cx="1968000" cy="480000"/>
            <a:chOff x="10206025" y="3558750"/>
            <a:chExt cx="1476000" cy="360000"/>
          </a:xfrm>
        </p:grpSpPr>
        <p:sp>
          <p:nvSpPr>
            <p:cNvPr id="418" name="Google Shape;418;p13"/>
            <p:cNvSpPr/>
            <p:nvPr/>
          </p:nvSpPr>
          <p:spPr>
            <a:xfrm>
              <a:off x="1164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19" name="Google Shape;419;p13"/>
            <p:cNvSpPr/>
            <p:nvPr/>
          </p:nvSpPr>
          <p:spPr>
            <a:xfrm>
              <a:off x="1128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20" name="Google Shape;420;p13"/>
            <p:cNvSpPr/>
            <p:nvPr/>
          </p:nvSpPr>
          <p:spPr>
            <a:xfrm>
              <a:off x="1092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21" name="Google Shape;421;p13"/>
            <p:cNvSpPr/>
            <p:nvPr/>
          </p:nvSpPr>
          <p:spPr>
            <a:xfrm>
              <a:off x="1056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22" name="Google Shape;422;p13"/>
            <p:cNvSpPr/>
            <p:nvPr/>
          </p:nvSpPr>
          <p:spPr>
            <a:xfrm>
              <a:off x="1020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23" name="Google Shape;423;p13"/>
            <p:cNvSpPr/>
            <p:nvPr/>
          </p:nvSpPr>
          <p:spPr>
            <a:xfrm>
              <a:off x="1164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24" name="Google Shape;424;p13"/>
            <p:cNvSpPr/>
            <p:nvPr/>
          </p:nvSpPr>
          <p:spPr>
            <a:xfrm>
              <a:off x="1128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25" name="Google Shape;425;p13"/>
            <p:cNvSpPr/>
            <p:nvPr/>
          </p:nvSpPr>
          <p:spPr>
            <a:xfrm>
              <a:off x="1092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26" name="Google Shape;426;p13"/>
            <p:cNvSpPr/>
            <p:nvPr/>
          </p:nvSpPr>
          <p:spPr>
            <a:xfrm>
              <a:off x="1056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27" name="Google Shape;427;p13"/>
            <p:cNvSpPr/>
            <p:nvPr/>
          </p:nvSpPr>
          <p:spPr>
            <a:xfrm>
              <a:off x="1020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418624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428"/>
        <p:cNvGrpSpPr/>
        <p:nvPr/>
      </p:nvGrpSpPr>
      <p:grpSpPr>
        <a:xfrm>
          <a:off x="0" y="0"/>
          <a:ext cx="0" cy="0"/>
          <a:chOff x="0" y="0"/>
          <a:chExt cx="0" cy="0"/>
        </a:xfrm>
      </p:grpSpPr>
      <p:sp>
        <p:nvSpPr>
          <p:cNvPr id="429" name="Google Shape;429;p14"/>
          <p:cNvSpPr txBox="1">
            <a:spLocks noGrp="1"/>
          </p:cNvSpPr>
          <p:nvPr>
            <p:ph type="title"/>
          </p:nvPr>
        </p:nvSpPr>
        <p:spPr>
          <a:xfrm>
            <a:off x="5724000" y="1335600"/>
            <a:ext cx="4274000" cy="1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30" name="Google Shape;430;p14"/>
          <p:cNvSpPr txBox="1">
            <a:spLocks noGrp="1"/>
          </p:cNvSpPr>
          <p:nvPr>
            <p:ph type="subTitle" idx="1"/>
          </p:nvPr>
        </p:nvSpPr>
        <p:spPr>
          <a:xfrm>
            <a:off x="5724000" y="2813200"/>
            <a:ext cx="5508000" cy="2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r>
              <a:rPr lang="en-US"/>
              <a:t>Click to edit Master subtitle style</a:t>
            </a:r>
            <a:endParaRPr/>
          </a:p>
        </p:txBody>
      </p:sp>
      <p:sp>
        <p:nvSpPr>
          <p:cNvPr id="431" name="Google Shape;431;p14"/>
          <p:cNvSpPr/>
          <p:nvPr/>
        </p:nvSpPr>
        <p:spPr>
          <a:xfrm flipH="1">
            <a:off x="11328000"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2" name="Google Shape;432;p14"/>
          <p:cNvSpPr/>
          <p:nvPr/>
        </p:nvSpPr>
        <p:spPr>
          <a:xfrm flipH="1">
            <a:off x="67"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3" name="Google Shape;433;p14"/>
          <p:cNvSpPr/>
          <p:nvPr/>
        </p:nvSpPr>
        <p:spPr>
          <a:xfrm>
            <a:off x="3360433"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4" name="Google Shape;434;p14"/>
          <p:cNvSpPr/>
          <p:nvPr/>
        </p:nvSpPr>
        <p:spPr>
          <a:xfrm>
            <a:off x="43199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5" name="Google Shape;435;p14"/>
          <p:cNvSpPr/>
          <p:nvPr/>
        </p:nvSpPr>
        <p:spPr>
          <a:xfrm>
            <a:off x="47999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6" name="Google Shape;436;p14"/>
          <p:cNvSpPr/>
          <p:nvPr/>
        </p:nvSpPr>
        <p:spPr>
          <a:xfrm>
            <a:off x="0"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7" name="Google Shape;437;p14"/>
          <p:cNvSpPr/>
          <p:nvPr/>
        </p:nvSpPr>
        <p:spPr>
          <a:xfrm flipH="1">
            <a:off x="7150500"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8" name="Google Shape;438;p14"/>
          <p:cNvSpPr/>
          <p:nvPr/>
        </p:nvSpPr>
        <p:spPr>
          <a:xfrm flipH="1">
            <a:off x="6671033"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39" name="Google Shape;439;p14"/>
          <p:cNvSpPr/>
          <p:nvPr/>
        </p:nvSpPr>
        <p:spPr>
          <a:xfrm flipH="1">
            <a:off x="6191033"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40" name="Google Shape;440;p14"/>
          <p:cNvSpPr/>
          <p:nvPr/>
        </p:nvSpPr>
        <p:spPr>
          <a:xfrm>
            <a:off x="960000" y="61386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41" name="Google Shape;441;p14"/>
          <p:cNvSpPr/>
          <p:nvPr/>
        </p:nvSpPr>
        <p:spPr>
          <a:xfrm flipH="1">
            <a:off x="10272000" y="-2401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42" name="Google Shape;442;p14"/>
          <p:cNvSpPr/>
          <p:nvPr/>
        </p:nvSpPr>
        <p:spPr>
          <a:xfrm flipH="1">
            <a:off x="8832000"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443" name="Google Shape;443;p14"/>
          <p:cNvGrpSpPr/>
          <p:nvPr/>
        </p:nvGrpSpPr>
        <p:grpSpPr>
          <a:xfrm flipH="1">
            <a:off x="11520000" y="719333"/>
            <a:ext cx="480000" cy="1968000"/>
            <a:chOff x="0" y="3128000"/>
            <a:chExt cx="360000" cy="1476000"/>
          </a:xfrm>
        </p:grpSpPr>
        <p:sp>
          <p:nvSpPr>
            <p:cNvPr id="444" name="Google Shape;444;p14"/>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5" name="Google Shape;445;p14"/>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6" name="Google Shape;446;p14"/>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7" name="Google Shape;447;p14"/>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8" name="Google Shape;448;p14"/>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49" name="Google Shape;449;p14"/>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0" name="Google Shape;450;p14"/>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1" name="Google Shape;451;p14"/>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2" name="Google Shape;452;p14"/>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3" name="Google Shape;453;p14"/>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454" name="Google Shape;454;p14"/>
          <p:cNvGrpSpPr/>
          <p:nvPr/>
        </p:nvGrpSpPr>
        <p:grpSpPr>
          <a:xfrm flipH="1">
            <a:off x="192067" y="4170667"/>
            <a:ext cx="480000" cy="1968000"/>
            <a:chOff x="0" y="3128000"/>
            <a:chExt cx="360000" cy="1476000"/>
          </a:xfrm>
        </p:grpSpPr>
        <p:sp>
          <p:nvSpPr>
            <p:cNvPr id="455" name="Google Shape;455;p14"/>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6" name="Google Shape;456;p14"/>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7" name="Google Shape;457;p14"/>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8" name="Google Shape;458;p14"/>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59" name="Google Shape;459;p14"/>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60" name="Google Shape;460;p14"/>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61" name="Google Shape;461;p14"/>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62" name="Google Shape;462;p14"/>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63" name="Google Shape;463;p14"/>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64" name="Google Shape;464;p14"/>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465" name="Google Shape;465;p14"/>
          <p:cNvGrpSpPr/>
          <p:nvPr/>
        </p:nvGrpSpPr>
        <p:grpSpPr>
          <a:xfrm flipH="1">
            <a:off x="2495200" y="6258667"/>
            <a:ext cx="1968000" cy="480000"/>
            <a:chOff x="10206025" y="3558750"/>
            <a:chExt cx="1476000" cy="360000"/>
          </a:xfrm>
        </p:grpSpPr>
        <p:sp>
          <p:nvSpPr>
            <p:cNvPr id="466" name="Google Shape;466;p14"/>
            <p:cNvSpPr/>
            <p:nvPr/>
          </p:nvSpPr>
          <p:spPr>
            <a:xfrm>
              <a:off x="1164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67" name="Google Shape;467;p14"/>
            <p:cNvSpPr/>
            <p:nvPr/>
          </p:nvSpPr>
          <p:spPr>
            <a:xfrm>
              <a:off x="1128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68" name="Google Shape;468;p14"/>
            <p:cNvSpPr/>
            <p:nvPr/>
          </p:nvSpPr>
          <p:spPr>
            <a:xfrm>
              <a:off x="1092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69" name="Google Shape;469;p14"/>
            <p:cNvSpPr/>
            <p:nvPr/>
          </p:nvSpPr>
          <p:spPr>
            <a:xfrm>
              <a:off x="1056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70" name="Google Shape;470;p14"/>
            <p:cNvSpPr/>
            <p:nvPr/>
          </p:nvSpPr>
          <p:spPr>
            <a:xfrm>
              <a:off x="1020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71" name="Google Shape;471;p14"/>
            <p:cNvSpPr/>
            <p:nvPr/>
          </p:nvSpPr>
          <p:spPr>
            <a:xfrm>
              <a:off x="1164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72" name="Google Shape;472;p14"/>
            <p:cNvSpPr/>
            <p:nvPr/>
          </p:nvSpPr>
          <p:spPr>
            <a:xfrm>
              <a:off x="1128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73" name="Google Shape;473;p14"/>
            <p:cNvSpPr/>
            <p:nvPr/>
          </p:nvSpPr>
          <p:spPr>
            <a:xfrm>
              <a:off x="1092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74" name="Google Shape;474;p14"/>
            <p:cNvSpPr/>
            <p:nvPr/>
          </p:nvSpPr>
          <p:spPr>
            <a:xfrm>
              <a:off x="1056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75" name="Google Shape;475;p14"/>
            <p:cNvSpPr/>
            <p:nvPr/>
          </p:nvSpPr>
          <p:spPr>
            <a:xfrm>
              <a:off x="1020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603438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476"/>
        <p:cNvGrpSpPr/>
        <p:nvPr/>
      </p:nvGrpSpPr>
      <p:grpSpPr>
        <a:xfrm>
          <a:off x="0" y="0"/>
          <a:ext cx="0" cy="0"/>
          <a:chOff x="0" y="0"/>
          <a:chExt cx="0" cy="0"/>
        </a:xfrm>
      </p:grpSpPr>
      <p:sp>
        <p:nvSpPr>
          <p:cNvPr id="477" name="Google Shape;477;p15"/>
          <p:cNvSpPr txBox="1">
            <a:spLocks noGrp="1"/>
          </p:cNvSpPr>
          <p:nvPr>
            <p:ph type="title"/>
          </p:nvPr>
        </p:nvSpPr>
        <p:spPr>
          <a:xfrm>
            <a:off x="7829600" y="719333"/>
            <a:ext cx="3402400" cy="1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478" name="Google Shape;478;p15"/>
          <p:cNvSpPr txBox="1">
            <a:spLocks noGrp="1"/>
          </p:cNvSpPr>
          <p:nvPr>
            <p:ph type="subTitle" idx="1"/>
          </p:nvPr>
        </p:nvSpPr>
        <p:spPr>
          <a:xfrm>
            <a:off x="7829600" y="2196933"/>
            <a:ext cx="3402400" cy="14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479" name="Google Shape;479;p15"/>
          <p:cNvSpPr/>
          <p:nvPr/>
        </p:nvSpPr>
        <p:spPr>
          <a:xfrm>
            <a:off x="0"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80" name="Google Shape;480;p15"/>
          <p:cNvSpPr/>
          <p:nvPr/>
        </p:nvSpPr>
        <p:spPr>
          <a:xfrm>
            <a:off x="11327933"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481" name="Google Shape;481;p15"/>
          <p:cNvGrpSpPr/>
          <p:nvPr/>
        </p:nvGrpSpPr>
        <p:grpSpPr>
          <a:xfrm>
            <a:off x="11519933" y="719333"/>
            <a:ext cx="480000" cy="1968000"/>
            <a:chOff x="0" y="3128000"/>
            <a:chExt cx="360000" cy="1476000"/>
          </a:xfrm>
        </p:grpSpPr>
        <p:sp>
          <p:nvSpPr>
            <p:cNvPr id="482" name="Google Shape;482;p15"/>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83" name="Google Shape;483;p15"/>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84" name="Google Shape;484;p15"/>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85" name="Google Shape;485;p15"/>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86" name="Google Shape;486;p15"/>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87" name="Google Shape;487;p15"/>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88" name="Google Shape;488;p15"/>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89" name="Google Shape;489;p15"/>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90" name="Google Shape;490;p15"/>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91" name="Google Shape;491;p15"/>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492" name="Google Shape;492;p15"/>
          <p:cNvSpPr/>
          <p:nvPr/>
        </p:nvSpPr>
        <p:spPr>
          <a:xfrm>
            <a:off x="-13333"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493" name="Google Shape;493;p15"/>
          <p:cNvGrpSpPr/>
          <p:nvPr/>
        </p:nvGrpSpPr>
        <p:grpSpPr>
          <a:xfrm>
            <a:off x="192000" y="4170667"/>
            <a:ext cx="480000" cy="1968000"/>
            <a:chOff x="0" y="3128000"/>
            <a:chExt cx="360000" cy="1476000"/>
          </a:xfrm>
        </p:grpSpPr>
        <p:sp>
          <p:nvSpPr>
            <p:cNvPr id="494" name="Google Shape;494;p15"/>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95" name="Google Shape;495;p15"/>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96" name="Google Shape;496;p15"/>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97" name="Google Shape;497;p15"/>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98" name="Google Shape;498;p15"/>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499" name="Google Shape;499;p15"/>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00" name="Google Shape;500;p15"/>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01" name="Google Shape;501;p15"/>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02" name="Google Shape;502;p15"/>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03" name="Google Shape;503;p15"/>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504" name="Google Shape;504;p15"/>
          <p:cNvSpPr/>
          <p:nvPr/>
        </p:nvSpPr>
        <p:spPr>
          <a:xfrm>
            <a:off x="9792000" y="-241000"/>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Tree>
    <p:extLst>
      <p:ext uri="{BB962C8B-B14F-4D97-AF65-F5344CB8AC3E}">
        <p14:creationId xmlns:p14="http://schemas.microsoft.com/office/powerpoint/2010/main" val="2959605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05"/>
        <p:cNvGrpSpPr/>
        <p:nvPr/>
      </p:nvGrpSpPr>
      <p:grpSpPr>
        <a:xfrm>
          <a:off x="0" y="0"/>
          <a:ext cx="0" cy="0"/>
          <a:chOff x="0" y="0"/>
          <a:chExt cx="0" cy="0"/>
        </a:xfrm>
      </p:grpSpPr>
      <p:sp>
        <p:nvSpPr>
          <p:cNvPr id="506" name="Google Shape;506;p16"/>
          <p:cNvSpPr/>
          <p:nvPr/>
        </p:nvSpPr>
        <p:spPr>
          <a:xfrm flipH="1">
            <a:off x="8101333" y="-2401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07" name="Google Shape;507;p16"/>
          <p:cNvSpPr/>
          <p:nvPr/>
        </p:nvSpPr>
        <p:spPr>
          <a:xfrm flipH="1">
            <a:off x="11328000" y="6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08" name="Google Shape;508;p16"/>
          <p:cNvSpPr/>
          <p:nvPr/>
        </p:nvSpPr>
        <p:spPr>
          <a:xfrm flipH="1">
            <a:off x="67" y="6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509" name="Google Shape;509;p16"/>
          <p:cNvGrpSpPr/>
          <p:nvPr/>
        </p:nvGrpSpPr>
        <p:grpSpPr>
          <a:xfrm flipH="1">
            <a:off x="11520000" y="4171167"/>
            <a:ext cx="480000" cy="1968000"/>
            <a:chOff x="0" y="3128000"/>
            <a:chExt cx="360000" cy="1476000"/>
          </a:xfrm>
        </p:grpSpPr>
        <p:sp>
          <p:nvSpPr>
            <p:cNvPr id="510" name="Google Shape;510;p16"/>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1" name="Google Shape;511;p16"/>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2" name="Google Shape;512;p16"/>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3" name="Google Shape;513;p16"/>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4" name="Google Shape;514;p16"/>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5" name="Google Shape;515;p16"/>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6" name="Google Shape;516;p16"/>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7" name="Google Shape;517;p16"/>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8" name="Google Shape;518;p16"/>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9" name="Google Shape;519;p16"/>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520" name="Google Shape;520;p16"/>
          <p:cNvGrpSpPr/>
          <p:nvPr/>
        </p:nvGrpSpPr>
        <p:grpSpPr>
          <a:xfrm flipH="1">
            <a:off x="2254867" y="119833"/>
            <a:ext cx="1968000" cy="480000"/>
            <a:chOff x="6948000" y="4694000"/>
            <a:chExt cx="1476000" cy="360000"/>
          </a:xfrm>
        </p:grpSpPr>
        <p:sp>
          <p:nvSpPr>
            <p:cNvPr id="521" name="Google Shape;521;p16"/>
            <p:cNvSpPr/>
            <p:nvPr/>
          </p:nvSpPr>
          <p:spPr>
            <a:xfrm>
              <a:off x="694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2" name="Google Shape;522;p16"/>
            <p:cNvSpPr/>
            <p:nvPr/>
          </p:nvSpPr>
          <p:spPr>
            <a:xfrm>
              <a:off x="730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3" name="Google Shape;523;p16"/>
            <p:cNvSpPr/>
            <p:nvPr/>
          </p:nvSpPr>
          <p:spPr>
            <a:xfrm>
              <a:off x="766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4" name="Google Shape;524;p16"/>
            <p:cNvSpPr/>
            <p:nvPr/>
          </p:nvSpPr>
          <p:spPr>
            <a:xfrm>
              <a:off x="802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5" name="Google Shape;525;p16"/>
            <p:cNvSpPr/>
            <p:nvPr/>
          </p:nvSpPr>
          <p:spPr>
            <a:xfrm>
              <a:off x="838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6" name="Google Shape;526;p16"/>
            <p:cNvSpPr/>
            <p:nvPr/>
          </p:nvSpPr>
          <p:spPr>
            <a:xfrm>
              <a:off x="694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7" name="Google Shape;527;p16"/>
            <p:cNvSpPr/>
            <p:nvPr/>
          </p:nvSpPr>
          <p:spPr>
            <a:xfrm>
              <a:off x="730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8" name="Google Shape;528;p16"/>
            <p:cNvSpPr/>
            <p:nvPr/>
          </p:nvSpPr>
          <p:spPr>
            <a:xfrm>
              <a:off x="766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9" name="Google Shape;529;p16"/>
            <p:cNvSpPr/>
            <p:nvPr/>
          </p:nvSpPr>
          <p:spPr>
            <a:xfrm>
              <a:off x="802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0" name="Google Shape;530;p16"/>
            <p:cNvSpPr/>
            <p:nvPr/>
          </p:nvSpPr>
          <p:spPr>
            <a:xfrm>
              <a:off x="838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531" name="Google Shape;531;p16"/>
          <p:cNvSpPr/>
          <p:nvPr/>
        </p:nvSpPr>
        <p:spPr>
          <a:xfrm>
            <a:off x="0"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32" name="Google Shape;532;p16"/>
          <p:cNvSpPr/>
          <p:nvPr/>
        </p:nvSpPr>
        <p:spPr>
          <a:xfrm>
            <a:off x="959467"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33" name="Google Shape;533;p16"/>
          <p:cNvSpPr/>
          <p:nvPr/>
        </p:nvSpPr>
        <p:spPr>
          <a:xfrm>
            <a:off x="1439467"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34" name="Google Shape;534;p16"/>
          <p:cNvSpPr/>
          <p:nvPr/>
        </p:nvSpPr>
        <p:spPr>
          <a:xfrm flipH="1">
            <a:off x="9805333"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35" name="Google Shape;535;p16"/>
          <p:cNvSpPr/>
          <p:nvPr/>
        </p:nvSpPr>
        <p:spPr>
          <a:xfrm flipH="1">
            <a:off x="10525333"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36" name="Google Shape;536;p16"/>
          <p:cNvSpPr/>
          <p:nvPr/>
        </p:nvSpPr>
        <p:spPr>
          <a:xfrm flipH="1">
            <a:off x="10045867"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37" name="Google Shape;537;p16"/>
          <p:cNvSpPr/>
          <p:nvPr/>
        </p:nvSpPr>
        <p:spPr>
          <a:xfrm flipH="1">
            <a:off x="9565867"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38" name="Google Shape;538;p16"/>
          <p:cNvSpPr/>
          <p:nvPr/>
        </p:nvSpPr>
        <p:spPr>
          <a:xfrm>
            <a:off x="3145600" y="61386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39" name="Google Shape;539;p16"/>
          <p:cNvSpPr/>
          <p:nvPr/>
        </p:nvSpPr>
        <p:spPr>
          <a:xfrm flipH="1">
            <a:off x="0"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540" name="Google Shape;540;p16"/>
          <p:cNvGrpSpPr/>
          <p:nvPr/>
        </p:nvGrpSpPr>
        <p:grpSpPr>
          <a:xfrm flipH="1">
            <a:off x="192067" y="4171167"/>
            <a:ext cx="480000" cy="1968000"/>
            <a:chOff x="0" y="3128000"/>
            <a:chExt cx="360000" cy="1476000"/>
          </a:xfrm>
        </p:grpSpPr>
        <p:sp>
          <p:nvSpPr>
            <p:cNvPr id="541" name="Google Shape;541;p16"/>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2" name="Google Shape;542;p16"/>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3" name="Google Shape;543;p16"/>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4" name="Google Shape;544;p16"/>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5" name="Google Shape;545;p16"/>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6" name="Google Shape;546;p16"/>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7" name="Google Shape;547;p16"/>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8" name="Google Shape;548;p16"/>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9" name="Google Shape;549;p16"/>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0" name="Google Shape;550;p16"/>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551" name="Google Shape;551;p16"/>
          <p:cNvSpPr txBox="1">
            <a:spLocks noGrp="1"/>
          </p:cNvSpPr>
          <p:nvPr>
            <p:ph type="title"/>
          </p:nvPr>
        </p:nvSpPr>
        <p:spPr>
          <a:xfrm>
            <a:off x="960000" y="719333"/>
            <a:ext cx="10272000" cy="864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4234005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52"/>
        <p:cNvGrpSpPr/>
        <p:nvPr/>
      </p:nvGrpSpPr>
      <p:grpSpPr>
        <a:xfrm>
          <a:off x="0" y="0"/>
          <a:ext cx="0" cy="0"/>
          <a:chOff x="0" y="0"/>
          <a:chExt cx="0" cy="0"/>
        </a:xfrm>
      </p:grpSpPr>
      <p:sp>
        <p:nvSpPr>
          <p:cNvPr id="553" name="Google Shape;553;p17"/>
          <p:cNvSpPr/>
          <p:nvPr/>
        </p:nvSpPr>
        <p:spPr>
          <a:xfrm>
            <a:off x="0" y="6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54" name="Google Shape;554;p17"/>
          <p:cNvSpPr/>
          <p:nvPr/>
        </p:nvSpPr>
        <p:spPr>
          <a:xfrm>
            <a:off x="11327933" y="6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55" name="Google Shape;555;p17"/>
          <p:cNvSpPr/>
          <p:nvPr/>
        </p:nvSpPr>
        <p:spPr>
          <a:xfrm flipH="1">
            <a:off x="7584000"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56" name="Google Shape;556;p17"/>
          <p:cNvSpPr/>
          <p:nvPr/>
        </p:nvSpPr>
        <p:spPr>
          <a:xfrm flipH="1">
            <a:off x="7104533"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57" name="Google Shape;557;p17"/>
          <p:cNvSpPr/>
          <p:nvPr/>
        </p:nvSpPr>
        <p:spPr>
          <a:xfrm flipH="1">
            <a:off x="6624533"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58" name="Google Shape;558;p17"/>
          <p:cNvSpPr/>
          <p:nvPr/>
        </p:nvSpPr>
        <p:spPr>
          <a:xfrm flipH="1">
            <a:off x="960000"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59" name="Google Shape;559;p17"/>
          <p:cNvSpPr/>
          <p:nvPr/>
        </p:nvSpPr>
        <p:spPr>
          <a:xfrm>
            <a:off x="960000"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60" name="Google Shape;560;p17"/>
          <p:cNvSpPr/>
          <p:nvPr/>
        </p:nvSpPr>
        <p:spPr>
          <a:xfrm>
            <a:off x="1919467"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61" name="Google Shape;561;p17"/>
          <p:cNvSpPr/>
          <p:nvPr/>
        </p:nvSpPr>
        <p:spPr>
          <a:xfrm>
            <a:off x="2399467"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62" name="Google Shape;562;p17"/>
          <p:cNvSpPr/>
          <p:nvPr/>
        </p:nvSpPr>
        <p:spPr>
          <a:xfrm flipH="1">
            <a:off x="6910300" y="-2401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63" name="Google Shape;563;p17"/>
          <p:cNvSpPr/>
          <p:nvPr/>
        </p:nvSpPr>
        <p:spPr>
          <a:xfrm>
            <a:off x="4320000" y="61386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564" name="Google Shape;564;p17"/>
          <p:cNvSpPr/>
          <p:nvPr/>
        </p:nvSpPr>
        <p:spPr>
          <a:xfrm>
            <a:off x="8832000"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565" name="Google Shape;565;p17"/>
          <p:cNvGrpSpPr/>
          <p:nvPr/>
        </p:nvGrpSpPr>
        <p:grpSpPr>
          <a:xfrm>
            <a:off x="192000" y="4171167"/>
            <a:ext cx="480000" cy="1968000"/>
            <a:chOff x="0" y="3128000"/>
            <a:chExt cx="360000" cy="1476000"/>
          </a:xfrm>
        </p:grpSpPr>
        <p:sp>
          <p:nvSpPr>
            <p:cNvPr id="566" name="Google Shape;566;p17"/>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7" name="Google Shape;567;p17"/>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8" name="Google Shape;568;p17"/>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9" name="Google Shape;569;p17"/>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0" name="Google Shape;570;p17"/>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1" name="Google Shape;571;p17"/>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2" name="Google Shape;572;p17"/>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3" name="Google Shape;573;p17"/>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4" name="Google Shape;574;p17"/>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5" name="Google Shape;575;p17"/>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576" name="Google Shape;576;p17"/>
          <p:cNvGrpSpPr/>
          <p:nvPr/>
        </p:nvGrpSpPr>
        <p:grpSpPr>
          <a:xfrm>
            <a:off x="11519933" y="719833"/>
            <a:ext cx="480000" cy="1968000"/>
            <a:chOff x="0" y="3128000"/>
            <a:chExt cx="360000" cy="1476000"/>
          </a:xfrm>
        </p:grpSpPr>
        <p:sp>
          <p:nvSpPr>
            <p:cNvPr id="577" name="Google Shape;577;p17"/>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8" name="Google Shape;578;p17"/>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9" name="Google Shape;579;p17"/>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80" name="Google Shape;580;p17"/>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81" name="Google Shape;581;p17"/>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82" name="Google Shape;582;p17"/>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83" name="Google Shape;583;p17"/>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84" name="Google Shape;584;p17"/>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85" name="Google Shape;585;p17"/>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86" name="Google Shape;586;p17"/>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587" name="Google Shape;587;p17"/>
          <p:cNvGrpSpPr/>
          <p:nvPr/>
        </p:nvGrpSpPr>
        <p:grpSpPr>
          <a:xfrm>
            <a:off x="9264000" y="6258667"/>
            <a:ext cx="1968000" cy="480000"/>
            <a:chOff x="10206025" y="3558750"/>
            <a:chExt cx="1476000" cy="360000"/>
          </a:xfrm>
        </p:grpSpPr>
        <p:sp>
          <p:nvSpPr>
            <p:cNvPr id="588" name="Google Shape;588;p17"/>
            <p:cNvSpPr/>
            <p:nvPr/>
          </p:nvSpPr>
          <p:spPr>
            <a:xfrm>
              <a:off x="1164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89" name="Google Shape;589;p17"/>
            <p:cNvSpPr/>
            <p:nvPr/>
          </p:nvSpPr>
          <p:spPr>
            <a:xfrm>
              <a:off x="1128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0" name="Google Shape;590;p17"/>
            <p:cNvSpPr/>
            <p:nvPr/>
          </p:nvSpPr>
          <p:spPr>
            <a:xfrm>
              <a:off x="1092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1" name="Google Shape;591;p17"/>
            <p:cNvSpPr/>
            <p:nvPr/>
          </p:nvSpPr>
          <p:spPr>
            <a:xfrm>
              <a:off x="1056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2" name="Google Shape;592;p17"/>
            <p:cNvSpPr/>
            <p:nvPr/>
          </p:nvSpPr>
          <p:spPr>
            <a:xfrm>
              <a:off x="1020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3" name="Google Shape;593;p17"/>
            <p:cNvSpPr/>
            <p:nvPr/>
          </p:nvSpPr>
          <p:spPr>
            <a:xfrm>
              <a:off x="1164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4" name="Google Shape;594;p17"/>
            <p:cNvSpPr/>
            <p:nvPr/>
          </p:nvSpPr>
          <p:spPr>
            <a:xfrm>
              <a:off x="1128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5" name="Google Shape;595;p17"/>
            <p:cNvSpPr/>
            <p:nvPr/>
          </p:nvSpPr>
          <p:spPr>
            <a:xfrm>
              <a:off x="1092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6" name="Google Shape;596;p17"/>
            <p:cNvSpPr/>
            <p:nvPr/>
          </p:nvSpPr>
          <p:spPr>
            <a:xfrm>
              <a:off x="1056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97" name="Google Shape;597;p17"/>
            <p:cNvSpPr/>
            <p:nvPr/>
          </p:nvSpPr>
          <p:spPr>
            <a:xfrm>
              <a:off x="1020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598" name="Google Shape;598;p17"/>
          <p:cNvSpPr txBox="1">
            <a:spLocks noGrp="1"/>
          </p:cNvSpPr>
          <p:nvPr>
            <p:ph type="title"/>
          </p:nvPr>
        </p:nvSpPr>
        <p:spPr>
          <a:xfrm>
            <a:off x="960000" y="719333"/>
            <a:ext cx="10272000" cy="864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99" name="Google Shape;599;p17"/>
          <p:cNvSpPr txBox="1">
            <a:spLocks noGrp="1"/>
          </p:cNvSpPr>
          <p:nvPr>
            <p:ph type="subTitle" idx="1"/>
          </p:nvPr>
        </p:nvSpPr>
        <p:spPr>
          <a:xfrm>
            <a:off x="1475651" y="2841151"/>
            <a:ext cx="2736000" cy="2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00" name="Google Shape;600;p17"/>
          <p:cNvSpPr txBox="1">
            <a:spLocks noGrp="1"/>
          </p:cNvSpPr>
          <p:nvPr>
            <p:ph type="subTitle" idx="2"/>
          </p:nvPr>
        </p:nvSpPr>
        <p:spPr>
          <a:xfrm>
            <a:off x="4728000" y="2841151"/>
            <a:ext cx="2736000" cy="2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01" name="Google Shape;601;p17"/>
          <p:cNvSpPr txBox="1">
            <a:spLocks noGrp="1"/>
          </p:cNvSpPr>
          <p:nvPr>
            <p:ph type="subTitle" idx="3"/>
          </p:nvPr>
        </p:nvSpPr>
        <p:spPr>
          <a:xfrm>
            <a:off x="7980351" y="2841151"/>
            <a:ext cx="2736000" cy="27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02" name="Google Shape;602;p17"/>
          <p:cNvSpPr txBox="1">
            <a:spLocks noGrp="1"/>
          </p:cNvSpPr>
          <p:nvPr>
            <p:ph type="subTitle" idx="4"/>
          </p:nvPr>
        </p:nvSpPr>
        <p:spPr>
          <a:xfrm>
            <a:off x="1475651" y="1855949"/>
            <a:ext cx="2736000" cy="9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603" name="Google Shape;603;p17"/>
          <p:cNvSpPr txBox="1">
            <a:spLocks noGrp="1"/>
          </p:cNvSpPr>
          <p:nvPr>
            <p:ph type="subTitle" idx="5"/>
          </p:nvPr>
        </p:nvSpPr>
        <p:spPr>
          <a:xfrm>
            <a:off x="4728000" y="1855949"/>
            <a:ext cx="2736000" cy="9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604" name="Google Shape;604;p17"/>
          <p:cNvSpPr txBox="1">
            <a:spLocks noGrp="1"/>
          </p:cNvSpPr>
          <p:nvPr>
            <p:ph type="subTitle" idx="6"/>
          </p:nvPr>
        </p:nvSpPr>
        <p:spPr>
          <a:xfrm>
            <a:off x="7980351" y="1855949"/>
            <a:ext cx="2736000" cy="98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Tree>
    <p:extLst>
      <p:ext uri="{BB962C8B-B14F-4D97-AF65-F5344CB8AC3E}">
        <p14:creationId xmlns:p14="http://schemas.microsoft.com/office/powerpoint/2010/main" val="287400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05"/>
        <p:cNvGrpSpPr/>
        <p:nvPr/>
      </p:nvGrpSpPr>
      <p:grpSpPr>
        <a:xfrm>
          <a:off x="0" y="0"/>
          <a:ext cx="0" cy="0"/>
          <a:chOff x="0" y="0"/>
          <a:chExt cx="0" cy="0"/>
        </a:xfrm>
      </p:grpSpPr>
      <p:sp>
        <p:nvSpPr>
          <p:cNvPr id="606" name="Google Shape;606;p18"/>
          <p:cNvSpPr txBox="1">
            <a:spLocks noGrp="1"/>
          </p:cNvSpPr>
          <p:nvPr>
            <p:ph type="title"/>
          </p:nvPr>
        </p:nvSpPr>
        <p:spPr>
          <a:xfrm>
            <a:off x="960000" y="719333"/>
            <a:ext cx="10272000" cy="864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07" name="Google Shape;607;p18"/>
          <p:cNvSpPr txBox="1">
            <a:spLocks noGrp="1"/>
          </p:cNvSpPr>
          <p:nvPr>
            <p:ph type="subTitle" idx="1"/>
          </p:nvPr>
        </p:nvSpPr>
        <p:spPr>
          <a:xfrm>
            <a:off x="1437867" y="2098533"/>
            <a:ext cx="4419200" cy="172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08" name="Google Shape;608;p18"/>
          <p:cNvSpPr txBox="1">
            <a:spLocks noGrp="1"/>
          </p:cNvSpPr>
          <p:nvPr>
            <p:ph type="subTitle" idx="2"/>
          </p:nvPr>
        </p:nvSpPr>
        <p:spPr>
          <a:xfrm>
            <a:off x="6334933" y="2098533"/>
            <a:ext cx="4419200" cy="172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09" name="Google Shape;609;p18"/>
          <p:cNvSpPr txBox="1">
            <a:spLocks noGrp="1"/>
          </p:cNvSpPr>
          <p:nvPr>
            <p:ph type="subTitle" idx="3"/>
          </p:nvPr>
        </p:nvSpPr>
        <p:spPr>
          <a:xfrm>
            <a:off x="1437867" y="4408233"/>
            <a:ext cx="4419200" cy="172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10" name="Google Shape;610;p18"/>
          <p:cNvSpPr txBox="1">
            <a:spLocks noGrp="1"/>
          </p:cNvSpPr>
          <p:nvPr>
            <p:ph type="subTitle" idx="4"/>
          </p:nvPr>
        </p:nvSpPr>
        <p:spPr>
          <a:xfrm>
            <a:off x="6334933" y="4408233"/>
            <a:ext cx="4419200" cy="17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11" name="Google Shape;611;p18"/>
          <p:cNvSpPr txBox="1">
            <a:spLocks noGrp="1"/>
          </p:cNvSpPr>
          <p:nvPr>
            <p:ph type="subTitle" idx="5"/>
          </p:nvPr>
        </p:nvSpPr>
        <p:spPr>
          <a:xfrm>
            <a:off x="1437867" y="1482933"/>
            <a:ext cx="4419200" cy="61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612" name="Google Shape;612;p18"/>
          <p:cNvSpPr txBox="1">
            <a:spLocks noGrp="1"/>
          </p:cNvSpPr>
          <p:nvPr>
            <p:ph type="subTitle" idx="6"/>
          </p:nvPr>
        </p:nvSpPr>
        <p:spPr>
          <a:xfrm>
            <a:off x="1437867" y="3792633"/>
            <a:ext cx="4419200" cy="61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613" name="Google Shape;613;p18"/>
          <p:cNvSpPr txBox="1">
            <a:spLocks noGrp="1"/>
          </p:cNvSpPr>
          <p:nvPr>
            <p:ph type="subTitle" idx="7"/>
          </p:nvPr>
        </p:nvSpPr>
        <p:spPr>
          <a:xfrm>
            <a:off x="6334933" y="1482933"/>
            <a:ext cx="4419200" cy="61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614" name="Google Shape;614;p18"/>
          <p:cNvSpPr txBox="1">
            <a:spLocks noGrp="1"/>
          </p:cNvSpPr>
          <p:nvPr>
            <p:ph type="subTitle" idx="8"/>
          </p:nvPr>
        </p:nvSpPr>
        <p:spPr>
          <a:xfrm>
            <a:off x="6334933" y="3792633"/>
            <a:ext cx="4419200" cy="61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615" name="Google Shape;615;p18"/>
          <p:cNvSpPr/>
          <p:nvPr/>
        </p:nvSpPr>
        <p:spPr>
          <a:xfrm>
            <a:off x="0"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16" name="Google Shape;616;p18"/>
          <p:cNvSpPr/>
          <p:nvPr/>
        </p:nvSpPr>
        <p:spPr>
          <a:xfrm>
            <a:off x="11327933"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17" name="Google Shape;617;p18"/>
          <p:cNvSpPr/>
          <p:nvPr/>
        </p:nvSpPr>
        <p:spPr>
          <a:xfrm flipH="1">
            <a:off x="8111567"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18" name="Google Shape;618;p18"/>
          <p:cNvSpPr/>
          <p:nvPr/>
        </p:nvSpPr>
        <p:spPr>
          <a:xfrm flipH="1">
            <a:off x="76321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19" name="Google Shape;619;p18"/>
          <p:cNvSpPr/>
          <p:nvPr/>
        </p:nvSpPr>
        <p:spPr>
          <a:xfrm flipH="1">
            <a:off x="71521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20" name="Google Shape;620;p18"/>
          <p:cNvSpPr/>
          <p:nvPr/>
        </p:nvSpPr>
        <p:spPr>
          <a:xfrm flipH="1">
            <a:off x="9792000"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21" name="Google Shape;621;p18"/>
          <p:cNvSpPr/>
          <p:nvPr/>
        </p:nvSpPr>
        <p:spPr>
          <a:xfrm>
            <a:off x="4321500"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22" name="Google Shape;622;p18"/>
          <p:cNvSpPr/>
          <p:nvPr/>
        </p:nvSpPr>
        <p:spPr>
          <a:xfrm>
            <a:off x="5280967"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23" name="Google Shape;623;p18"/>
          <p:cNvSpPr/>
          <p:nvPr/>
        </p:nvSpPr>
        <p:spPr>
          <a:xfrm>
            <a:off x="5760967"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24" name="Google Shape;624;p18"/>
          <p:cNvSpPr/>
          <p:nvPr/>
        </p:nvSpPr>
        <p:spPr>
          <a:xfrm flipH="1">
            <a:off x="10272000" y="61386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25" name="Google Shape;625;p18"/>
          <p:cNvSpPr/>
          <p:nvPr/>
        </p:nvSpPr>
        <p:spPr>
          <a:xfrm>
            <a:off x="960000" y="-2401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26" name="Google Shape;626;p18"/>
          <p:cNvSpPr/>
          <p:nvPr/>
        </p:nvSpPr>
        <p:spPr>
          <a:xfrm>
            <a:off x="960000"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627" name="Google Shape;627;p18"/>
          <p:cNvGrpSpPr/>
          <p:nvPr/>
        </p:nvGrpSpPr>
        <p:grpSpPr>
          <a:xfrm>
            <a:off x="192000" y="719333"/>
            <a:ext cx="480000" cy="1968000"/>
            <a:chOff x="0" y="3128000"/>
            <a:chExt cx="360000" cy="1476000"/>
          </a:xfrm>
        </p:grpSpPr>
        <p:sp>
          <p:nvSpPr>
            <p:cNvPr id="628" name="Google Shape;628;p18"/>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9" name="Google Shape;629;p18"/>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0" name="Google Shape;630;p18"/>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1" name="Google Shape;631;p18"/>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2" name="Google Shape;632;p18"/>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3" name="Google Shape;633;p18"/>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4" name="Google Shape;634;p18"/>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5" name="Google Shape;635;p18"/>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6" name="Google Shape;636;p18"/>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7" name="Google Shape;637;p18"/>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638" name="Google Shape;638;p18"/>
          <p:cNvGrpSpPr/>
          <p:nvPr/>
        </p:nvGrpSpPr>
        <p:grpSpPr>
          <a:xfrm>
            <a:off x="11519933" y="4170667"/>
            <a:ext cx="480000" cy="1968000"/>
            <a:chOff x="0" y="3128000"/>
            <a:chExt cx="360000" cy="1476000"/>
          </a:xfrm>
        </p:grpSpPr>
        <p:sp>
          <p:nvSpPr>
            <p:cNvPr id="639" name="Google Shape;639;p18"/>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0" name="Google Shape;640;p18"/>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1" name="Google Shape;641;p18"/>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2" name="Google Shape;642;p18"/>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3" name="Google Shape;643;p18"/>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4" name="Google Shape;644;p18"/>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5" name="Google Shape;645;p18"/>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6" name="Google Shape;646;p18"/>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7" name="Google Shape;647;p18"/>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8" name="Google Shape;648;p18"/>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649" name="Google Shape;649;p18"/>
          <p:cNvGrpSpPr/>
          <p:nvPr/>
        </p:nvGrpSpPr>
        <p:grpSpPr>
          <a:xfrm>
            <a:off x="7728800" y="6258667"/>
            <a:ext cx="1968000" cy="480000"/>
            <a:chOff x="10206025" y="3558750"/>
            <a:chExt cx="1476000" cy="360000"/>
          </a:xfrm>
        </p:grpSpPr>
        <p:sp>
          <p:nvSpPr>
            <p:cNvPr id="650" name="Google Shape;650;p18"/>
            <p:cNvSpPr/>
            <p:nvPr/>
          </p:nvSpPr>
          <p:spPr>
            <a:xfrm>
              <a:off x="1164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1" name="Google Shape;651;p18"/>
            <p:cNvSpPr/>
            <p:nvPr/>
          </p:nvSpPr>
          <p:spPr>
            <a:xfrm>
              <a:off x="1128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2" name="Google Shape;652;p18"/>
            <p:cNvSpPr/>
            <p:nvPr/>
          </p:nvSpPr>
          <p:spPr>
            <a:xfrm>
              <a:off x="1092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3" name="Google Shape;653;p18"/>
            <p:cNvSpPr/>
            <p:nvPr/>
          </p:nvSpPr>
          <p:spPr>
            <a:xfrm>
              <a:off x="1056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4" name="Google Shape;654;p18"/>
            <p:cNvSpPr/>
            <p:nvPr/>
          </p:nvSpPr>
          <p:spPr>
            <a:xfrm>
              <a:off x="1020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5" name="Google Shape;655;p18"/>
            <p:cNvSpPr/>
            <p:nvPr/>
          </p:nvSpPr>
          <p:spPr>
            <a:xfrm>
              <a:off x="1164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6" name="Google Shape;656;p18"/>
            <p:cNvSpPr/>
            <p:nvPr/>
          </p:nvSpPr>
          <p:spPr>
            <a:xfrm>
              <a:off x="1128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7" name="Google Shape;657;p18"/>
            <p:cNvSpPr/>
            <p:nvPr/>
          </p:nvSpPr>
          <p:spPr>
            <a:xfrm>
              <a:off x="1092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8" name="Google Shape;658;p18"/>
            <p:cNvSpPr/>
            <p:nvPr/>
          </p:nvSpPr>
          <p:spPr>
            <a:xfrm>
              <a:off x="1056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9" name="Google Shape;659;p18"/>
            <p:cNvSpPr/>
            <p:nvPr/>
          </p:nvSpPr>
          <p:spPr>
            <a:xfrm>
              <a:off x="1020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3012453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60"/>
        <p:cNvGrpSpPr/>
        <p:nvPr/>
      </p:nvGrpSpPr>
      <p:grpSpPr>
        <a:xfrm>
          <a:off x="0" y="0"/>
          <a:ext cx="0" cy="0"/>
          <a:chOff x="0" y="0"/>
          <a:chExt cx="0" cy="0"/>
        </a:xfrm>
      </p:grpSpPr>
      <p:sp>
        <p:nvSpPr>
          <p:cNvPr id="661" name="Google Shape;661;p19"/>
          <p:cNvSpPr txBox="1">
            <a:spLocks noGrp="1"/>
          </p:cNvSpPr>
          <p:nvPr>
            <p:ph type="title"/>
          </p:nvPr>
        </p:nvSpPr>
        <p:spPr>
          <a:xfrm>
            <a:off x="960000" y="719333"/>
            <a:ext cx="10272000" cy="864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62" name="Google Shape;662;p19"/>
          <p:cNvSpPr txBox="1">
            <a:spLocks noGrp="1"/>
          </p:cNvSpPr>
          <p:nvPr>
            <p:ph type="subTitle" idx="1"/>
          </p:nvPr>
        </p:nvSpPr>
        <p:spPr>
          <a:xfrm>
            <a:off x="960000" y="2098547"/>
            <a:ext cx="3072000" cy="17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63" name="Google Shape;663;p19"/>
          <p:cNvSpPr txBox="1">
            <a:spLocks noGrp="1"/>
          </p:cNvSpPr>
          <p:nvPr>
            <p:ph type="subTitle" idx="2"/>
          </p:nvPr>
        </p:nvSpPr>
        <p:spPr>
          <a:xfrm>
            <a:off x="4560000" y="2098547"/>
            <a:ext cx="3072000" cy="17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64" name="Google Shape;664;p19"/>
          <p:cNvSpPr txBox="1">
            <a:spLocks noGrp="1"/>
          </p:cNvSpPr>
          <p:nvPr>
            <p:ph type="subTitle" idx="3"/>
          </p:nvPr>
        </p:nvSpPr>
        <p:spPr>
          <a:xfrm>
            <a:off x="960000" y="4415472"/>
            <a:ext cx="3072000" cy="172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65" name="Google Shape;665;p19"/>
          <p:cNvSpPr txBox="1">
            <a:spLocks noGrp="1"/>
          </p:cNvSpPr>
          <p:nvPr>
            <p:ph type="subTitle" idx="4"/>
          </p:nvPr>
        </p:nvSpPr>
        <p:spPr>
          <a:xfrm>
            <a:off x="4560000" y="4415472"/>
            <a:ext cx="3072000" cy="172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66" name="Google Shape;666;p19"/>
          <p:cNvSpPr txBox="1">
            <a:spLocks noGrp="1"/>
          </p:cNvSpPr>
          <p:nvPr>
            <p:ph type="subTitle" idx="5"/>
          </p:nvPr>
        </p:nvSpPr>
        <p:spPr>
          <a:xfrm>
            <a:off x="8254000" y="2098528"/>
            <a:ext cx="2978000" cy="17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67" name="Google Shape;667;p19"/>
          <p:cNvSpPr txBox="1">
            <a:spLocks noGrp="1"/>
          </p:cNvSpPr>
          <p:nvPr>
            <p:ph type="subTitle" idx="6"/>
          </p:nvPr>
        </p:nvSpPr>
        <p:spPr>
          <a:xfrm>
            <a:off x="8254000" y="4415472"/>
            <a:ext cx="2978000" cy="172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668" name="Google Shape;668;p19"/>
          <p:cNvSpPr txBox="1">
            <a:spLocks noGrp="1"/>
          </p:cNvSpPr>
          <p:nvPr>
            <p:ph type="subTitle" idx="7"/>
          </p:nvPr>
        </p:nvSpPr>
        <p:spPr>
          <a:xfrm>
            <a:off x="960000" y="1482933"/>
            <a:ext cx="3072000" cy="61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669" name="Google Shape;669;p19"/>
          <p:cNvSpPr txBox="1">
            <a:spLocks noGrp="1"/>
          </p:cNvSpPr>
          <p:nvPr>
            <p:ph type="subTitle" idx="8"/>
          </p:nvPr>
        </p:nvSpPr>
        <p:spPr>
          <a:xfrm>
            <a:off x="4561600" y="1482933"/>
            <a:ext cx="3068800" cy="61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670" name="Google Shape;670;p19"/>
          <p:cNvSpPr txBox="1">
            <a:spLocks noGrp="1"/>
          </p:cNvSpPr>
          <p:nvPr>
            <p:ph type="subTitle" idx="9"/>
          </p:nvPr>
        </p:nvSpPr>
        <p:spPr>
          <a:xfrm>
            <a:off x="8257200" y="1482933"/>
            <a:ext cx="2974800" cy="61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671" name="Google Shape;671;p19"/>
          <p:cNvSpPr txBox="1">
            <a:spLocks noGrp="1"/>
          </p:cNvSpPr>
          <p:nvPr>
            <p:ph type="subTitle" idx="13"/>
          </p:nvPr>
        </p:nvSpPr>
        <p:spPr>
          <a:xfrm>
            <a:off x="960000" y="3799868"/>
            <a:ext cx="3072000" cy="61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672" name="Google Shape;672;p19"/>
          <p:cNvSpPr txBox="1">
            <a:spLocks noGrp="1"/>
          </p:cNvSpPr>
          <p:nvPr>
            <p:ph type="subTitle" idx="14"/>
          </p:nvPr>
        </p:nvSpPr>
        <p:spPr>
          <a:xfrm>
            <a:off x="4561600" y="3799875"/>
            <a:ext cx="3068800" cy="61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673" name="Google Shape;673;p19"/>
          <p:cNvSpPr txBox="1">
            <a:spLocks noGrp="1"/>
          </p:cNvSpPr>
          <p:nvPr>
            <p:ph type="subTitle" idx="15"/>
          </p:nvPr>
        </p:nvSpPr>
        <p:spPr>
          <a:xfrm>
            <a:off x="8257200" y="3799875"/>
            <a:ext cx="2974800" cy="61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674" name="Google Shape;674;p19"/>
          <p:cNvSpPr/>
          <p:nvPr/>
        </p:nvSpPr>
        <p:spPr>
          <a:xfrm flipH="1">
            <a:off x="11327933"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75" name="Google Shape;675;p19"/>
          <p:cNvSpPr/>
          <p:nvPr/>
        </p:nvSpPr>
        <p:spPr>
          <a:xfrm flipH="1">
            <a:off x="0"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76" name="Google Shape;676;p19"/>
          <p:cNvSpPr/>
          <p:nvPr/>
        </p:nvSpPr>
        <p:spPr>
          <a:xfrm>
            <a:off x="3887933"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77" name="Google Shape;677;p19"/>
          <p:cNvSpPr/>
          <p:nvPr/>
        </p:nvSpPr>
        <p:spPr>
          <a:xfrm>
            <a:off x="48474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78" name="Google Shape;678;p19"/>
          <p:cNvSpPr/>
          <p:nvPr/>
        </p:nvSpPr>
        <p:spPr>
          <a:xfrm>
            <a:off x="53274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79" name="Google Shape;679;p19"/>
          <p:cNvSpPr/>
          <p:nvPr/>
        </p:nvSpPr>
        <p:spPr>
          <a:xfrm>
            <a:off x="8831933"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80" name="Google Shape;680;p19"/>
          <p:cNvSpPr/>
          <p:nvPr/>
        </p:nvSpPr>
        <p:spPr>
          <a:xfrm flipH="1">
            <a:off x="10511933"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81" name="Google Shape;681;p19"/>
          <p:cNvSpPr/>
          <p:nvPr/>
        </p:nvSpPr>
        <p:spPr>
          <a:xfrm flipH="1">
            <a:off x="10032467"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82" name="Google Shape;682;p19"/>
          <p:cNvSpPr/>
          <p:nvPr/>
        </p:nvSpPr>
        <p:spPr>
          <a:xfrm flipH="1">
            <a:off x="9552467"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83" name="Google Shape;683;p19"/>
          <p:cNvSpPr/>
          <p:nvPr/>
        </p:nvSpPr>
        <p:spPr>
          <a:xfrm>
            <a:off x="4321633" y="61386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84" name="Google Shape;684;p19"/>
          <p:cNvSpPr/>
          <p:nvPr/>
        </p:nvSpPr>
        <p:spPr>
          <a:xfrm flipH="1">
            <a:off x="6911933" y="-2401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685" name="Google Shape;685;p19"/>
          <p:cNvSpPr/>
          <p:nvPr/>
        </p:nvSpPr>
        <p:spPr>
          <a:xfrm flipH="1">
            <a:off x="959933"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686" name="Google Shape;686;p19"/>
          <p:cNvGrpSpPr/>
          <p:nvPr/>
        </p:nvGrpSpPr>
        <p:grpSpPr>
          <a:xfrm flipH="1">
            <a:off x="11519933" y="719333"/>
            <a:ext cx="480000" cy="1968000"/>
            <a:chOff x="0" y="3128000"/>
            <a:chExt cx="360000" cy="1476000"/>
          </a:xfrm>
        </p:grpSpPr>
        <p:sp>
          <p:nvSpPr>
            <p:cNvPr id="687" name="Google Shape;687;p19"/>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8" name="Google Shape;688;p19"/>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9" name="Google Shape;689;p19"/>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0" name="Google Shape;690;p19"/>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1" name="Google Shape;691;p19"/>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2" name="Google Shape;692;p19"/>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3" name="Google Shape;693;p19"/>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4" name="Google Shape;694;p19"/>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5" name="Google Shape;695;p19"/>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6" name="Google Shape;696;p19"/>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697" name="Google Shape;697;p19"/>
          <p:cNvGrpSpPr/>
          <p:nvPr/>
        </p:nvGrpSpPr>
        <p:grpSpPr>
          <a:xfrm flipH="1">
            <a:off x="192000" y="4170667"/>
            <a:ext cx="480000" cy="1968000"/>
            <a:chOff x="0" y="3128000"/>
            <a:chExt cx="360000" cy="1476000"/>
          </a:xfrm>
        </p:grpSpPr>
        <p:sp>
          <p:nvSpPr>
            <p:cNvPr id="698" name="Google Shape;698;p19"/>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9" name="Google Shape;699;p19"/>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00" name="Google Shape;700;p19"/>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01" name="Google Shape;701;p19"/>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02" name="Google Shape;702;p19"/>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03" name="Google Shape;703;p19"/>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04" name="Google Shape;704;p19"/>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05" name="Google Shape;705;p19"/>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06" name="Google Shape;706;p19"/>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07" name="Google Shape;707;p19"/>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708" name="Google Shape;708;p19"/>
          <p:cNvGrpSpPr/>
          <p:nvPr/>
        </p:nvGrpSpPr>
        <p:grpSpPr>
          <a:xfrm flipH="1">
            <a:off x="959933" y="119833"/>
            <a:ext cx="1968000" cy="480000"/>
            <a:chOff x="10206025" y="3558750"/>
            <a:chExt cx="1476000" cy="360000"/>
          </a:xfrm>
        </p:grpSpPr>
        <p:sp>
          <p:nvSpPr>
            <p:cNvPr id="709" name="Google Shape;709;p19"/>
            <p:cNvSpPr/>
            <p:nvPr/>
          </p:nvSpPr>
          <p:spPr>
            <a:xfrm>
              <a:off x="1164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0" name="Google Shape;710;p19"/>
            <p:cNvSpPr/>
            <p:nvPr/>
          </p:nvSpPr>
          <p:spPr>
            <a:xfrm>
              <a:off x="1128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1" name="Google Shape;711;p19"/>
            <p:cNvSpPr/>
            <p:nvPr/>
          </p:nvSpPr>
          <p:spPr>
            <a:xfrm>
              <a:off x="1092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2" name="Google Shape;712;p19"/>
            <p:cNvSpPr/>
            <p:nvPr/>
          </p:nvSpPr>
          <p:spPr>
            <a:xfrm>
              <a:off x="1056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3" name="Google Shape;713;p19"/>
            <p:cNvSpPr/>
            <p:nvPr/>
          </p:nvSpPr>
          <p:spPr>
            <a:xfrm>
              <a:off x="1020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4" name="Google Shape;714;p19"/>
            <p:cNvSpPr/>
            <p:nvPr/>
          </p:nvSpPr>
          <p:spPr>
            <a:xfrm>
              <a:off x="1164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5" name="Google Shape;715;p19"/>
            <p:cNvSpPr/>
            <p:nvPr/>
          </p:nvSpPr>
          <p:spPr>
            <a:xfrm>
              <a:off x="1128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6" name="Google Shape;716;p19"/>
            <p:cNvSpPr/>
            <p:nvPr/>
          </p:nvSpPr>
          <p:spPr>
            <a:xfrm>
              <a:off x="1092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7" name="Google Shape;717;p19"/>
            <p:cNvSpPr/>
            <p:nvPr/>
          </p:nvSpPr>
          <p:spPr>
            <a:xfrm>
              <a:off x="1056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18" name="Google Shape;718;p19"/>
            <p:cNvSpPr/>
            <p:nvPr/>
          </p:nvSpPr>
          <p:spPr>
            <a:xfrm>
              <a:off x="1020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2546123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719"/>
        <p:cNvGrpSpPr/>
        <p:nvPr/>
      </p:nvGrpSpPr>
      <p:grpSpPr>
        <a:xfrm>
          <a:off x="0" y="0"/>
          <a:ext cx="0" cy="0"/>
          <a:chOff x="0" y="0"/>
          <a:chExt cx="0" cy="0"/>
        </a:xfrm>
      </p:grpSpPr>
      <p:sp>
        <p:nvSpPr>
          <p:cNvPr id="720" name="Google Shape;720;p20"/>
          <p:cNvSpPr txBox="1">
            <a:spLocks noGrp="1"/>
          </p:cNvSpPr>
          <p:nvPr>
            <p:ph type="title" hasCustomPrompt="1"/>
          </p:nvPr>
        </p:nvSpPr>
        <p:spPr>
          <a:xfrm>
            <a:off x="3936000" y="2547601"/>
            <a:ext cx="4320000" cy="1067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5333">
                <a:solidFill>
                  <a:schemeClr val="lt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21" name="Google Shape;721;p20"/>
          <p:cNvSpPr txBox="1">
            <a:spLocks noGrp="1"/>
          </p:cNvSpPr>
          <p:nvPr>
            <p:ph type="subTitle" idx="1"/>
          </p:nvPr>
        </p:nvSpPr>
        <p:spPr>
          <a:xfrm>
            <a:off x="3936000" y="3817999"/>
            <a:ext cx="4320000" cy="4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r>
              <a:rPr lang="en-US"/>
              <a:t>Click to edit Master subtitle style</a:t>
            </a:r>
            <a:endParaRPr/>
          </a:p>
        </p:txBody>
      </p:sp>
      <p:sp>
        <p:nvSpPr>
          <p:cNvPr id="722" name="Google Shape;722;p20"/>
          <p:cNvSpPr txBox="1">
            <a:spLocks noGrp="1"/>
          </p:cNvSpPr>
          <p:nvPr>
            <p:ph type="title" idx="2" hasCustomPrompt="1"/>
          </p:nvPr>
        </p:nvSpPr>
        <p:spPr>
          <a:xfrm>
            <a:off x="960000" y="820919"/>
            <a:ext cx="4320000" cy="1067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5333">
                <a:solidFill>
                  <a:schemeClr val="lt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23" name="Google Shape;723;p20"/>
          <p:cNvSpPr txBox="1">
            <a:spLocks noGrp="1"/>
          </p:cNvSpPr>
          <p:nvPr>
            <p:ph type="subTitle" idx="3"/>
          </p:nvPr>
        </p:nvSpPr>
        <p:spPr>
          <a:xfrm>
            <a:off x="960000" y="2091335"/>
            <a:ext cx="4320000" cy="4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r>
              <a:rPr lang="en-US"/>
              <a:t>Click to edit Master subtitle style</a:t>
            </a:r>
            <a:endParaRPr/>
          </a:p>
        </p:txBody>
      </p:sp>
      <p:sp>
        <p:nvSpPr>
          <p:cNvPr id="724" name="Google Shape;724;p20"/>
          <p:cNvSpPr txBox="1">
            <a:spLocks noGrp="1"/>
          </p:cNvSpPr>
          <p:nvPr>
            <p:ph type="title" idx="4" hasCustomPrompt="1"/>
          </p:nvPr>
        </p:nvSpPr>
        <p:spPr>
          <a:xfrm>
            <a:off x="6911984" y="4274267"/>
            <a:ext cx="4320000" cy="10672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5333">
                <a:solidFill>
                  <a:schemeClr val="lt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25" name="Google Shape;725;p20"/>
          <p:cNvSpPr txBox="1">
            <a:spLocks noGrp="1"/>
          </p:cNvSpPr>
          <p:nvPr>
            <p:ph type="subTitle" idx="5"/>
          </p:nvPr>
        </p:nvSpPr>
        <p:spPr>
          <a:xfrm>
            <a:off x="6911984" y="5544663"/>
            <a:ext cx="4320000" cy="4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r>
              <a:rPr lang="en-US"/>
              <a:t>Click to edit Master subtitle style</a:t>
            </a:r>
            <a:endParaRPr/>
          </a:p>
        </p:txBody>
      </p:sp>
      <p:sp>
        <p:nvSpPr>
          <p:cNvPr id="726" name="Google Shape;726;p20"/>
          <p:cNvSpPr/>
          <p:nvPr/>
        </p:nvSpPr>
        <p:spPr>
          <a:xfrm>
            <a:off x="0"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27" name="Google Shape;727;p20"/>
          <p:cNvSpPr/>
          <p:nvPr/>
        </p:nvSpPr>
        <p:spPr>
          <a:xfrm>
            <a:off x="11327933"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728" name="Google Shape;728;p20"/>
          <p:cNvGrpSpPr/>
          <p:nvPr/>
        </p:nvGrpSpPr>
        <p:grpSpPr>
          <a:xfrm>
            <a:off x="11519933" y="4170667"/>
            <a:ext cx="480000" cy="1968000"/>
            <a:chOff x="0" y="3128000"/>
            <a:chExt cx="360000" cy="1476000"/>
          </a:xfrm>
        </p:grpSpPr>
        <p:sp>
          <p:nvSpPr>
            <p:cNvPr id="729" name="Google Shape;729;p20"/>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30" name="Google Shape;730;p20"/>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31" name="Google Shape;731;p20"/>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32" name="Google Shape;732;p20"/>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33" name="Google Shape;733;p20"/>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34" name="Google Shape;734;p20"/>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35" name="Google Shape;735;p20"/>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36" name="Google Shape;736;p20"/>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37" name="Google Shape;737;p20"/>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38" name="Google Shape;738;p20"/>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739" name="Google Shape;739;p20"/>
          <p:cNvSpPr/>
          <p:nvPr/>
        </p:nvSpPr>
        <p:spPr>
          <a:xfrm flipH="1">
            <a:off x="8111567"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0" name="Google Shape;740;p20"/>
          <p:cNvSpPr/>
          <p:nvPr/>
        </p:nvSpPr>
        <p:spPr>
          <a:xfrm flipH="1">
            <a:off x="76321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1" name="Google Shape;741;p20"/>
          <p:cNvSpPr/>
          <p:nvPr/>
        </p:nvSpPr>
        <p:spPr>
          <a:xfrm flipH="1">
            <a:off x="71521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2" name="Google Shape;742;p20"/>
          <p:cNvSpPr/>
          <p:nvPr/>
        </p:nvSpPr>
        <p:spPr>
          <a:xfrm flipH="1">
            <a:off x="9792000"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3" name="Google Shape;743;p20"/>
          <p:cNvSpPr/>
          <p:nvPr/>
        </p:nvSpPr>
        <p:spPr>
          <a:xfrm>
            <a:off x="9552533"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4" name="Google Shape;744;p20"/>
          <p:cNvSpPr/>
          <p:nvPr/>
        </p:nvSpPr>
        <p:spPr>
          <a:xfrm>
            <a:off x="10512000"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5" name="Google Shape;745;p20"/>
          <p:cNvSpPr/>
          <p:nvPr/>
        </p:nvSpPr>
        <p:spPr>
          <a:xfrm>
            <a:off x="10992000"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6" name="Google Shape;746;p20"/>
          <p:cNvSpPr/>
          <p:nvPr/>
        </p:nvSpPr>
        <p:spPr>
          <a:xfrm flipH="1">
            <a:off x="3132267" y="61386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7" name="Google Shape;747;p20"/>
          <p:cNvSpPr/>
          <p:nvPr/>
        </p:nvSpPr>
        <p:spPr>
          <a:xfrm>
            <a:off x="960000" y="-2401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8" name="Google Shape;748;p20"/>
          <p:cNvSpPr/>
          <p:nvPr/>
        </p:nvSpPr>
        <p:spPr>
          <a:xfrm>
            <a:off x="-13333"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749" name="Google Shape;749;p20"/>
          <p:cNvGrpSpPr/>
          <p:nvPr/>
        </p:nvGrpSpPr>
        <p:grpSpPr>
          <a:xfrm>
            <a:off x="192000" y="719333"/>
            <a:ext cx="480000" cy="1968000"/>
            <a:chOff x="0" y="3128000"/>
            <a:chExt cx="360000" cy="1476000"/>
          </a:xfrm>
        </p:grpSpPr>
        <p:sp>
          <p:nvSpPr>
            <p:cNvPr id="750" name="Google Shape;750;p20"/>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51" name="Google Shape;751;p20"/>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52" name="Google Shape;752;p20"/>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53" name="Google Shape;753;p20"/>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54" name="Google Shape;754;p20"/>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55" name="Google Shape;755;p20"/>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56" name="Google Shape;756;p20"/>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57" name="Google Shape;757;p20"/>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58" name="Google Shape;758;p20"/>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59" name="Google Shape;759;p20"/>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329959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5"/>
        <p:cNvGrpSpPr/>
        <p:nvPr/>
      </p:nvGrpSpPr>
      <p:grpSpPr>
        <a:xfrm>
          <a:off x="0" y="0"/>
          <a:ext cx="0" cy="0"/>
          <a:chOff x="0" y="0"/>
          <a:chExt cx="0" cy="0"/>
        </a:xfrm>
      </p:grpSpPr>
      <p:sp>
        <p:nvSpPr>
          <p:cNvPr id="46" name="Google Shape;46;p3"/>
          <p:cNvSpPr/>
          <p:nvPr/>
        </p:nvSpPr>
        <p:spPr>
          <a:xfrm>
            <a:off x="0"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7" name="Google Shape;47;p3"/>
          <p:cNvSpPr/>
          <p:nvPr/>
        </p:nvSpPr>
        <p:spPr>
          <a:xfrm>
            <a:off x="11327933"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48" name="Google Shape;48;p3"/>
          <p:cNvGrpSpPr/>
          <p:nvPr/>
        </p:nvGrpSpPr>
        <p:grpSpPr>
          <a:xfrm>
            <a:off x="192000" y="4170667"/>
            <a:ext cx="480000" cy="1968000"/>
            <a:chOff x="0" y="3128000"/>
            <a:chExt cx="360000" cy="1476000"/>
          </a:xfrm>
        </p:grpSpPr>
        <p:sp>
          <p:nvSpPr>
            <p:cNvPr id="49" name="Google Shape;49;p3"/>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0" name="Google Shape;50;p3"/>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1" name="Google Shape;51;p3"/>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2" name="Google Shape;52;p3"/>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3" name="Google Shape;53;p3"/>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4" name="Google Shape;54;p3"/>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5" name="Google Shape;55;p3"/>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6" name="Google Shape;56;p3"/>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7" name="Google Shape;57;p3"/>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58" name="Google Shape;58;p3"/>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59" name="Google Shape;59;p3"/>
          <p:cNvGrpSpPr/>
          <p:nvPr/>
        </p:nvGrpSpPr>
        <p:grpSpPr>
          <a:xfrm>
            <a:off x="11519933" y="719333"/>
            <a:ext cx="480000" cy="1968000"/>
            <a:chOff x="0" y="3128000"/>
            <a:chExt cx="360000" cy="1476000"/>
          </a:xfrm>
        </p:grpSpPr>
        <p:sp>
          <p:nvSpPr>
            <p:cNvPr id="60" name="Google Shape;60;p3"/>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1" name="Google Shape;61;p3"/>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2" name="Google Shape;62;p3"/>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3" name="Google Shape;63;p3"/>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4" name="Google Shape;64;p3"/>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5" name="Google Shape;65;p3"/>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6" name="Google Shape;66;p3"/>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7" name="Google Shape;67;p3"/>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8" name="Google Shape;68;p3"/>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69" name="Google Shape;69;p3"/>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70" name="Google Shape;70;p3"/>
          <p:cNvSpPr/>
          <p:nvPr/>
        </p:nvSpPr>
        <p:spPr>
          <a:xfrm flipH="1">
            <a:off x="8111567" y="6137833"/>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1" name="Google Shape;71;p3"/>
          <p:cNvSpPr/>
          <p:nvPr/>
        </p:nvSpPr>
        <p:spPr>
          <a:xfrm flipH="1">
            <a:off x="7632100" y="6617833"/>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2" name="Google Shape;72;p3"/>
          <p:cNvSpPr/>
          <p:nvPr/>
        </p:nvSpPr>
        <p:spPr>
          <a:xfrm flipH="1">
            <a:off x="7152100" y="6617833"/>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3" name="Google Shape;73;p3"/>
          <p:cNvSpPr/>
          <p:nvPr/>
        </p:nvSpPr>
        <p:spPr>
          <a:xfrm flipH="1">
            <a:off x="9792000" y="6497833"/>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4" name="Google Shape;74;p3"/>
          <p:cNvSpPr/>
          <p:nvPr/>
        </p:nvSpPr>
        <p:spPr>
          <a:xfrm>
            <a:off x="9792000" y="-241000"/>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5" name="Google Shape;75;p3"/>
          <p:cNvSpPr/>
          <p:nvPr/>
        </p:nvSpPr>
        <p:spPr>
          <a:xfrm flipH="1">
            <a:off x="4128000" y="239000"/>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6" name="Google Shape;76;p3"/>
          <p:cNvSpPr txBox="1">
            <a:spLocks noGrp="1"/>
          </p:cNvSpPr>
          <p:nvPr>
            <p:ph type="title"/>
          </p:nvPr>
        </p:nvSpPr>
        <p:spPr>
          <a:xfrm>
            <a:off x="5003200" y="3079167"/>
            <a:ext cx="6228800" cy="2216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3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77" name="Google Shape;77;p3"/>
          <p:cNvSpPr txBox="1">
            <a:spLocks noGrp="1"/>
          </p:cNvSpPr>
          <p:nvPr>
            <p:ph type="title" idx="2" hasCustomPrompt="1"/>
          </p:nvPr>
        </p:nvSpPr>
        <p:spPr>
          <a:xfrm>
            <a:off x="5003200" y="1458267"/>
            <a:ext cx="1536000" cy="14776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lt1"/>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8" name="Google Shape;78;p3"/>
          <p:cNvSpPr>
            <a:spLocks noGrp="1"/>
          </p:cNvSpPr>
          <p:nvPr>
            <p:ph type="pic" idx="3"/>
          </p:nvPr>
        </p:nvSpPr>
        <p:spPr>
          <a:xfrm>
            <a:off x="960000" y="719333"/>
            <a:ext cx="3840000" cy="5419200"/>
          </a:xfrm>
          <a:prstGeom prst="rect">
            <a:avLst/>
          </a:prstGeom>
          <a:noFill/>
          <a:ln>
            <a:noFill/>
          </a:ln>
        </p:spPr>
      </p:sp>
    </p:spTree>
    <p:extLst>
      <p:ext uri="{BB962C8B-B14F-4D97-AF65-F5344CB8AC3E}">
        <p14:creationId xmlns:p14="http://schemas.microsoft.com/office/powerpoint/2010/main" val="1764595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60"/>
        <p:cNvGrpSpPr/>
        <p:nvPr/>
      </p:nvGrpSpPr>
      <p:grpSpPr>
        <a:xfrm>
          <a:off x="0" y="0"/>
          <a:ext cx="0" cy="0"/>
          <a:chOff x="0" y="0"/>
          <a:chExt cx="0" cy="0"/>
        </a:xfrm>
      </p:grpSpPr>
      <p:sp>
        <p:nvSpPr>
          <p:cNvPr id="761" name="Google Shape;761;p21"/>
          <p:cNvSpPr/>
          <p:nvPr/>
        </p:nvSpPr>
        <p:spPr>
          <a:xfrm>
            <a:off x="0"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62" name="Google Shape;762;p21"/>
          <p:cNvSpPr/>
          <p:nvPr/>
        </p:nvSpPr>
        <p:spPr>
          <a:xfrm>
            <a:off x="11327933"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763" name="Google Shape;763;p21"/>
          <p:cNvGrpSpPr/>
          <p:nvPr/>
        </p:nvGrpSpPr>
        <p:grpSpPr>
          <a:xfrm>
            <a:off x="192000" y="719333"/>
            <a:ext cx="480000" cy="1968000"/>
            <a:chOff x="0" y="3128000"/>
            <a:chExt cx="360000" cy="1476000"/>
          </a:xfrm>
        </p:grpSpPr>
        <p:sp>
          <p:nvSpPr>
            <p:cNvPr id="764" name="Google Shape;764;p21"/>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65" name="Google Shape;765;p21"/>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66" name="Google Shape;766;p21"/>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67" name="Google Shape;767;p21"/>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68" name="Google Shape;768;p21"/>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69" name="Google Shape;769;p21"/>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0" name="Google Shape;770;p21"/>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1" name="Google Shape;771;p21"/>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2" name="Google Shape;772;p21"/>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3" name="Google Shape;773;p21"/>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774" name="Google Shape;774;p21"/>
          <p:cNvGrpSpPr/>
          <p:nvPr/>
        </p:nvGrpSpPr>
        <p:grpSpPr>
          <a:xfrm>
            <a:off x="11519933" y="4170667"/>
            <a:ext cx="480000" cy="1968000"/>
            <a:chOff x="0" y="3128000"/>
            <a:chExt cx="360000" cy="1476000"/>
          </a:xfrm>
        </p:grpSpPr>
        <p:sp>
          <p:nvSpPr>
            <p:cNvPr id="775" name="Google Shape;775;p21"/>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6" name="Google Shape;776;p21"/>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7" name="Google Shape;777;p21"/>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8" name="Google Shape;778;p21"/>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79" name="Google Shape;779;p21"/>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80" name="Google Shape;780;p21"/>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81" name="Google Shape;781;p21"/>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82" name="Google Shape;782;p21"/>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83" name="Google Shape;783;p21"/>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784" name="Google Shape;784;p21"/>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785" name="Google Shape;785;p21"/>
          <p:cNvSpPr/>
          <p:nvPr/>
        </p:nvSpPr>
        <p:spPr>
          <a:xfrm>
            <a:off x="3347100"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86" name="Google Shape;786;p21"/>
          <p:cNvSpPr/>
          <p:nvPr/>
        </p:nvSpPr>
        <p:spPr>
          <a:xfrm>
            <a:off x="4306567"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87" name="Google Shape;787;p21"/>
          <p:cNvSpPr/>
          <p:nvPr/>
        </p:nvSpPr>
        <p:spPr>
          <a:xfrm>
            <a:off x="4786567"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88" name="Google Shape;788;p21"/>
          <p:cNvSpPr/>
          <p:nvPr/>
        </p:nvSpPr>
        <p:spPr>
          <a:xfrm>
            <a:off x="-13333"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89" name="Google Shape;789;p21"/>
          <p:cNvSpPr/>
          <p:nvPr/>
        </p:nvSpPr>
        <p:spPr>
          <a:xfrm flipH="1">
            <a:off x="1906133"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90" name="Google Shape;790;p21"/>
          <p:cNvSpPr/>
          <p:nvPr/>
        </p:nvSpPr>
        <p:spPr>
          <a:xfrm flipH="1">
            <a:off x="1426667"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91" name="Google Shape;791;p21"/>
          <p:cNvSpPr/>
          <p:nvPr/>
        </p:nvSpPr>
        <p:spPr>
          <a:xfrm flipH="1">
            <a:off x="946667"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92" name="Google Shape;792;p21"/>
          <p:cNvSpPr/>
          <p:nvPr/>
        </p:nvSpPr>
        <p:spPr>
          <a:xfrm>
            <a:off x="8086400" y="61386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93" name="Google Shape;793;p21"/>
          <p:cNvSpPr/>
          <p:nvPr/>
        </p:nvSpPr>
        <p:spPr>
          <a:xfrm flipH="1">
            <a:off x="10258667" y="-2401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94" name="Google Shape;794;p21"/>
          <p:cNvSpPr/>
          <p:nvPr/>
        </p:nvSpPr>
        <p:spPr>
          <a:xfrm flipH="1">
            <a:off x="9792000"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795" name="Google Shape;795;p21"/>
          <p:cNvSpPr txBox="1">
            <a:spLocks noGrp="1"/>
          </p:cNvSpPr>
          <p:nvPr>
            <p:ph type="title"/>
          </p:nvPr>
        </p:nvSpPr>
        <p:spPr>
          <a:xfrm>
            <a:off x="3360000" y="720000"/>
            <a:ext cx="5472000" cy="172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796" name="Google Shape;796;p21"/>
          <p:cNvSpPr txBox="1">
            <a:spLocks noGrp="1"/>
          </p:cNvSpPr>
          <p:nvPr>
            <p:ph type="subTitle" idx="1"/>
          </p:nvPr>
        </p:nvSpPr>
        <p:spPr>
          <a:xfrm>
            <a:off x="3360000" y="2647216"/>
            <a:ext cx="5472000" cy="13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97" name="Google Shape;797;p21"/>
          <p:cNvSpPr txBox="1"/>
          <p:nvPr/>
        </p:nvSpPr>
        <p:spPr>
          <a:xfrm>
            <a:off x="2798800" y="4815933"/>
            <a:ext cx="6594400" cy="7416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333" b="1">
                <a:solidFill>
                  <a:schemeClr val="dk1"/>
                </a:solidFill>
                <a:latin typeface="Open Sans"/>
                <a:ea typeface="Open Sans"/>
                <a:cs typeface="Open Sans"/>
                <a:sym typeface="Open Sans"/>
              </a:rPr>
              <a:t>CREDITS:</a:t>
            </a:r>
            <a:r>
              <a:rPr lang="en" sz="1333">
                <a:solidFill>
                  <a:schemeClr val="dk1"/>
                </a:solidFill>
                <a:latin typeface="Open Sans"/>
                <a:ea typeface="Open Sans"/>
                <a:cs typeface="Open Sans"/>
                <a:sym typeface="Open Sans"/>
              </a:rPr>
              <a:t> This presentation template was created by </a:t>
            </a:r>
            <a:r>
              <a:rPr lang="en" sz="1333" b="1">
                <a:solidFill>
                  <a:schemeClr val="hlink"/>
                </a:solidFill>
                <a:uFill>
                  <a:noFill/>
                </a:uFill>
                <a:latin typeface="Open Sans"/>
                <a:ea typeface="Open Sans"/>
                <a:cs typeface="Open Sans"/>
                <a:sym typeface="Open Sans"/>
                <a:hlinkClick r:id="rId2"/>
              </a:rPr>
              <a:t>Slidesgo</a:t>
            </a:r>
            <a:r>
              <a:rPr lang="en" sz="1333">
                <a:solidFill>
                  <a:schemeClr val="dk1"/>
                </a:solidFill>
                <a:latin typeface="Open Sans"/>
                <a:ea typeface="Open Sans"/>
                <a:cs typeface="Open Sans"/>
                <a:sym typeface="Open Sans"/>
              </a:rPr>
              <a:t>, and includes icons by </a:t>
            </a:r>
            <a:r>
              <a:rPr lang="en" sz="1333"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333">
                <a:solidFill>
                  <a:schemeClr val="dk1"/>
                </a:solidFill>
                <a:latin typeface="Open Sans"/>
                <a:ea typeface="Open Sans"/>
                <a:cs typeface="Open Sans"/>
                <a:sym typeface="Open Sans"/>
              </a:rPr>
              <a:t>, and infographics &amp; images by </a:t>
            </a:r>
            <a:r>
              <a:rPr lang="en" sz="1333"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333">
                <a:solidFill>
                  <a:schemeClr val="dk1"/>
                </a:solidFill>
                <a:latin typeface="Open Sans"/>
                <a:ea typeface="Open Sans"/>
                <a:cs typeface="Open Sans"/>
                <a:sym typeface="Open Sans"/>
              </a:rPr>
              <a:t> </a:t>
            </a:r>
            <a:endParaRPr sz="1333" b="1"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502961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98"/>
        <p:cNvGrpSpPr/>
        <p:nvPr/>
      </p:nvGrpSpPr>
      <p:grpSpPr>
        <a:xfrm>
          <a:off x="0" y="0"/>
          <a:ext cx="0" cy="0"/>
          <a:chOff x="0" y="0"/>
          <a:chExt cx="0" cy="0"/>
        </a:xfrm>
      </p:grpSpPr>
      <p:sp>
        <p:nvSpPr>
          <p:cNvPr id="799" name="Google Shape;799;p22"/>
          <p:cNvSpPr/>
          <p:nvPr/>
        </p:nvSpPr>
        <p:spPr>
          <a:xfrm flipH="1">
            <a:off x="8101333" y="-2401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00" name="Google Shape;800;p22"/>
          <p:cNvSpPr/>
          <p:nvPr/>
        </p:nvSpPr>
        <p:spPr>
          <a:xfrm flipH="1">
            <a:off x="11328000" y="6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01" name="Google Shape;801;p22"/>
          <p:cNvSpPr/>
          <p:nvPr/>
        </p:nvSpPr>
        <p:spPr>
          <a:xfrm flipH="1">
            <a:off x="67" y="6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802" name="Google Shape;802;p22"/>
          <p:cNvGrpSpPr/>
          <p:nvPr/>
        </p:nvGrpSpPr>
        <p:grpSpPr>
          <a:xfrm flipH="1">
            <a:off x="11520000" y="4171167"/>
            <a:ext cx="480000" cy="1968000"/>
            <a:chOff x="0" y="3128000"/>
            <a:chExt cx="360000" cy="1476000"/>
          </a:xfrm>
        </p:grpSpPr>
        <p:sp>
          <p:nvSpPr>
            <p:cNvPr id="803" name="Google Shape;803;p22"/>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4" name="Google Shape;804;p22"/>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5" name="Google Shape;805;p22"/>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6" name="Google Shape;806;p22"/>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7" name="Google Shape;807;p22"/>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8" name="Google Shape;808;p22"/>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09" name="Google Shape;809;p22"/>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0" name="Google Shape;810;p22"/>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1" name="Google Shape;811;p22"/>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2" name="Google Shape;812;p22"/>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813" name="Google Shape;813;p22"/>
          <p:cNvGrpSpPr/>
          <p:nvPr/>
        </p:nvGrpSpPr>
        <p:grpSpPr>
          <a:xfrm flipH="1">
            <a:off x="2254867" y="119833"/>
            <a:ext cx="1968000" cy="480000"/>
            <a:chOff x="6948000" y="4694000"/>
            <a:chExt cx="1476000" cy="360000"/>
          </a:xfrm>
        </p:grpSpPr>
        <p:sp>
          <p:nvSpPr>
            <p:cNvPr id="814" name="Google Shape;814;p22"/>
            <p:cNvSpPr/>
            <p:nvPr/>
          </p:nvSpPr>
          <p:spPr>
            <a:xfrm>
              <a:off x="694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5" name="Google Shape;815;p22"/>
            <p:cNvSpPr/>
            <p:nvPr/>
          </p:nvSpPr>
          <p:spPr>
            <a:xfrm>
              <a:off x="730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6" name="Google Shape;816;p22"/>
            <p:cNvSpPr/>
            <p:nvPr/>
          </p:nvSpPr>
          <p:spPr>
            <a:xfrm>
              <a:off x="766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7" name="Google Shape;817;p22"/>
            <p:cNvSpPr/>
            <p:nvPr/>
          </p:nvSpPr>
          <p:spPr>
            <a:xfrm>
              <a:off x="802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8" name="Google Shape;818;p22"/>
            <p:cNvSpPr/>
            <p:nvPr/>
          </p:nvSpPr>
          <p:spPr>
            <a:xfrm>
              <a:off x="838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19" name="Google Shape;819;p22"/>
            <p:cNvSpPr/>
            <p:nvPr/>
          </p:nvSpPr>
          <p:spPr>
            <a:xfrm>
              <a:off x="694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20" name="Google Shape;820;p22"/>
            <p:cNvSpPr/>
            <p:nvPr/>
          </p:nvSpPr>
          <p:spPr>
            <a:xfrm>
              <a:off x="730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21" name="Google Shape;821;p22"/>
            <p:cNvSpPr/>
            <p:nvPr/>
          </p:nvSpPr>
          <p:spPr>
            <a:xfrm>
              <a:off x="766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22" name="Google Shape;822;p22"/>
            <p:cNvSpPr/>
            <p:nvPr/>
          </p:nvSpPr>
          <p:spPr>
            <a:xfrm>
              <a:off x="802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23" name="Google Shape;823;p22"/>
            <p:cNvSpPr/>
            <p:nvPr/>
          </p:nvSpPr>
          <p:spPr>
            <a:xfrm>
              <a:off x="838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824" name="Google Shape;824;p22"/>
          <p:cNvSpPr/>
          <p:nvPr/>
        </p:nvSpPr>
        <p:spPr>
          <a:xfrm>
            <a:off x="0"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25" name="Google Shape;825;p22"/>
          <p:cNvSpPr/>
          <p:nvPr/>
        </p:nvSpPr>
        <p:spPr>
          <a:xfrm>
            <a:off x="959467"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26" name="Google Shape;826;p22"/>
          <p:cNvSpPr/>
          <p:nvPr/>
        </p:nvSpPr>
        <p:spPr>
          <a:xfrm>
            <a:off x="1439467"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27" name="Google Shape;827;p22"/>
          <p:cNvSpPr/>
          <p:nvPr/>
        </p:nvSpPr>
        <p:spPr>
          <a:xfrm flipH="1">
            <a:off x="9805333"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28" name="Google Shape;828;p22"/>
          <p:cNvSpPr/>
          <p:nvPr/>
        </p:nvSpPr>
        <p:spPr>
          <a:xfrm flipH="1">
            <a:off x="10525333"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29" name="Google Shape;829;p22"/>
          <p:cNvSpPr/>
          <p:nvPr/>
        </p:nvSpPr>
        <p:spPr>
          <a:xfrm flipH="1">
            <a:off x="10045867"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30" name="Google Shape;830;p22"/>
          <p:cNvSpPr/>
          <p:nvPr/>
        </p:nvSpPr>
        <p:spPr>
          <a:xfrm flipH="1">
            <a:off x="9565867"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31" name="Google Shape;831;p22"/>
          <p:cNvSpPr/>
          <p:nvPr/>
        </p:nvSpPr>
        <p:spPr>
          <a:xfrm>
            <a:off x="3145600" y="61386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32" name="Google Shape;832;p22"/>
          <p:cNvSpPr/>
          <p:nvPr/>
        </p:nvSpPr>
        <p:spPr>
          <a:xfrm flipH="1">
            <a:off x="0"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833" name="Google Shape;833;p22"/>
          <p:cNvGrpSpPr/>
          <p:nvPr/>
        </p:nvGrpSpPr>
        <p:grpSpPr>
          <a:xfrm flipH="1">
            <a:off x="192067" y="4171167"/>
            <a:ext cx="480000" cy="1968000"/>
            <a:chOff x="0" y="3128000"/>
            <a:chExt cx="360000" cy="1476000"/>
          </a:xfrm>
        </p:grpSpPr>
        <p:sp>
          <p:nvSpPr>
            <p:cNvPr id="834" name="Google Shape;834;p22"/>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35" name="Google Shape;835;p22"/>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36" name="Google Shape;836;p22"/>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37" name="Google Shape;837;p22"/>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38" name="Google Shape;838;p22"/>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39" name="Google Shape;839;p22"/>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40" name="Google Shape;840;p22"/>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41" name="Google Shape;841;p22"/>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42" name="Google Shape;842;p22"/>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43" name="Google Shape;843;p22"/>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3987762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844"/>
        <p:cNvGrpSpPr/>
        <p:nvPr/>
      </p:nvGrpSpPr>
      <p:grpSpPr>
        <a:xfrm>
          <a:off x="0" y="0"/>
          <a:ext cx="0" cy="0"/>
          <a:chOff x="0" y="0"/>
          <a:chExt cx="0" cy="0"/>
        </a:xfrm>
      </p:grpSpPr>
      <p:sp>
        <p:nvSpPr>
          <p:cNvPr id="845" name="Google Shape;845;p23"/>
          <p:cNvSpPr/>
          <p:nvPr/>
        </p:nvSpPr>
        <p:spPr>
          <a:xfrm flipH="1">
            <a:off x="11328000" y="6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46" name="Google Shape;846;p23"/>
          <p:cNvSpPr/>
          <p:nvPr/>
        </p:nvSpPr>
        <p:spPr>
          <a:xfrm flipH="1">
            <a:off x="67" y="6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847" name="Google Shape;847;p23"/>
          <p:cNvGrpSpPr/>
          <p:nvPr/>
        </p:nvGrpSpPr>
        <p:grpSpPr>
          <a:xfrm flipH="1">
            <a:off x="11520000" y="4171167"/>
            <a:ext cx="480000" cy="1968000"/>
            <a:chOff x="0" y="3128000"/>
            <a:chExt cx="360000" cy="1476000"/>
          </a:xfrm>
        </p:grpSpPr>
        <p:sp>
          <p:nvSpPr>
            <p:cNvPr id="848" name="Google Shape;848;p23"/>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49" name="Google Shape;849;p23"/>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50" name="Google Shape;850;p23"/>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51" name="Google Shape;851;p23"/>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52" name="Google Shape;852;p23"/>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53" name="Google Shape;853;p23"/>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54" name="Google Shape;854;p23"/>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55" name="Google Shape;855;p23"/>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56" name="Google Shape;856;p23"/>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57" name="Google Shape;857;p23"/>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858" name="Google Shape;858;p23"/>
          <p:cNvGrpSpPr/>
          <p:nvPr/>
        </p:nvGrpSpPr>
        <p:grpSpPr>
          <a:xfrm flipH="1">
            <a:off x="192067" y="719833"/>
            <a:ext cx="480000" cy="1968000"/>
            <a:chOff x="0" y="3128000"/>
            <a:chExt cx="360000" cy="1476000"/>
          </a:xfrm>
        </p:grpSpPr>
        <p:sp>
          <p:nvSpPr>
            <p:cNvPr id="859" name="Google Shape;859;p23"/>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0" name="Google Shape;860;p23"/>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1" name="Google Shape;861;p23"/>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2" name="Google Shape;862;p23"/>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3" name="Google Shape;863;p23"/>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4" name="Google Shape;864;p23"/>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5" name="Google Shape;865;p23"/>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6" name="Google Shape;866;p23"/>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7" name="Google Shape;867;p23"/>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8" name="Google Shape;868;p23"/>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869" name="Google Shape;869;p23"/>
          <p:cNvSpPr/>
          <p:nvPr/>
        </p:nvSpPr>
        <p:spPr>
          <a:xfrm flipH="1">
            <a:off x="8111567"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0" name="Google Shape;870;p23"/>
          <p:cNvSpPr/>
          <p:nvPr/>
        </p:nvSpPr>
        <p:spPr>
          <a:xfrm flipH="1">
            <a:off x="7632100"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1" name="Google Shape;871;p23"/>
          <p:cNvSpPr/>
          <p:nvPr/>
        </p:nvSpPr>
        <p:spPr>
          <a:xfrm flipH="1">
            <a:off x="7152100"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2" name="Google Shape;872;p23"/>
          <p:cNvSpPr/>
          <p:nvPr/>
        </p:nvSpPr>
        <p:spPr>
          <a:xfrm flipH="1">
            <a:off x="9792000"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3" name="Google Shape;873;p23"/>
          <p:cNvSpPr/>
          <p:nvPr/>
        </p:nvSpPr>
        <p:spPr>
          <a:xfrm flipH="1">
            <a:off x="10512000"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4" name="Google Shape;874;p23"/>
          <p:cNvSpPr/>
          <p:nvPr/>
        </p:nvSpPr>
        <p:spPr>
          <a:xfrm flipH="1">
            <a:off x="10032533"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5" name="Google Shape;875;p23"/>
          <p:cNvSpPr/>
          <p:nvPr/>
        </p:nvSpPr>
        <p:spPr>
          <a:xfrm flipH="1">
            <a:off x="9552533"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6" name="Google Shape;876;p23"/>
          <p:cNvSpPr/>
          <p:nvPr/>
        </p:nvSpPr>
        <p:spPr>
          <a:xfrm flipH="1">
            <a:off x="3145600" y="-2401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7" name="Google Shape;877;p23"/>
          <p:cNvSpPr/>
          <p:nvPr/>
        </p:nvSpPr>
        <p:spPr>
          <a:xfrm>
            <a:off x="5231667" y="61386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78" name="Google Shape;878;p23"/>
          <p:cNvSpPr/>
          <p:nvPr/>
        </p:nvSpPr>
        <p:spPr>
          <a:xfrm>
            <a:off x="0"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879" name="Google Shape;879;p23"/>
          <p:cNvGrpSpPr/>
          <p:nvPr/>
        </p:nvGrpSpPr>
        <p:grpSpPr>
          <a:xfrm>
            <a:off x="1439467" y="6258667"/>
            <a:ext cx="1968000" cy="480000"/>
            <a:chOff x="6948000" y="4694000"/>
            <a:chExt cx="1476000" cy="360000"/>
          </a:xfrm>
        </p:grpSpPr>
        <p:sp>
          <p:nvSpPr>
            <p:cNvPr id="880" name="Google Shape;880;p23"/>
            <p:cNvSpPr/>
            <p:nvPr/>
          </p:nvSpPr>
          <p:spPr>
            <a:xfrm>
              <a:off x="694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81" name="Google Shape;881;p23"/>
            <p:cNvSpPr/>
            <p:nvPr/>
          </p:nvSpPr>
          <p:spPr>
            <a:xfrm>
              <a:off x="730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82" name="Google Shape;882;p23"/>
            <p:cNvSpPr/>
            <p:nvPr/>
          </p:nvSpPr>
          <p:spPr>
            <a:xfrm>
              <a:off x="766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83" name="Google Shape;883;p23"/>
            <p:cNvSpPr/>
            <p:nvPr/>
          </p:nvSpPr>
          <p:spPr>
            <a:xfrm>
              <a:off x="802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84" name="Google Shape;884;p23"/>
            <p:cNvSpPr/>
            <p:nvPr/>
          </p:nvSpPr>
          <p:spPr>
            <a:xfrm>
              <a:off x="838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85" name="Google Shape;885;p23"/>
            <p:cNvSpPr/>
            <p:nvPr/>
          </p:nvSpPr>
          <p:spPr>
            <a:xfrm>
              <a:off x="694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86" name="Google Shape;886;p23"/>
            <p:cNvSpPr/>
            <p:nvPr/>
          </p:nvSpPr>
          <p:spPr>
            <a:xfrm>
              <a:off x="730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87" name="Google Shape;887;p23"/>
            <p:cNvSpPr/>
            <p:nvPr/>
          </p:nvSpPr>
          <p:spPr>
            <a:xfrm>
              <a:off x="766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88" name="Google Shape;888;p23"/>
            <p:cNvSpPr/>
            <p:nvPr/>
          </p:nvSpPr>
          <p:spPr>
            <a:xfrm>
              <a:off x="802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89" name="Google Shape;889;p23"/>
            <p:cNvSpPr/>
            <p:nvPr/>
          </p:nvSpPr>
          <p:spPr>
            <a:xfrm>
              <a:off x="838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15254984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93"/>
        <p:cNvGrpSpPr/>
        <p:nvPr/>
      </p:nvGrpSpPr>
      <p:grpSpPr>
        <a:xfrm>
          <a:off x="0" y="0"/>
          <a:ext cx="0" cy="0"/>
          <a:chOff x="0" y="0"/>
          <a:chExt cx="0" cy="0"/>
        </a:xfrm>
      </p:grpSpPr>
    </p:spTree>
    <p:extLst>
      <p:ext uri="{BB962C8B-B14F-4D97-AF65-F5344CB8AC3E}">
        <p14:creationId xmlns:p14="http://schemas.microsoft.com/office/powerpoint/2010/main" val="24706614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94"/>
        <p:cNvGrpSpPr/>
        <p:nvPr/>
      </p:nvGrpSpPr>
      <p:grpSpPr>
        <a:xfrm>
          <a:off x="0" y="0"/>
          <a:ext cx="0" cy="0"/>
          <a:chOff x="0" y="0"/>
          <a:chExt cx="0" cy="0"/>
        </a:xfrm>
      </p:grpSpPr>
      <p:sp>
        <p:nvSpPr>
          <p:cNvPr id="895" name="Google Shape;895;p26"/>
          <p:cNvSpPr txBox="1">
            <a:spLocks noGrp="1"/>
          </p:cNvSpPr>
          <p:nvPr>
            <p:ph type="title"/>
          </p:nvPr>
        </p:nvSpPr>
        <p:spPr>
          <a:xfrm>
            <a:off x="955700" y="681200"/>
            <a:ext cx="10280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259252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960000" y="719333"/>
            <a:ext cx="10272000" cy="864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81" name="Google Shape;81;p4"/>
          <p:cNvSpPr txBox="1">
            <a:spLocks noGrp="1"/>
          </p:cNvSpPr>
          <p:nvPr>
            <p:ph type="body" idx="1"/>
          </p:nvPr>
        </p:nvSpPr>
        <p:spPr>
          <a:xfrm>
            <a:off x="960000" y="1583333"/>
            <a:ext cx="10272000" cy="455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lt2"/>
              </a:buClr>
              <a:buSzPts val="1200"/>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pPr lvl="0"/>
            <a:r>
              <a:rPr lang="en-US"/>
              <a:t>Click to edit Master text styles</a:t>
            </a:r>
          </a:p>
        </p:txBody>
      </p:sp>
      <p:sp>
        <p:nvSpPr>
          <p:cNvPr id="82" name="Google Shape;82;p4"/>
          <p:cNvSpPr/>
          <p:nvPr/>
        </p:nvSpPr>
        <p:spPr>
          <a:xfrm>
            <a:off x="0"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83" name="Google Shape;83;p4"/>
          <p:cNvSpPr/>
          <p:nvPr/>
        </p:nvSpPr>
        <p:spPr>
          <a:xfrm>
            <a:off x="11327933"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84" name="Google Shape;84;p4"/>
          <p:cNvGrpSpPr/>
          <p:nvPr/>
        </p:nvGrpSpPr>
        <p:grpSpPr>
          <a:xfrm>
            <a:off x="11519933" y="4170667"/>
            <a:ext cx="480000" cy="1968000"/>
            <a:chOff x="0" y="3128000"/>
            <a:chExt cx="360000" cy="1476000"/>
          </a:xfrm>
        </p:grpSpPr>
        <p:sp>
          <p:nvSpPr>
            <p:cNvPr id="85" name="Google Shape;85;p4"/>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6" name="Google Shape;86;p4"/>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7" name="Google Shape;87;p4"/>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8" name="Google Shape;88;p4"/>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89" name="Google Shape;89;p4"/>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0" name="Google Shape;90;p4"/>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1" name="Google Shape;91;p4"/>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2" name="Google Shape;92;p4"/>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3" name="Google Shape;93;p4"/>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94" name="Google Shape;94;p4"/>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95" name="Google Shape;95;p4"/>
          <p:cNvSpPr/>
          <p:nvPr/>
        </p:nvSpPr>
        <p:spPr>
          <a:xfrm flipH="1">
            <a:off x="8111567"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96" name="Google Shape;96;p4"/>
          <p:cNvSpPr/>
          <p:nvPr/>
        </p:nvSpPr>
        <p:spPr>
          <a:xfrm flipH="1">
            <a:off x="76321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97" name="Google Shape;97;p4"/>
          <p:cNvSpPr/>
          <p:nvPr/>
        </p:nvSpPr>
        <p:spPr>
          <a:xfrm flipH="1">
            <a:off x="71521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98" name="Google Shape;98;p4"/>
          <p:cNvSpPr/>
          <p:nvPr/>
        </p:nvSpPr>
        <p:spPr>
          <a:xfrm flipH="1">
            <a:off x="9792000"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99" name="Google Shape;99;p4"/>
          <p:cNvSpPr/>
          <p:nvPr/>
        </p:nvSpPr>
        <p:spPr>
          <a:xfrm>
            <a:off x="9552533"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0" name="Google Shape;100;p4"/>
          <p:cNvSpPr/>
          <p:nvPr/>
        </p:nvSpPr>
        <p:spPr>
          <a:xfrm>
            <a:off x="10512000"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1" name="Google Shape;101;p4"/>
          <p:cNvSpPr/>
          <p:nvPr/>
        </p:nvSpPr>
        <p:spPr>
          <a:xfrm>
            <a:off x="10992000"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2" name="Google Shape;102;p4"/>
          <p:cNvSpPr/>
          <p:nvPr/>
        </p:nvSpPr>
        <p:spPr>
          <a:xfrm flipH="1">
            <a:off x="3132267" y="61386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3" name="Google Shape;103;p4"/>
          <p:cNvSpPr/>
          <p:nvPr/>
        </p:nvSpPr>
        <p:spPr>
          <a:xfrm>
            <a:off x="960000" y="-2401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04" name="Google Shape;104;p4"/>
          <p:cNvSpPr/>
          <p:nvPr/>
        </p:nvSpPr>
        <p:spPr>
          <a:xfrm>
            <a:off x="-13333"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05" name="Google Shape;105;p4"/>
          <p:cNvGrpSpPr/>
          <p:nvPr/>
        </p:nvGrpSpPr>
        <p:grpSpPr>
          <a:xfrm>
            <a:off x="192000" y="719333"/>
            <a:ext cx="480000" cy="1968000"/>
            <a:chOff x="0" y="3128000"/>
            <a:chExt cx="360000" cy="1476000"/>
          </a:xfrm>
        </p:grpSpPr>
        <p:sp>
          <p:nvSpPr>
            <p:cNvPr id="106" name="Google Shape;106;p4"/>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7" name="Google Shape;107;p4"/>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8" name="Google Shape;108;p4"/>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09" name="Google Shape;109;p4"/>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0" name="Google Shape;110;p4"/>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1" name="Google Shape;111;p4"/>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2" name="Google Shape;112;p4"/>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3" name="Google Shape;113;p4"/>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4" name="Google Shape;114;p4"/>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15" name="Google Shape;115;p4"/>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386737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16"/>
        <p:cNvGrpSpPr/>
        <p:nvPr/>
      </p:nvGrpSpPr>
      <p:grpSpPr>
        <a:xfrm>
          <a:off x="0" y="0"/>
          <a:ext cx="0" cy="0"/>
          <a:chOff x="0" y="0"/>
          <a:chExt cx="0" cy="0"/>
        </a:xfrm>
      </p:grpSpPr>
      <p:sp>
        <p:nvSpPr>
          <p:cNvPr id="117" name="Google Shape;117;p5"/>
          <p:cNvSpPr/>
          <p:nvPr/>
        </p:nvSpPr>
        <p:spPr>
          <a:xfrm>
            <a:off x="0"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18" name="Google Shape;118;p5"/>
          <p:cNvSpPr/>
          <p:nvPr/>
        </p:nvSpPr>
        <p:spPr>
          <a:xfrm>
            <a:off x="11327933"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19" name="Google Shape;119;p5"/>
          <p:cNvGrpSpPr/>
          <p:nvPr/>
        </p:nvGrpSpPr>
        <p:grpSpPr>
          <a:xfrm>
            <a:off x="11519933" y="4170667"/>
            <a:ext cx="480000" cy="1968000"/>
            <a:chOff x="0" y="3128000"/>
            <a:chExt cx="360000" cy="1476000"/>
          </a:xfrm>
        </p:grpSpPr>
        <p:sp>
          <p:nvSpPr>
            <p:cNvPr id="120" name="Google Shape;120;p5"/>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1" name="Google Shape;121;p5"/>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2" name="Google Shape;122;p5"/>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3" name="Google Shape;123;p5"/>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4" name="Google Shape;124;p5"/>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5" name="Google Shape;125;p5"/>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6" name="Google Shape;126;p5"/>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7" name="Google Shape;127;p5"/>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8" name="Google Shape;128;p5"/>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29" name="Google Shape;129;p5"/>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30" name="Google Shape;130;p5"/>
          <p:cNvSpPr/>
          <p:nvPr/>
        </p:nvSpPr>
        <p:spPr>
          <a:xfrm flipH="1">
            <a:off x="8111567"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1" name="Google Shape;131;p5"/>
          <p:cNvSpPr/>
          <p:nvPr/>
        </p:nvSpPr>
        <p:spPr>
          <a:xfrm flipH="1">
            <a:off x="76321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2" name="Google Shape;132;p5"/>
          <p:cNvSpPr/>
          <p:nvPr/>
        </p:nvSpPr>
        <p:spPr>
          <a:xfrm flipH="1">
            <a:off x="71521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3" name="Google Shape;133;p5"/>
          <p:cNvSpPr/>
          <p:nvPr/>
        </p:nvSpPr>
        <p:spPr>
          <a:xfrm flipH="1">
            <a:off x="9792000"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4" name="Google Shape;134;p5"/>
          <p:cNvSpPr/>
          <p:nvPr/>
        </p:nvSpPr>
        <p:spPr>
          <a:xfrm>
            <a:off x="9552533"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5" name="Google Shape;135;p5"/>
          <p:cNvSpPr/>
          <p:nvPr/>
        </p:nvSpPr>
        <p:spPr>
          <a:xfrm>
            <a:off x="10512000"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6" name="Google Shape;136;p5"/>
          <p:cNvSpPr/>
          <p:nvPr/>
        </p:nvSpPr>
        <p:spPr>
          <a:xfrm>
            <a:off x="10992000"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7" name="Google Shape;137;p5"/>
          <p:cNvSpPr/>
          <p:nvPr/>
        </p:nvSpPr>
        <p:spPr>
          <a:xfrm flipH="1">
            <a:off x="3132267" y="61386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8" name="Google Shape;138;p5"/>
          <p:cNvSpPr/>
          <p:nvPr/>
        </p:nvSpPr>
        <p:spPr>
          <a:xfrm>
            <a:off x="960000" y="-2401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39" name="Google Shape;139;p5"/>
          <p:cNvSpPr/>
          <p:nvPr/>
        </p:nvSpPr>
        <p:spPr>
          <a:xfrm>
            <a:off x="-13333"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40" name="Google Shape;140;p5"/>
          <p:cNvGrpSpPr/>
          <p:nvPr/>
        </p:nvGrpSpPr>
        <p:grpSpPr>
          <a:xfrm>
            <a:off x="192000" y="719333"/>
            <a:ext cx="480000" cy="1968000"/>
            <a:chOff x="0" y="3128000"/>
            <a:chExt cx="360000" cy="1476000"/>
          </a:xfrm>
        </p:grpSpPr>
        <p:sp>
          <p:nvSpPr>
            <p:cNvPr id="141" name="Google Shape;141;p5"/>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2" name="Google Shape;142;p5"/>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3" name="Google Shape;143;p5"/>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4" name="Google Shape;144;p5"/>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5" name="Google Shape;145;p5"/>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6" name="Google Shape;146;p5"/>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7" name="Google Shape;147;p5"/>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8" name="Google Shape;148;p5"/>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49" name="Google Shape;149;p5"/>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50" name="Google Shape;150;p5"/>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51" name="Google Shape;151;p5"/>
          <p:cNvSpPr txBox="1">
            <a:spLocks noGrp="1"/>
          </p:cNvSpPr>
          <p:nvPr>
            <p:ph type="title"/>
          </p:nvPr>
        </p:nvSpPr>
        <p:spPr>
          <a:xfrm>
            <a:off x="960000" y="719833"/>
            <a:ext cx="10272000" cy="862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52" name="Google Shape;152;p5"/>
          <p:cNvSpPr txBox="1">
            <a:spLocks noGrp="1"/>
          </p:cNvSpPr>
          <p:nvPr>
            <p:ph type="subTitle" idx="1"/>
          </p:nvPr>
        </p:nvSpPr>
        <p:spPr>
          <a:xfrm>
            <a:off x="6495956" y="3146811"/>
            <a:ext cx="3936000" cy="17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53" name="Google Shape;153;p5"/>
          <p:cNvSpPr txBox="1">
            <a:spLocks noGrp="1"/>
          </p:cNvSpPr>
          <p:nvPr>
            <p:ph type="subTitle" idx="2"/>
          </p:nvPr>
        </p:nvSpPr>
        <p:spPr>
          <a:xfrm>
            <a:off x="1759911" y="3146815"/>
            <a:ext cx="3936000" cy="17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54" name="Google Shape;154;p5"/>
          <p:cNvSpPr txBox="1">
            <a:spLocks noGrp="1"/>
          </p:cNvSpPr>
          <p:nvPr>
            <p:ph type="subTitle" idx="3"/>
          </p:nvPr>
        </p:nvSpPr>
        <p:spPr>
          <a:xfrm>
            <a:off x="1759911" y="2531223"/>
            <a:ext cx="3936000" cy="61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
        <p:nvSpPr>
          <p:cNvPr id="155" name="Google Shape;155;p5"/>
          <p:cNvSpPr txBox="1">
            <a:spLocks noGrp="1"/>
          </p:cNvSpPr>
          <p:nvPr>
            <p:ph type="subTitle" idx="4"/>
          </p:nvPr>
        </p:nvSpPr>
        <p:spPr>
          <a:xfrm>
            <a:off x="6495956" y="2531217"/>
            <a:ext cx="3936000" cy="615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ExtraBold"/>
              <a:buNone/>
              <a:defRPr sz="2400">
                <a:solidFill>
                  <a:schemeClr val="dk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400"/>
              <a:buFont typeface="Montserrat ExtraBold"/>
              <a:buNone/>
              <a:defRPr sz="3200">
                <a:latin typeface="Montserrat ExtraBold"/>
                <a:ea typeface="Montserrat ExtraBold"/>
                <a:cs typeface="Montserrat ExtraBold"/>
                <a:sym typeface="Montserrat ExtraBold"/>
              </a:defRPr>
            </a:lvl9pPr>
          </a:lstStyle>
          <a:p>
            <a:r>
              <a:rPr lang="en-US"/>
              <a:t>Click to edit Master subtitle style</a:t>
            </a:r>
            <a:endParaRPr/>
          </a:p>
        </p:txBody>
      </p:sp>
    </p:spTree>
    <p:extLst>
      <p:ext uri="{BB962C8B-B14F-4D97-AF65-F5344CB8AC3E}">
        <p14:creationId xmlns:p14="http://schemas.microsoft.com/office/powerpoint/2010/main" val="201582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960000" y="719333"/>
            <a:ext cx="10272000" cy="864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158" name="Google Shape;158;p6"/>
          <p:cNvSpPr/>
          <p:nvPr/>
        </p:nvSpPr>
        <p:spPr>
          <a:xfrm flipH="1">
            <a:off x="11328000" y="6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59" name="Google Shape;159;p6"/>
          <p:cNvSpPr/>
          <p:nvPr/>
        </p:nvSpPr>
        <p:spPr>
          <a:xfrm flipH="1">
            <a:off x="67" y="6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60" name="Google Shape;160;p6"/>
          <p:cNvGrpSpPr/>
          <p:nvPr/>
        </p:nvGrpSpPr>
        <p:grpSpPr>
          <a:xfrm flipH="1">
            <a:off x="11520000" y="4171167"/>
            <a:ext cx="480000" cy="1968000"/>
            <a:chOff x="0" y="3128000"/>
            <a:chExt cx="360000" cy="1476000"/>
          </a:xfrm>
        </p:grpSpPr>
        <p:sp>
          <p:nvSpPr>
            <p:cNvPr id="161" name="Google Shape;161;p6"/>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62" name="Google Shape;162;p6"/>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63" name="Google Shape;163;p6"/>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64" name="Google Shape;164;p6"/>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65" name="Google Shape;165;p6"/>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66" name="Google Shape;166;p6"/>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67" name="Google Shape;167;p6"/>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68" name="Google Shape;168;p6"/>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69" name="Google Shape;169;p6"/>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0" name="Google Shape;170;p6"/>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171" name="Google Shape;171;p6"/>
          <p:cNvGrpSpPr/>
          <p:nvPr/>
        </p:nvGrpSpPr>
        <p:grpSpPr>
          <a:xfrm flipH="1">
            <a:off x="192067" y="719833"/>
            <a:ext cx="480000" cy="1968000"/>
            <a:chOff x="0" y="3128000"/>
            <a:chExt cx="360000" cy="1476000"/>
          </a:xfrm>
        </p:grpSpPr>
        <p:sp>
          <p:nvSpPr>
            <p:cNvPr id="172" name="Google Shape;172;p6"/>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3" name="Google Shape;173;p6"/>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4" name="Google Shape;174;p6"/>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5" name="Google Shape;175;p6"/>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6" name="Google Shape;176;p6"/>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7" name="Google Shape;177;p6"/>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8" name="Google Shape;178;p6"/>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79" name="Google Shape;179;p6"/>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0" name="Google Shape;180;p6"/>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81" name="Google Shape;181;p6"/>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182" name="Google Shape;182;p6"/>
          <p:cNvSpPr/>
          <p:nvPr/>
        </p:nvSpPr>
        <p:spPr>
          <a:xfrm flipH="1">
            <a:off x="8111567"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83" name="Google Shape;183;p6"/>
          <p:cNvSpPr/>
          <p:nvPr/>
        </p:nvSpPr>
        <p:spPr>
          <a:xfrm flipH="1">
            <a:off x="7632100"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84" name="Google Shape;184;p6"/>
          <p:cNvSpPr/>
          <p:nvPr/>
        </p:nvSpPr>
        <p:spPr>
          <a:xfrm flipH="1">
            <a:off x="7152100"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85" name="Google Shape;185;p6"/>
          <p:cNvSpPr/>
          <p:nvPr/>
        </p:nvSpPr>
        <p:spPr>
          <a:xfrm flipH="1">
            <a:off x="9792000"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86" name="Google Shape;186;p6"/>
          <p:cNvSpPr/>
          <p:nvPr/>
        </p:nvSpPr>
        <p:spPr>
          <a:xfrm flipH="1">
            <a:off x="10512000"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87" name="Google Shape;187;p6"/>
          <p:cNvSpPr/>
          <p:nvPr/>
        </p:nvSpPr>
        <p:spPr>
          <a:xfrm flipH="1">
            <a:off x="10032533"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88" name="Google Shape;188;p6"/>
          <p:cNvSpPr/>
          <p:nvPr/>
        </p:nvSpPr>
        <p:spPr>
          <a:xfrm flipH="1">
            <a:off x="9552533"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89" name="Google Shape;189;p6"/>
          <p:cNvSpPr/>
          <p:nvPr/>
        </p:nvSpPr>
        <p:spPr>
          <a:xfrm flipH="1">
            <a:off x="3145600" y="-2401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0" name="Google Shape;190;p6"/>
          <p:cNvSpPr/>
          <p:nvPr/>
        </p:nvSpPr>
        <p:spPr>
          <a:xfrm>
            <a:off x="5231667" y="61386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191" name="Google Shape;191;p6"/>
          <p:cNvSpPr/>
          <p:nvPr/>
        </p:nvSpPr>
        <p:spPr>
          <a:xfrm>
            <a:off x="0"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192" name="Google Shape;192;p6"/>
          <p:cNvGrpSpPr/>
          <p:nvPr/>
        </p:nvGrpSpPr>
        <p:grpSpPr>
          <a:xfrm>
            <a:off x="1439467" y="6258667"/>
            <a:ext cx="1968000" cy="480000"/>
            <a:chOff x="6948000" y="4694000"/>
            <a:chExt cx="1476000" cy="360000"/>
          </a:xfrm>
        </p:grpSpPr>
        <p:sp>
          <p:nvSpPr>
            <p:cNvPr id="193" name="Google Shape;193;p6"/>
            <p:cNvSpPr/>
            <p:nvPr/>
          </p:nvSpPr>
          <p:spPr>
            <a:xfrm>
              <a:off x="694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4" name="Google Shape;194;p6"/>
            <p:cNvSpPr/>
            <p:nvPr/>
          </p:nvSpPr>
          <p:spPr>
            <a:xfrm>
              <a:off x="730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5" name="Google Shape;195;p6"/>
            <p:cNvSpPr/>
            <p:nvPr/>
          </p:nvSpPr>
          <p:spPr>
            <a:xfrm>
              <a:off x="766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6" name="Google Shape;196;p6"/>
            <p:cNvSpPr/>
            <p:nvPr/>
          </p:nvSpPr>
          <p:spPr>
            <a:xfrm>
              <a:off x="802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7" name="Google Shape;197;p6"/>
            <p:cNvSpPr/>
            <p:nvPr/>
          </p:nvSpPr>
          <p:spPr>
            <a:xfrm>
              <a:off x="8388000" y="501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8" name="Google Shape;198;p6"/>
            <p:cNvSpPr/>
            <p:nvPr/>
          </p:nvSpPr>
          <p:spPr>
            <a:xfrm>
              <a:off x="694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99" name="Google Shape;199;p6"/>
            <p:cNvSpPr/>
            <p:nvPr/>
          </p:nvSpPr>
          <p:spPr>
            <a:xfrm>
              <a:off x="730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00" name="Google Shape;200;p6"/>
            <p:cNvSpPr/>
            <p:nvPr/>
          </p:nvSpPr>
          <p:spPr>
            <a:xfrm>
              <a:off x="766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01" name="Google Shape;201;p6"/>
            <p:cNvSpPr/>
            <p:nvPr/>
          </p:nvSpPr>
          <p:spPr>
            <a:xfrm>
              <a:off x="802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02" name="Google Shape;202;p6"/>
            <p:cNvSpPr/>
            <p:nvPr/>
          </p:nvSpPr>
          <p:spPr>
            <a:xfrm>
              <a:off x="8388000" y="4694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323944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03"/>
        <p:cNvGrpSpPr/>
        <p:nvPr/>
      </p:nvGrpSpPr>
      <p:grpSpPr>
        <a:xfrm>
          <a:off x="0" y="0"/>
          <a:ext cx="0" cy="0"/>
          <a:chOff x="0" y="0"/>
          <a:chExt cx="0" cy="0"/>
        </a:xfrm>
      </p:grpSpPr>
      <p:sp>
        <p:nvSpPr>
          <p:cNvPr id="204" name="Google Shape;204;p7"/>
          <p:cNvSpPr/>
          <p:nvPr/>
        </p:nvSpPr>
        <p:spPr>
          <a:xfrm flipH="1">
            <a:off x="11328000" y="0"/>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5" name="Google Shape;205;p7"/>
          <p:cNvSpPr/>
          <p:nvPr/>
        </p:nvSpPr>
        <p:spPr>
          <a:xfrm flipH="1">
            <a:off x="67" y="0"/>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06" name="Google Shape;206;p7"/>
          <p:cNvGrpSpPr/>
          <p:nvPr/>
        </p:nvGrpSpPr>
        <p:grpSpPr>
          <a:xfrm flipH="1">
            <a:off x="11520000" y="719167"/>
            <a:ext cx="480000" cy="1968000"/>
            <a:chOff x="0" y="3128000"/>
            <a:chExt cx="360000" cy="1476000"/>
          </a:xfrm>
        </p:grpSpPr>
        <p:sp>
          <p:nvSpPr>
            <p:cNvPr id="207" name="Google Shape;207;p7"/>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08" name="Google Shape;208;p7"/>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09" name="Google Shape;209;p7"/>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0" name="Google Shape;210;p7"/>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1" name="Google Shape;211;p7"/>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2" name="Google Shape;212;p7"/>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3" name="Google Shape;213;p7"/>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4" name="Google Shape;214;p7"/>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5" name="Google Shape;215;p7"/>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6" name="Google Shape;216;p7"/>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217" name="Google Shape;217;p7"/>
          <p:cNvGrpSpPr/>
          <p:nvPr/>
        </p:nvGrpSpPr>
        <p:grpSpPr>
          <a:xfrm flipH="1">
            <a:off x="192067" y="4170500"/>
            <a:ext cx="480000" cy="1968000"/>
            <a:chOff x="0" y="3128000"/>
            <a:chExt cx="360000" cy="1476000"/>
          </a:xfrm>
        </p:grpSpPr>
        <p:sp>
          <p:nvSpPr>
            <p:cNvPr id="218" name="Google Shape;218;p7"/>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19" name="Google Shape;219;p7"/>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0" name="Google Shape;220;p7"/>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1" name="Google Shape;221;p7"/>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2" name="Google Shape;222;p7"/>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3" name="Google Shape;223;p7"/>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4" name="Google Shape;224;p7"/>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5" name="Google Shape;225;p7"/>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6" name="Google Shape;226;p7"/>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27" name="Google Shape;227;p7"/>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228" name="Google Shape;228;p7"/>
          <p:cNvSpPr/>
          <p:nvPr/>
        </p:nvSpPr>
        <p:spPr>
          <a:xfrm>
            <a:off x="3360433" y="0"/>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29" name="Google Shape;229;p7"/>
          <p:cNvSpPr/>
          <p:nvPr/>
        </p:nvSpPr>
        <p:spPr>
          <a:xfrm>
            <a:off x="4319900" y="0"/>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30" name="Google Shape;230;p7"/>
          <p:cNvSpPr/>
          <p:nvPr/>
        </p:nvSpPr>
        <p:spPr>
          <a:xfrm>
            <a:off x="4799900" y="0"/>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31" name="Google Shape;231;p7"/>
          <p:cNvSpPr/>
          <p:nvPr/>
        </p:nvSpPr>
        <p:spPr>
          <a:xfrm>
            <a:off x="0" y="0"/>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32" name="Google Shape;232;p7"/>
          <p:cNvSpPr/>
          <p:nvPr/>
        </p:nvSpPr>
        <p:spPr>
          <a:xfrm flipH="1">
            <a:off x="1440000" y="6138833"/>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33" name="Google Shape;233;p7"/>
          <p:cNvSpPr/>
          <p:nvPr/>
        </p:nvSpPr>
        <p:spPr>
          <a:xfrm>
            <a:off x="6912000" y="6258833"/>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34" name="Google Shape;234;p7"/>
          <p:cNvSpPr txBox="1">
            <a:spLocks noGrp="1"/>
          </p:cNvSpPr>
          <p:nvPr>
            <p:ph type="title"/>
          </p:nvPr>
        </p:nvSpPr>
        <p:spPr>
          <a:xfrm>
            <a:off x="960000" y="1127000"/>
            <a:ext cx="5760000" cy="1477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235" name="Google Shape;235;p7"/>
          <p:cNvSpPr txBox="1">
            <a:spLocks noGrp="1"/>
          </p:cNvSpPr>
          <p:nvPr>
            <p:ph type="subTitle" idx="1"/>
          </p:nvPr>
        </p:nvSpPr>
        <p:spPr>
          <a:xfrm>
            <a:off x="960000" y="2604600"/>
            <a:ext cx="5760000" cy="312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a:lvl1pPr>
            <a:lvl2pPr lvl="1" algn="ctr" rtl="0">
              <a:lnSpc>
                <a:spcPct val="100000"/>
              </a:lnSpc>
              <a:spcBef>
                <a:spcPts val="1333"/>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r>
              <a:rPr lang="en-US"/>
              <a:t>Click to edit Master subtitle style</a:t>
            </a:r>
            <a:endParaRPr/>
          </a:p>
        </p:txBody>
      </p:sp>
      <p:sp>
        <p:nvSpPr>
          <p:cNvPr id="236" name="Google Shape;236;p7"/>
          <p:cNvSpPr>
            <a:spLocks noGrp="1"/>
          </p:cNvSpPr>
          <p:nvPr>
            <p:ph type="pic" idx="2"/>
          </p:nvPr>
        </p:nvSpPr>
        <p:spPr>
          <a:xfrm>
            <a:off x="7392000" y="719333"/>
            <a:ext cx="3840000" cy="5419200"/>
          </a:xfrm>
          <a:prstGeom prst="rect">
            <a:avLst/>
          </a:prstGeom>
          <a:noFill/>
          <a:ln>
            <a:noFill/>
          </a:ln>
        </p:spPr>
      </p:sp>
    </p:spTree>
    <p:extLst>
      <p:ext uri="{BB962C8B-B14F-4D97-AF65-F5344CB8AC3E}">
        <p14:creationId xmlns:p14="http://schemas.microsoft.com/office/powerpoint/2010/main" val="2164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37"/>
        <p:cNvGrpSpPr/>
        <p:nvPr/>
      </p:nvGrpSpPr>
      <p:grpSpPr>
        <a:xfrm>
          <a:off x="0" y="0"/>
          <a:ext cx="0" cy="0"/>
          <a:chOff x="0" y="0"/>
          <a:chExt cx="0" cy="0"/>
        </a:xfrm>
      </p:grpSpPr>
      <p:sp>
        <p:nvSpPr>
          <p:cNvPr id="238" name="Google Shape;238;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000"/>
              <a:buNone/>
              <a:defRPr sz="6667"/>
            </a:lvl1pPr>
            <a:lvl2pPr lvl="1">
              <a:spcBef>
                <a:spcPts val="0"/>
              </a:spcBef>
              <a:spcAft>
                <a:spcPts val="0"/>
              </a:spcAft>
              <a:buSzPts val="5000"/>
              <a:buNone/>
              <a:defRPr sz="6667"/>
            </a:lvl2pPr>
            <a:lvl3pPr lvl="2">
              <a:spcBef>
                <a:spcPts val="0"/>
              </a:spcBef>
              <a:spcAft>
                <a:spcPts val="0"/>
              </a:spcAft>
              <a:buSzPts val="5000"/>
              <a:buNone/>
              <a:defRPr sz="6667"/>
            </a:lvl3pPr>
            <a:lvl4pPr lvl="3">
              <a:spcBef>
                <a:spcPts val="0"/>
              </a:spcBef>
              <a:spcAft>
                <a:spcPts val="0"/>
              </a:spcAft>
              <a:buSzPts val="5000"/>
              <a:buNone/>
              <a:defRPr sz="6667"/>
            </a:lvl4pPr>
            <a:lvl5pPr lvl="4">
              <a:spcBef>
                <a:spcPts val="0"/>
              </a:spcBef>
              <a:spcAft>
                <a:spcPts val="0"/>
              </a:spcAft>
              <a:buSzPts val="5000"/>
              <a:buNone/>
              <a:defRPr sz="6667"/>
            </a:lvl5pPr>
            <a:lvl6pPr lvl="5">
              <a:spcBef>
                <a:spcPts val="0"/>
              </a:spcBef>
              <a:spcAft>
                <a:spcPts val="0"/>
              </a:spcAft>
              <a:buSzPts val="5000"/>
              <a:buNone/>
              <a:defRPr sz="6667"/>
            </a:lvl6pPr>
            <a:lvl7pPr lvl="6">
              <a:spcBef>
                <a:spcPts val="0"/>
              </a:spcBef>
              <a:spcAft>
                <a:spcPts val="0"/>
              </a:spcAft>
              <a:buSzPts val="5000"/>
              <a:buNone/>
              <a:defRPr sz="6667"/>
            </a:lvl7pPr>
            <a:lvl8pPr lvl="7">
              <a:spcBef>
                <a:spcPts val="0"/>
              </a:spcBef>
              <a:spcAft>
                <a:spcPts val="0"/>
              </a:spcAft>
              <a:buSzPts val="5000"/>
              <a:buNone/>
              <a:defRPr sz="6667"/>
            </a:lvl8pPr>
            <a:lvl9pPr lvl="8">
              <a:spcBef>
                <a:spcPts val="0"/>
              </a:spcBef>
              <a:spcAft>
                <a:spcPts val="0"/>
              </a:spcAft>
              <a:buSzPts val="5000"/>
              <a:buNone/>
              <a:defRPr sz="6667"/>
            </a:lvl9pPr>
          </a:lstStyle>
          <a:p>
            <a:r>
              <a:rPr lang="en-US"/>
              <a:t>Click to edit Master title style</a:t>
            </a:r>
            <a:endParaRPr/>
          </a:p>
        </p:txBody>
      </p:sp>
      <p:sp>
        <p:nvSpPr>
          <p:cNvPr id="239" name="Google Shape;239;p8"/>
          <p:cNvSpPr/>
          <p:nvPr/>
        </p:nvSpPr>
        <p:spPr>
          <a:xfrm>
            <a:off x="0"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40" name="Google Shape;240;p8"/>
          <p:cNvSpPr/>
          <p:nvPr/>
        </p:nvSpPr>
        <p:spPr>
          <a:xfrm>
            <a:off x="11327933"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41" name="Google Shape;241;p8"/>
          <p:cNvGrpSpPr/>
          <p:nvPr/>
        </p:nvGrpSpPr>
        <p:grpSpPr>
          <a:xfrm>
            <a:off x="11519933" y="4170667"/>
            <a:ext cx="480000" cy="1968000"/>
            <a:chOff x="0" y="3128000"/>
            <a:chExt cx="360000" cy="1476000"/>
          </a:xfrm>
        </p:grpSpPr>
        <p:sp>
          <p:nvSpPr>
            <p:cNvPr id="242" name="Google Shape;242;p8"/>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43" name="Google Shape;243;p8"/>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44" name="Google Shape;244;p8"/>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45" name="Google Shape;245;p8"/>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46" name="Google Shape;246;p8"/>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47" name="Google Shape;247;p8"/>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48" name="Google Shape;248;p8"/>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49" name="Google Shape;249;p8"/>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50" name="Google Shape;250;p8"/>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51" name="Google Shape;251;p8"/>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
        <p:nvSpPr>
          <p:cNvPr id="252" name="Google Shape;252;p8"/>
          <p:cNvSpPr/>
          <p:nvPr/>
        </p:nvSpPr>
        <p:spPr>
          <a:xfrm flipH="1">
            <a:off x="8111567"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3" name="Google Shape;253;p8"/>
          <p:cNvSpPr/>
          <p:nvPr/>
        </p:nvSpPr>
        <p:spPr>
          <a:xfrm flipH="1">
            <a:off x="76321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4" name="Google Shape;254;p8"/>
          <p:cNvSpPr/>
          <p:nvPr/>
        </p:nvSpPr>
        <p:spPr>
          <a:xfrm flipH="1">
            <a:off x="71521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5" name="Google Shape;255;p8"/>
          <p:cNvSpPr/>
          <p:nvPr/>
        </p:nvSpPr>
        <p:spPr>
          <a:xfrm flipH="1">
            <a:off x="9792000"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6" name="Google Shape;256;p8"/>
          <p:cNvSpPr/>
          <p:nvPr/>
        </p:nvSpPr>
        <p:spPr>
          <a:xfrm>
            <a:off x="9552533"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7" name="Google Shape;257;p8"/>
          <p:cNvSpPr/>
          <p:nvPr/>
        </p:nvSpPr>
        <p:spPr>
          <a:xfrm>
            <a:off x="10512000"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8" name="Google Shape;258;p8"/>
          <p:cNvSpPr/>
          <p:nvPr/>
        </p:nvSpPr>
        <p:spPr>
          <a:xfrm>
            <a:off x="10992000"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59" name="Google Shape;259;p8"/>
          <p:cNvSpPr/>
          <p:nvPr/>
        </p:nvSpPr>
        <p:spPr>
          <a:xfrm flipH="1">
            <a:off x="3132267" y="61386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60" name="Google Shape;260;p8"/>
          <p:cNvSpPr/>
          <p:nvPr/>
        </p:nvSpPr>
        <p:spPr>
          <a:xfrm>
            <a:off x="960000" y="-2401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61" name="Google Shape;261;p8"/>
          <p:cNvSpPr/>
          <p:nvPr/>
        </p:nvSpPr>
        <p:spPr>
          <a:xfrm>
            <a:off x="-13333"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62" name="Google Shape;262;p8"/>
          <p:cNvGrpSpPr/>
          <p:nvPr/>
        </p:nvGrpSpPr>
        <p:grpSpPr>
          <a:xfrm>
            <a:off x="192000" y="719333"/>
            <a:ext cx="480000" cy="1968000"/>
            <a:chOff x="0" y="3128000"/>
            <a:chExt cx="360000" cy="1476000"/>
          </a:xfrm>
        </p:grpSpPr>
        <p:sp>
          <p:nvSpPr>
            <p:cNvPr id="263" name="Google Shape;263;p8"/>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4" name="Google Shape;264;p8"/>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5" name="Google Shape;265;p8"/>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6" name="Google Shape;266;p8"/>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7" name="Google Shape;267;p8"/>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8" name="Google Shape;268;p8"/>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69" name="Google Shape;269;p8"/>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0" name="Google Shape;270;p8"/>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1" name="Google Shape;271;p8"/>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72" name="Google Shape;272;p8"/>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3757146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73"/>
        <p:cNvGrpSpPr/>
        <p:nvPr/>
      </p:nvGrpSpPr>
      <p:grpSpPr>
        <a:xfrm>
          <a:off x="0" y="0"/>
          <a:ext cx="0" cy="0"/>
          <a:chOff x="0" y="0"/>
          <a:chExt cx="0" cy="0"/>
        </a:xfrm>
      </p:grpSpPr>
      <p:sp>
        <p:nvSpPr>
          <p:cNvPr id="274" name="Google Shape;274;p9"/>
          <p:cNvSpPr txBox="1">
            <a:spLocks noGrp="1"/>
          </p:cNvSpPr>
          <p:nvPr>
            <p:ph type="title"/>
          </p:nvPr>
        </p:nvSpPr>
        <p:spPr>
          <a:xfrm>
            <a:off x="2847400" y="1585467"/>
            <a:ext cx="6497200" cy="26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6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en-US"/>
              <a:t>Click to edit Master title style</a:t>
            </a:r>
            <a:endParaRPr/>
          </a:p>
        </p:txBody>
      </p:sp>
      <p:sp>
        <p:nvSpPr>
          <p:cNvPr id="275" name="Google Shape;275;p9"/>
          <p:cNvSpPr txBox="1">
            <a:spLocks noGrp="1"/>
          </p:cNvSpPr>
          <p:nvPr>
            <p:ph type="subTitle" idx="1"/>
          </p:nvPr>
        </p:nvSpPr>
        <p:spPr>
          <a:xfrm>
            <a:off x="2847400" y="4411433"/>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76" name="Google Shape;276;p9"/>
          <p:cNvSpPr/>
          <p:nvPr/>
        </p:nvSpPr>
        <p:spPr>
          <a:xfrm flipH="1">
            <a:off x="11328000"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7" name="Google Shape;277;p9"/>
          <p:cNvSpPr/>
          <p:nvPr/>
        </p:nvSpPr>
        <p:spPr>
          <a:xfrm flipH="1">
            <a:off x="67" y="-167"/>
            <a:ext cx="864000" cy="6858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8" name="Google Shape;278;p9"/>
          <p:cNvSpPr/>
          <p:nvPr/>
        </p:nvSpPr>
        <p:spPr>
          <a:xfrm>
            <a:off x="3360433" y="-1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9" name="Google Shape;279;p9"/>
          <p:cNvSpPr/>
          <p:nvPr/>
        </p:nvSpPr>
        <p:spPr>
          <a:xfrm>
            <a:off x="43199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0" name="Google Shape;280;p9"/>
          <p:cNvSpPr/>
          <p:nvPr/>
        </p:nvSpPr>
        <p:spPr>
          <a:xfrm>
            <a:off x="4799900" y="-1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1" name="Google Shape;281;p9"/>
          <p:cNvSpPr/>
          <p:nvPr/>
        </p:nvSpPr>
        <p:spPr>
          <a:xfrm>
            <a:off x="0" y="-1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2" name="Google Shape;282;p9"/>
          <p:cNvSpPr/>
          <p:nvPr/>
        </p:nvSpPr>
        <p:spPr>
          <a:xfrm flipH="1">
            <a:off x="7150500" y="6138667"/>
            <a:ext cx="720000" cy="72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3" name="Google Shape;283;p9"/>
          <p:cNvSpPr/>
          <p:nvPr/>
        </p:nvSpPr>
        <p:spPr>
          <a:xfrm flipH="1">
            <a:off x="6671033"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4" name="Google Shape;284;p9"/>
          <p:cNvSpPr/>
          <p:nvPr/>
        </p:nvSpPr>
        <p:spPr>
          <a:xfrm flipH="1">
            <a:off x="6191033" y="6618667"/>
            <a:ext cx="240000" cy="24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5" name="Google Shape;285;p9"/>
          <p:cNvSpPr/>
          <p:nvPr/>
        </p:nvSpPr>
        <p:spPr>
          <a:xfrm>
            <a:off x="960000" y="6138667"/>
            <a:ext cx="960000" cy="960000"/>
          </a:xfrm>
          <a:prstGeom prst="rect">
            <a:avLst/>
          </a:prstGeom>
          <a:noFill/>
          <a:ln w="9525"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6" name="Google Shape;286;p9"/>
          <p:cNvSpPr/>
          <p:nvPr/>
        </p:nvSpPr>
        <p:spPr>
          <a:xfrm flipH="1">
            <a:off x="10272000" y="-240167"/>
            <a:ext cx="960000" cy="960000"/>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87" name="Google Shape;287;p9"/>
          <p:cNvSpPr/>
          <p:nvPr/>
        </p:nvSpPr>
        <p:spPr>
          <a:xfrm flipH="1">
            <a:off x="8832000" y="6498667"/>
            <a:ext cx="2400000" cy="36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grpSp>
        <p:nvGrpSpPr>
          <p:cNvPr id="288" name="Google Shape;288;p9"/>
          <p:cNvGrpSpPr/>
          <p:nvPr/>
        </p:nvGrpSpPr>
        <p:grpSpPr>
          <a:xfrm flipH="1">
            <a:off x="11520000" y="719333"/>
            <a:ext cx="480000" cy="1968000"/>
            <a:chOff x="0" y="3128000"/>
            <a:chExt cx="360000" cy="1476000"/>
          </a:xfrm>
        </p:grpSpPr>
        <p:sp>
          <p:nvSpPr>
            <p:cNvPr id="289" name="Google Shape;289;p9"/>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0" name="Google Shape;290;p9"/>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1" name="Google Shape;291;p9"/>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2" name="Google Shape;292;p9"/>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3" name="Google Shape;293;p9"/>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4" name="Google Shape;294;p9"/>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5" name="Google Shape;295;p9"/>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6" name="Google Shape;296;p9"/>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7" name="Google Shape;297;p9"/>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298" name="Google Shape;298;p9"/>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299" name="Google Shape;299;p9"/>
          <p:cNvGrpSpPr/>
          <p:nvPr/>
        </p:nvGrpSpPr>
        <p:grpSpPr>
          <a:xfrm flipH="1">
            <a:off x="192067" y="4170667"/>
            <a:ext cx="480000" cy="1968000"/>
            <a:chOff x="0" y="3128000"/>
            <a:chExt cx="360000" cy="1476000"/>
          </a:xfrm>
        </p:grpSpPr>
        <p:sp>
          <p:nvSpPr>
            <p:cNvPr id="300" name="Google Shape;300;p9"/>
            <p:cNvSpPr/>
            <p:nvPr/>
          </p:nvSpPr>
          <p:spPr>
            <a:xfrm>
              <a:off x="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1" name="Google Shape;301;p9"/>
            <p:cNvSpPr/>
            <p:nvPr/>
          </p:nvSpPr>
          <p:spPr>
            <a:xfrm>
              <a:off x="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2" name="Google Shape;302;p9"/>
            <p:cNvSpPr/>
            <p:nvPr/>
          </p:nvSpPr>
          <p:spPr>
            <a:xfrm>
              <a:off x="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3" name="Google Shape;303;p9"/>
            <p:cNvSpPr/>
            <p:nvPr/>
          </p:nvSpPr>
          <p:spPr>
            <a:xfrm>
              <a:off x="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4" name="Google Shape;304;p9"/>
            <p:cNvSpPr/>
            <p:nvPr/>
          </p:nvSpPr>
          <p:spPr>
            <a:xfrm>
              <a:off x="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5" name="Google Shape;305;p9"/>
            <p:cNvSpPr/>
            <p:nvPr/>
          </p:nvSpPr>
          <p:spPr>
            <a:xfrm>
              <a:off x="324000" y="312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6" name="Google Shape;306;p9"/>
            <p:cNvSpPr/>
            <p:nvPr/>
          </p:nvSpPr>
          <p:spPr>
            <a:xfrm>
              <a:off x="324000" y="348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7" name="Google Shape;307;p9"/>
            <p:cNvSpPr/>
            <p:nvPr/>
          </p:nvSpPr>
          <p:spPr>
            <a:xfrm>
              <a:off x="324000" y="384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8" name="Google Shape;308;p9"/>
            <p:cNvSpPr/>
            <p:nvPr/>
          </p:nvSpPr>
          <p:spPr>
            <a:xfrm>
              <a:off x="324000" y="420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09" name="Google Shape;309;p9"/>
            <p:cNvSpPr/>
            <p:nvPr/>
          </p:nvSpPr>
          <p:spPr>
            <a:xfrm>
              <a:off x="324000" y="456800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310" name="Google Shape;310;p9"/>
          <p:cNvGrpSpPr/>
          <p:nvPr/>
        </p:nvGrpSpPr>
        <p:grpSpPr>
          <a:xfrm flipH="1">
            <a:off x="2495200" y="6258667"/>
            <a:ext cx="1968000" cy="480000"/>
            <a:chOff x="10206025" y="3558750"/>
            <a:chExt cx="1476000" cy="360000"/>
          </a:xfrm>
        </p:grpSpPr>
        <p:sp>
          <p:nvSpPr>
            <p:cNvPr id="311" name="Google Shape;311;p9"/>
            <p:cNvSpPr/>
            <p:nvPr/>
          </p:nvSpPr>
          <p:spPr>
            <a:xfrm>
              <a:off x="1164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2" name="Google Shape;312;p9"/>
            <p:cNvSpPr/>
            <p:nvPr/>
          </p:nvSpPr>
          <p:spPr>
            <a:xfrm>
              <a:off x="1128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3" name="Google Shape;313;p9"/>
            <p:cNvSpPr/>
            <p:nvPr/>
          </p:nvSpPr>
          <p:spPr>
            <a:xfrm>
              <a:off x="1092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4" name="Google Shape;314;p9"/>
            <p:cNvSpPr/>
            <p:nvPr/>
          </p:nvSpPr>
          <p:spPr>
            <a:xfrm>
              <a:off x="1056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5" name="Google Shape;315;p9"/>
            <p:cNvSpPr/>
            <p:nvPr/>
          </p:nvSpPr>
          <p:spPr>
            <a:xfrm>
              <a:off x="10206025" y="3558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6" name="Google Shape;316;p9"/>
            <p:cNvSpPr/>
            <p:nvPr/>
          </p:nvSpPr>
          <p:spPr>
            <a:xfrm>
              <a:off x="1164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7" name="Google Shape;317;p9"/>
            <p:cNvSpPr/>
            <p:nvPr/>
          </p:nvSpPr>
          <p:spPr>
            <a:xfrm>
              <a:off x="1128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8" name="Google Shape;318;p9"/>
            <p:cNvSpPr/>
            <p:nvPr/>
          </p:nvSpPr>
          <p:spPr>
            <a:xfrm>
              <a:off x="1092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19" name="Google Shape;319;p9"/>
            <p:cNvSpPr/>
            <p:nvPr/>
          </p:nvSpPr>
          <p:spPr>
            <a:xfrm>
              <a:off x="1056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320" name="Google Shape;320;p9"/>
            <p:cNvSpPr/>
            <p:nvPr/>
          </p:nvSpPr>
          <p:spPr>
            <a:xfrm>
              <a:off x="10206025" y="3882750"/>
              <a:ext cx="36000" cy="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spTree>
    <p:extLst>
      <p:ext uri="{BB962C8B-B14F-4D97-AF65-F5344CB8AC3E}">
        <p14:creationId xmlns:p14="http://schemas.microsoft.com/office/powerpoint/2010/main" val="582165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21"/>
        <p:cNvGrpSpPr/>
        <p:nvPr/>
      </p:nvGrpSpPr>
      <p:grpSpPr>
        <a:xfrm>
          <a:off x="0" y="0"/>
          <a:ext cx="0" cy="0"/>
          <a:chOff x="0" y="0"/>
          <a:chExt cx="0" cy="0"/>
        </a:xfrm>
      </p:grpSpPr>
      <p:sp>
        <p:nvSpPr>
          <p:cNvPr id="322" name="Google Shape;322;p10"/>
          <p:cNvSpPr>
            <a:spLocks noGrp="1"/>
          </p:cNvSpPr>
          <p:nvPr>
            <p:ph type="pic" idx="2"/>
          </p:nvPr>
        </p:nvSpPr>
        <p:spPr>
          <a:xfrm>
            <a:off x="-6900" y="0"/>
            <a:ext cx="12227200" cy="6858000"/>
          </a:xfrm>
          <a:prstGeom prst="rect">
            <a:avLst/>
          </a:prstGeom>
          <a:noFill/>
          <a:ln>
            <a:noFill/>
          </a:ln>
        </p:spPr>
      </p:sp>
      <p:sp>
        <p:nvSpPr>
          <p:cNvPr id="323" name="Google Shape;323;p10"/>
          <p:cNvSpPr txBox="1">
            <a:spLocks noGrp="1"/>
          </p:cNvSpPr>
          <p:nvPr>
            <p:ph type="title"/>
          </p:nvPr>
        </p:nvSpPr>
        <p:spPr>
          <a:xfrm>
            <a:off x="960000" y="5352600"/>
            <a:ext cx="10272000" cy="7636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Font typeface="Montserrat ExtraBold"/>
              <a:buNone/>
              <a:defRPr b="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3000"/>
              <a:buFont typeface="Montserrat ExtraBold"/>
              <a:buNone/>
              <a:defRPr b="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3000"/>
              <a:buFont typeface="Montserrat ExtraBold"/>
              <a:buNone/>
              <a:defRPr b="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3000"/>
              <a:buFont typeface="Montserrat ExtraBold"/>
              <a:buNone/>
              <a:defRPr b="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3000"/>
              <a:buFont typeface="Montserrat ExtraBold"/>
              <a:buNone/>
              <a:defRPr b="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3000"/>
              <a:buFont typeface="Montserrat ExtraBold"/>
              <a:buNone/>
              <a:defRPr b="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3000"/>
              <a:buFont typeface="Montserrat ExtraBold"/>
              <a:buNone/>
              <a:defRPr b="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3000"/>
              <a:buFont typeface="Montserrat ExtraBold"/>
              <a:buNone/>
              <a:defRPr b="0">
                <a:solidFill>
                  <a:schemeClr val="lt1"/>
                </a:solidFill>
                <a:latin typeface="Montserrat ExtraBold"/>
                <a:ea typeface="Montserrat ExtraBold"/>
                <a:cs typeface="Montserrat ExtraBold"/>
                <a:sym typeface="Montserrat ExtraBold"/>
              </a:defRPr>
            </a:lvl9pPr>
          </a:lstStyle>
          <a:p>
            <a:r>
              <a:rPr lang="en-US"/>
              <a:t>Click to edit Master title style</a:t>
            </a:r>
            <a:endParaRPr/>
          </a:p>
        </p:txBody>
      </p:sp>
    </p:spTree>
    <p:extLst>
      <p:ext uri="{BB962C8B-B14F-4D97-AF65-F5344CB8AC3E}">
        <p14:creationId xmlns:p14="http://schemas.microsoft.com/office/powerpoint/2010/main" val="397539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19333"/>
            <a:ext cx="10272000" cy="86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2pPr>
            <a:lvl3pPr lvl="2"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3pPr>
            <a:lvl4pPr lvl="3"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4pPr>
            <a:lvl5pPr lvl="4"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5pPr>
            <a:lvl6pPr lvl="5"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6pPr>
            <a:lvl7pPr lvl="6"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7pPr>
            <a:lvl8pPr lvl="7"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8pPr>
            <a:lvl9pPr lvl="8" rt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960000" y="1583333"/>
            <a:ext cx="10272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103974316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90"/>
        <p:cNvGrpSpPr/>
        <p:nvPr/>
      </p:nvGrpSpPr>
      <p:grpSpPr>
        <a:xfrm>
          <a:off x="0" y="0"/>
          <a:ext cx="0" cy="0"/>
          <a:chOff x="0" y="0"/>
          <a:chExt cx="0" cy="0"/>
        </a:xfrm>
      </p:grpSpPr>
      <p:sp>
        <p:nvSpPr>
          <p:cNvPr id="891" name="Google Shape;891;p2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92" name="Google Shape;892;p2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41005149"/>
      </p:ext>
    </p:extLst>
  </p:cSld>
  <p:clrMap bg1="lt1" tx1="dk1" bg2="dk2" tx2="lt2" accent1="accent1" accent2="accent2" accent3="accent3" accent4="accent4" accent5="accent5" accent6="accent6" hlink="hlink" folHlink="folHlink"/>
  <p:sldLayoutIdLst>
    <p:sldLayoutId id="2147483684" r:id="rId1"/>
    <p:sldLayoutId id="2147483685"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46F7-21A2-127F-3852-D4B69BFAE07E}"/>
              </a:ext>
            </a:extLst>
          </p:cNvPr>
          <p:cNvSpPr>
            <a:spLocks noGrp="1"/>
          </p:cNvSpPr>
          <p:nvPr>
            <p:ph type="ctrTitle"/>
          </p:nvPr>
        </p:nvSpPr>
        <p:spPr>
          <a:xfrm>
            <a:off x="717177" y="812426"/>
            <a:ext cx="9129623" cy="1222562"/>
          </a:xfrm>
        </p:spPr>
        <p:txBody>
          <a:bodyPr/>
          <a:lstStyle/>
          <a:p>
            <a:r>
              <a:rPr lang="en-US" sz="2400" dirty="0">
                <a:solidFill>
                  <a:schemeClr val="accent3">
                    <a:lumMod val="50000"/>
                  </a:schemeClr>
                </a:solidFill>
              </a:rPr>
              <a:t>	  Dr. B.C. Roy Engineering College, Durgapur</a:t>
            </a:r>
            <a:br>
              <a:rPr lang="en-US" sz="2400" dirty="0">
                <a:solidFill>
                  <a:schemeClr val="accent3">
                    <a:lumMod val="50000"/>
                  </a:schemeClr>
                </a:solidFill>
              </a:rPr>
            </a:br>
            <a:r>
              <a:rPr lang="en-US" sz="2400" dirty="0">
                <a:solidFill>
                  <a:schemeClr val="accent3">
                    <a:lumMod val="50000"/>
                  </a:schemeClr>
                </a:solidFill>
              </a:rPr>
              <a:t>       Department of Computer Science and Engineering</a:t>
            </a:r>
            <a:br>
              <a:rPr lang="en-US" sz="2400" dirty="0">
                <a:solidFill>
                  <a:schemeClr val="accent3">
                    <a:lumMod val="50000"/>
                  </a:schemeClr>
                </a:solidFill>
              </a:rPr>
            </a:br>
            <a:r>
              <a:rPr lang="en-US" sz="2400" dirty="0">
                <a:solidFill>
                  <a:schemeClr val="accent3">
                    <a:lumMod val="50000"/>
                  </a:schemeClr>
                </a:solidFill>
              </a:rPr>
              <a:t> </a:t>
            </a:r>
            <a:endParaRPr lang="en-IN" sz="2400" dirty="0"/>
          </a:p>
        </p:txBody>
      </p:sp>
      <p:sp>
        <p:nvSpPr>
          <p:cNvPr id="3" name="Subtitle 2">
            <a:extLst>
              <a:ext uri="{FF2B5EF4-FFF2-40B4-BE49-F238E27FC236}">
                <a16:creationId xmlns:a16="http://schemas.microsoft.com/office/drawing/2014/main" id="{E8216805-3E0B-F1B3-2D60-48B6C3D5C478}"/>
              </a:ext>
            </a:extLst>
          </p:cNvPr>
          <p:cNvSpPr>
            <a:spLocks noGrp="1"/>
          </p:cNvSpPr>
          <p:nvPr>
            <p:ph type="subTitle" idx="1"/>
          </p:nvPr>
        </p:nvSpPr>
        <p:spPr>
          <a:xfrm>
            <a:off x="1183341" y="2052919"/>
            <a:ext cx="9968752" cy="3917576"/>
          </a:xfrm>
        </p:spPr>
        <p:txBody>
          <a:bodyPr/>
          <a:lstStyle/>
          <a:p>
            <a:pPr marL="0" lvl="0" indent="0" algn="ctr" eaLnBrk="1" latinLnBrk="1" hangingPunct="1">
              <a:lnSpc>
                <a:spcPct val="90000"/>
              </a:lnSpc>
              <a:buNone/>
            </a:pPr>
            <a:r>
              <a:rPr lang="en-US" altLang="en-US" sz="1950" dirty="0">
                <a:solidFill>
                  <a:schemeClr val="tx1"/>
                </a:solidFill>
                <a:latin typeface="Open Sans" panose="020B0606030504020204" pitchFamily="34" charset="0"/>
                <a:ea typeface="Open Sans" panose="020B0606030504020204" pitchFamily="34" charset="0"/>
                <a:cs typeface="Open Sans" panose="020B0606030504020204" pitchFamily="34" charset="0"/>
              </a:rPr>
              <a:t>Topic: </a:t>
            </a:r>
            <a:r>
              <a:rPr lang="en-US" altLang="en-US" sz="1950" b="1" dirty="0">
                <a:solidFill>
                  <a:schemeClr val="tx1"/>
                </a:solidFill>
                <a:latin typeface="Open Sans" panose="020B0606030504020204" pitchFamily="34" charset="0"/>
                <a:ea typeface="Open Sans" panose="020B0606030504020204" pitchFamily="34" charset="0"/>
                <a:cs typeface="Open Sans" panose="020B0606030504020204" pitchFamily="34" charset="0"/>
              </a:rPr>
              <a:t>AI-BASED DISEASE DETECTION SYSTEM USING ENSEMBLE ML ALGORITHMS &amp; DEEP LEARNING</a:t>
            </a:r>
          </a:p>
          <a:p>
            <a:pPr marL="0" lvl="0" indent="0" algn="ctr" eaLnBrk="1" latinLnBrk="1" hangingPunct="1">
              <a:lnSpc>
                <a:spcPct val="90000"/>
              </a:lnSpc>
              <a:buNone/>
            </a:pPr>
            <a:endParaRPr lang="en-US" altLang="en-US" sz="195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lvl="0" indent="0" algn="just" eaLnBrk="1" latinLnBrk="1" hangingPunct="1">
              <a:lnSpc>
                <a:spcPct val="150000"/>
              </a:lnSpc>
              <a:buNone/>
            </a:pPr>
            <a:r>
              <a:rPr lang="en-US" alt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Presented By :-</a:t>
            </a:r>
          </a:p>
          <a:p>
            <a:pPr marL="0" indent="0" algn="just" latinLnBrk="1">
              <a:lnSpc>
                <a:spcPct val="150000"/>
              </a:lnSpc>
            </a:pPr>
            <a:r>
              <a:rPr lang="en-US" alt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Name:  </a:t>
            </a:r>
            <a:r>
              <a:rPr lang="en-US" alt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AIYUSH BANERJEE (12000121008)</a:t>
            </a:r>
          </a:p>
          <a:p>
            <a:pPr marL="0" lvl="0" indent="0" algn="just" eaLnBrk="1" latinLnBrk="1" hangingPunct="1">
              <a:lnSpc>
                <a:spcPct val="150000"/>
              </a:lnSpc>
              <a:buNone/>
            </a:pPr>
            <a:r>
              <a:rPr lang="en-US" alt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AVINAV CHATTERJEE (12000121015)</a:t>
            </a:r>
          </a:p>
          <a:p>
            <a:pPr marL="0" lvl="0" indent="0" algn="just" eaLnBrk="1" latinLnBrk="1" hangingPunct="1">
              <a:lnSpc>
                <a:spcPct val="150000"/>
              </a:lnSpc>
              <a:buNone/>
            </a:pPr>
            <a:r>
              <a:rPr lang="en-US" alt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BRATAJIT DAS (12000121017)	</a:t>
            </a:r>
            <a:endParaRPr lang="en-US" alt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lvl="0" indent="0" algn="l" eaLnBrk="1" latinLnBrk="1" hangingPunct="1">
              <a:lnSpc>
                <a:spcPct val="150000"/>
              </a:lnSpc>
              <a:buNone/>
            </a:pPr>
            <a:r>
              <a:rPr lang="en-US" alt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Project Supervisor:  </a:t>
            </a:r>
            <a:r>
              <a:rPr lang="en-US" alt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Prof. Hiranmay Samaddar</a:t>
            </a:r>
          </a:p>
          <a:p>
            <a:pPr marL="0" lvl="0" indent="0" algn="just" eaLnBrk="1" latinLnBrk="1" hangingPunct="1">
              <a:lnSpc>
                <a:spcPct val="150000"/>
              </a:lnSpc>
              <a:buNone/>
            </a:pPr>
            <a:r>
              <a:rPr lang="en-US" alt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Group No: 1</a:t>
            </a:r>
          </a:p>
        </p:txBody>
      </p:sp>
      <p:pic>
        <p:nvPicPr>
          <p:cNvPr id="4" name="Picture 5" descr="D:\BCREC\DATA STRUCTURE 3RD SEM\PCC CS 301 2022\BCREC LOGO WHITE.jpg">
            <a:extLst>
              <a:ext uri="{FF2B5EF4-FFF2-40B4-BE49-F238E27FC236}">
                <a16:creationId xmlns:a16="http://schemas.microsoft.com/office/drawing/2014/main" id="{B3A969F4-F613-FC66-FF64-894D26727C4D}"/>
              </a:ext>
            </a:extLst>
          </p:cNvPr>
          <p:cNvPicPr>
            <a:picLocks/>
          </p:cNvPicPr>
          <p:nvPr/>
        </p:nvPicPr>
        <p:blipFill>
          <a:blip r:embed="rId2"/>
          <a:srcRect/>
          <a:stretch>
            <a:fillRect/>
          </a:stretch>
        </p:blipFill>
        <p:spPr>
          <a:xfrm>
            <a:off x="9785071" y="465605"/>
            <a:ext cx="1428750" cy="1428750"/>
          </a:xfrm>
          <a:prstGeom prst="rect">
            <a:avLst/>
          </a:prstGeom>
          <a:noFill/>
          <a:ln>
            <a:noFill/>
          </a:ln>
        </p:spPr>
      </p:pic>
      <p:pic>
        <p:nvPicPr>
          <p:cNvPr id="5" name="Picture 4">
            <a:extLst>
              <a:ext uri="{FF2B5EF4-FFF2-40B4-BE49-F238E27FC236}">
                <a16:creationId xmlns:a16="http://schemas.microsoft.com/office/drawing/2014/main" id="{C6ED37E0-C496-3636-7D90-5DFAF0D55D2E}"/>
              </a:ext>
            </a:extLst>
          </p:cNvPr>
          <p:cNvPicPr>
            <a:picLocks noChangeAspect="1"/>
          </p:cNvPicPr>
          <p:nvPr/>
        </p:nvPicPr>
        <p:blipFill>
          <a:blip r:embed="rId3"/>
          <a:stretch>
            <a:fillRect/>
          </a:stretch>
        </p:blipFill>
        <p:spPr>
          <a:xfrm>
            <a:off x="8040316" y="3164540"/>
            <a:ext cx="3173505" cy="2187389"/>
          </a:xfrm>
          <a:prstGeom prst="rect">
            <a:avLst/>
          </a:prstGeom>
        </p:spPr>
      </p:pic>
    </p:spTree>
    <p:extLst>
      <p:ext uri="{BB962C8B-B14F-4D97-AF65-F5344CB8AC3E}">
        <p14:creationId xmlns:p14="http://schemas.microsoft.com/office/powerpoint/2010/main" val="250923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6411B6-A295-E9A9-BB56-0DB102DAB6D4}"/>
              </a:ext>
            </a:extLst>
          </p:cNvPr>
          <p:cNvSpPr>
            <a:spLocks noGrp="1"/>
          </p:cNvSpPr>
          <p:nvPr>
            <p:ph type="title"/>
          </p:nvPr>
        </p:nvSpPr>
        <p:spPr>
          <a:xfrm>
            <a:off x="960000" y="519954"/>
            <a:ext cx="7153058" cy="833718"/>
          </a:xfrm>
        </p:spPr>
        <p:txBody>
          <a:bodyPr/>
          <a:lstStyle/>
          <a:p>
            <a:pPr algn="ctr"/>
            <a:r>
              <a:rPr lang="en-IN" sz="3200" dirty="0">
                <a:solidFill>
                  <a:schemeClr val="tx2"/>
                </a:solidFill>
              </a:rPr>
              <a:t>METHODOLOGY(Contd.)</a:t>
            </a:r>
          </a:p>
        </p:txBody>
      </p:sp>
      <p:sp>
        <p:nvSpPr>
          <p:cNvPr id="2" name="Subtitle 1">
            <a:extLst>
              <a:ext uri="{FF2B5EF4-FFF2-40B4-BE49-F238E27FC236}">
                <a16:creationId xmlns:a16="http://schemas.microsoft.com/office/drawing/2014/main" id="{B49166B3-BEE5-DCF7-93F7-470A98B626D2}"/>
              </a:ext>
            </a:extLst>
          </p:cNvPr>
          <p:cNvSpPr>
            <a:spLocks noGrp="1"/>
          </p:cNvSpPr>
          <p:nvPr>
            <p:ph type="subTitle" idx="1"/>
          </p:nvPr>
        </p:nvSpPr>
        <p:spPr>
          <a:xfrm>
            <a:off x="833719" y="1353672"/>
            <a:ext cx="7584140" cy="4864627"/>
          </a:xfrm>
        </p:spPr>
        <p:txBody>
          <a:bodyPr/>
          <a:lstStyle/>
          <a:p>
            <a:pPr algn="just">
              <a:buClr>
                <a:schemeClr val="bg2">
                  <a:lumMod val="10000"/>
                </a:schemeClr>
              </a:buClr>
              <a:buSzPct val="100000"/>
              <a:buFont typeface="+mj-lt"/>
              <a:buAutoNum type="arabicPeriod" startAt="3"/>
            </a:pPr>
            <a:r>
              <a:rPr lang="en-US" sz="1800" b="1" dirty="0"/>
              <a:t>Feature Extraction: </a:t>
            </a:r>
            <a:r>
              <a:rPr lang="en-US" sz="1800" dirty="0"/>
              <a:t>The most relevant features, such as patient age, symptoms, and lab results, are systematically extracted from the datasets. This step ensures that the machine learning and deep learning models focus on the critical data that directly impacts disease prediction, optimizing the accuracy and effectiveness of the predictive models.</a:t>
            </a:r>
          </a:p>
          <a:p>
            <a:pPr algn="just">
              <a:buClr>
                <a:schemeClr val="bg2">
                  <a:lumMod val="10000"/>
                </a:schemeClr>
              </a:buClr>
              <a:buSzPct val="100000"/>
              <a:buFont typeface="+mj-lt"/>
              <a:buAutoNum type="arabicPeriod" startAt="3"/>
            </a:pPr>
            <a:endParaRPr lang="en-US" sz="1800" dirty="0"/>
          </a:p>
          <a:p>
            <a:pPr algn="just">
              <a:buClr>
                <a:schemeClr val="bg2">
                  <a:lumMod val="10000"/>
                </a:schemeClr>
              </a:buClr>
              <a:buSzPct val="100000"/>
              <a:buFont typeface="+mj-lt"/>
              <a:buAutoNum type="arabicPeriod" startAt="3"/>
            </a:pPr>
            <a:r>
              <a:rPr lang="en-US" sz="1800" b="1" dirty="0"/>
              <a:t>Model Training: </a:t>
            </a:r>
            <a:r>
              <a:rPr lang="en-US" sz="1800" dirty="0"/>
              <a:t>Ensemble machine learning techniques, including Bagging, Stacking, and Boosting, along with Artificial Neural Networks (ANN), are employed to train the models. These approaches combine the strengths of multiple models, capturing complex data patterns, and reducing errors.</a:t>
            </a:r>
          </a:p>
          <a:p>
            <a:pPr algn="just">
              <a:buClr>
                <a:schemeClr val="bg2">
                  <a:lumMod val="10000"/>
                </a:schemeClr>
              </a:buClr>
              <a:buSzPct val="100000"/>
              <a:buFont typeface="+mj-lt"/>
              <a:buAutoNum type="arabicPeriod" startAt="3"/>
            </a:pPr>
            <a:endParaRPr lang="en-US" sz="1800" dirty="0"/>
          </a:p>
          <a:p>
            <a:pPr algn="just">
              <a:buClr>
                <a:schemeClr val="bg2">
                  <a:lumMod val="10000"/>
                </a:schemeClr>
              </a:buClr>
              <a:buSzPct val="100000"/>
              <a:buFont typeface="+mj-lt"/>
              <a:buAutoNum type="arabicPeriod" startAt="3"/>
            </a:pPr>
            <a:r>
              <a:rPr lang="en-US" sz="1800" b="1" dirty="0"/>
              <a:t>Testing Model: </a:t>
            </a:r>
            <a:r>
              <a:rPr lang="en-US" sz="1800" dirty="0"/>
              <a:t>Performance metrics such as accuracy, precision, recall, and F1-score are used to evaluate these models, helping determine the most effective algorithm for implementation in the disease detection system’s backend.</a:t>
            </a:r>
          </a:p>
        </p:txBody>
      </p:sp>
      <p:pic>
        <p:nvPicPr>
          <p:cNvPr id="6" name="Picture 5">
            <a:extLst>
              <a:ext uri="{FF2B5EF4-FFF2-40B4-BE49-F238E27FC236}">
                <a16:creationId xmlns:a16="http://schemas.microsoft.com/office/drawing/2014/main" id="{0E987377-64A4-091A-3995-584D33274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7366" y="1027734"/>
            <a:ext cx="2563010" cy="5190565"/>
          </a:xfrm>
          <a:prstGeom prst="rect">
            <a:avLst/>
          </a:prstGeom>
        </p:spPr>
      </p:pic>
    </p:spTree>
    <p:extLst>
      <p:ext uri="{BB962C8B-B14F-4D97-AF65-F5344CB8AC3E}">
        <p14:creationId xmlns:p14="http://schemas.microsoft.com/office/powerpoint/2010/main" val="36649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78FA-6819-AC4B-E0BD-3FBB671A708D}"/>
              </a:ext>
            </a:extLst>
          </p:cNvPr>
          <p:cNvSpPr>
            <a:spLocks noGrp="1"/>
          </p:cNvSpPr>
          <p:nvPr>
            <p:ph type="title"/>
          </p:nvPr>
        </p:nvSpPr>
        <p:spPr>
          <a:xfrm>
            <a:off x="1452287" y="299456"/>
            <a:ext cx="9287426" cy="704592"/>
          </a:xfrm>
        </p:spPr>
        <p:txBody>
          <a:bodyPr/>
          <a:lstStyle/>
          <a:p>
            <a:pPr algn="ctr"/>
            <a:r>
              <a:rPr lang="en-US" dirty="0">
                <a:solidFill>
                  <a:schemeClr val="tx2"/>
                </a:solidFill>
              </a:rPr>
              <a:t>RESULTS </a:t>
            </a:r>
            <a:r>
              <a:rPr lang="en-US" sz="3200" dirty="0">
                <a:solidFill>
                  <a:schemeClr val="tx2"/>
                </a:solidFill>
              </a:rPr>
              <a:t>AND</a:t>
            </a:r>
            <a:r>
              <a:rPr lang="en-US" dirty="0">
                <a:solidFill>
                  <a:schemeClr val="tx2"/>
                </a:solidFill>
              </a:rPr>
              <a:t> DISCUSSSIONS</a:t>
            </a:r>
            <a:endParaRPr lang="en-IN" dirty="0">
              <a:solidFill>
                <a:schemeClr val="tx2"/>
              </a:solidFill>
            </a:endParaRPr>
          </a:p>
        </p:txBody>
      </p:sp>
      <p:sp>
        <p:nvSpPr>
          <p:cNvPr id="4" name="Subtitle 6">
            <a:extLst>
              <a:ext uri="{FF2B5EF4-FFF2-40B4-BE49-F238E27FC236}">
                <a16:creationId xmlns:a16="http://schemas.microsoft.com/office/drawing/2014/main" id="{F5CBA8B7-C957-F120-9A5C-B8689F69B0B9}"/>
              </a:ext>
            </a:extLst>
          </p:cNvPr>
          <p:cNvSpPr txBox="1">
            <a:spLocks/>
          </p:cNvSpPr>
          <p:nvPr/>
        </p:nvSpPr>
        <p:spPr>
          <a:xfrm>
            <a:off x="1281954" y="1004049"/>
            <a:ext cx="9807388" cy="5683622"/>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buClr>
                <a:schemeClr val="tx2"/>
              </a:buClr>
            </a:pPr>
            <a:r>
              <a:rPr lang="en-US" sz="1800" dirty="0">
                <a:latin typeface="Open Sans" panose="020B0606030504020204" pitchFamily="34" charset="0"/>
                <a:ea typeface="Open Sans" panose="020B0606030504020204" pitchFamily="34" charset="0"/>
                <a:cs typeface="Open Sans" panose="020B0606030504020204" pitchFamily="34" charset="0"/>
              </a:rPr>
              <a:t>Different ensemble machine learning techniques have been explored to find the optimal configuration. The results can be evaluated using various performance metrics. Additionally, a comparative analysis and computation line graph has been generated to visualize and compare the performance and time of different algorithms and configurations</a:t>
            </a:r>
            <a:r>
              <a:rPr lang="en-US" sz="1700" dirty="0"/>
              <a:t>. </a:t>
            </a:r>
          </a:p>
          <a:p>
            <a:pPr algn="just">
              <a:buClr>
                <a:schemeClr val="tx2"/>
              </a:buClr>
            </a:pPr>
            <a:endParaRPr lang="en-US" sz="1700" dirty="0"/>
          </a:p>
        </p:txBody>
      </p:sp>
      <p:graphicFrame>
        <p:nvGraphicFramePr>
          <p:cNvPr id="5" name="Table 4">
            <a:extLst>
              <a:ext uri="{FF2B5EF4-FFF2-40B4-BE49-F238E27FC236}">
                <a16:creationId xmlns:a16="http://schemas.microsoft.com/office/drawing/2014/main" id="{8BE84B13-9768-C4BA-7860-988FE88BAD39}"/>
              </a:ext>
            </a:extLst>
          </p:cNvPr>
          <p:cNvGraphicFramePr>
            <a:graphicFrameLocks noGrp="1"/>
          </p:cNvGraphicFramePr>
          <p:nvPr>
            <p:extLst>
              <p:ext uri="{D42A27DB-BD31-4B8C-83A1-F6EECF244321}">
                <p14:modId xmlns:p14="http://schemas.microsoft.com/office/powerpoint/2010/main" val="1709363995"/>
              </p:ext>
            </p:extLst>
          </p:nvPr>
        </p:nvGraphicFramePr>
        <p:xfrm>
          <a:off x="1855694" y="3045279"/>
          <a:ext cx="8570258" cy="3433185"/>
        </p:xfrm>
        <a:graphic>
          <a:graphicData uri="http://schemas.openxmlformats.org/drawingml/2006/table">
            <a:tbl>
              <a:tblPr firstRow="1" bandRow="1">
                <a:tableStyleId>{5C22544A-7EE6-4342-B048-85BDC9FD1C3A}</a:tableStyleId>
              </a:tblPr>
              <a:tblGrid>
                <a:gridCol w="1783116">
                  <a:extLst>
                    <a:ext uri="{9D8B030D-6E8A-4147-A177-3AD203B41FA5}">
                      <a16:colId xmlns:a16="http://schemas.microsoft.com/office/drawing/2014/main" val="2254378897"/>
                    </a:ext>
                  </a:extLst>
                </a:gridCol>
                <a:gridCol w="1736972">
                  <a:extLst>
                    <a:ext uri="{9D8B030D-6E8A-4147-A177-3AD203B41FA5}">
                      <a16:colId xmlns:a16="http://schemas.microsoft.com/office/drawing/2014/main" val="505868257"/>
                    </a:ext>
                  </a:extLst>
                </a:gridCol>
                <a:gridCol w="1220457">
                  <a:extLst>
                    <a:ext uri="{9D8B030D-6E8A-4147-A177-3AD203B41FA5}">
                      <a16:colId xmlns:a16="http://schemas.microsoft.com/office/drawing/2014/main" val="1909890365"/>
                    </a:ext>
                  </a:extLst>
                </a:gridCol>
                <a:gridCol w="1167196">
                  <a:extLst>
                    <a:ext uri="{9D8B030D-6E8A-4147-A177-3AD203B41FA5}">
                      <a16:colId xmlns:a16="http://schemas.microsoft.com/office/drawing/2014/main" val="958010889"/>
                    </a:ext>
                  </a:extLst>
                </a:gridCol>
                <a:gridCol w="1219200">
                  <a:extLst>
                    <a:ext uri="{9D8B030D-6E8A-4147-A177-3AD203B41FA5}">
                      <a16:colId xmlns:a16="http://schemas.microsoft.com/office/drawing/2014/main" val="3299616674"/>
                    </a:ext>
                  </a:extLst>
                </a:gridCol>
                <a:gridCol w="1443317">
                  <a:extLst>
                    <a:ext uri="{9D8B030D-6E8A-4147-A177-3AD203B41FA5}">
                      <a16:colId xmlns:a16="http://schemas.microsoft.com/office/drawing/2014/main" val="2709008175"/>
                    </a:ext>
                  </a:extLst>
                </a:gridCol>
              </a:tblGrid>
              <a:tr h="373755">
                <a:tc>
                  <a:txBody>
                    <a:bodyPr/>
                    <a:lstStyle/>
                    <a:p>
                      <a:r>
                        <a:rPr lang="en-US" sz="1400" dirty="0"/>
                        <a:t>Disease Dataset</a:t>
                      </a:r>
                      <a:endParaRPr lang="en-IN" sz="1400" dirty="0"/>
                    </a:p>
                  </a:txBody>
                  <a:tcPr/>
                </a:tc>
                <a:tc>
                  <a:txBody>
                    <a:bodyPr/>
                    <a:lstStyle/>
                    <a:p>
                      <a:r>
                        <a:rPr lang="en-US" sz="1400" dirty="0"/>
                        <a:t>Algorithm’s used</a:t>
                      </a:r>
                      <a:endParaRPr lang="en-IN" sz="1400" dirty="0"/>
                    </a:p>
                  </a:txBody>
                  <a:tcPr/>
                </a:tc>
                <a:tc>
                  <a:txBody>
                    <a:bodyPr/>
                    <a:lstStyle/>
                    <a:p>
                      <a:r>
                        <a:rPr lang="en-US" sz="1400" dirty="0"/>
                        <a:t>Accuracy</a:t>
                      </a:r>
                      <a:endParaRPr lang="en-IN" sz="1400" dirty="0"/>
                    </a:p>
                  </a:txBody>
                  <a:tcPr/>
                </a:tc>
                <a:tc>
                  <a:txBody>
                    <a:bodyPr/>
                    <a:lstStyle/>
                    <a:p>
                      <a:r>
                        <a:rPr lang="en-US" sz="1400" dirty="0"/>
                        <a:t>Precision</a:t>
                      </a:r>
                      <a:endParaRPr lang="en-IN" sz="1400" dirty="0"/>
                    </a:p>
                  </a:txBody>
                  <a:tcPr/>
                </a:tc>
                <a:tc>
                  <a:txBody>
                    <a:bodyPr/>
                    <a:lstStyle/>
                    <a:p>
                      <a:r>
                        <a:rPr lang="en-US" sz="1400" dirty="0"/>
                        <a:t>Recall</a:t>
                      </a:r>
                      <a:endParaRPr lang="en-IN" sz="1400" dirty="0"/>
                    </a:p>
                  </a:txBody>
                  <a:tcPr/>
                </a:tc>
                <a:tc>
                  <a:txBody>
                    <a:bodyPr/>
                    <a:lstStyle/>
                    <a:p>
                      <a:r>
                        <a:rPr lang="en-US" sz="1400" dirty="0"/>
                        <a:t>F1-Score</a:t>
                      </a:r>
                      <a:endParaRPr lang="en-IN" sz="1400" dirty="0"/>
                    </a:p>
                  </a:txBody>
                  <a:tcPr/>
                </a:tc>
                <a:extLst>
                  <a:ext uri="{0D108BD9-81ED-4DB2-BD59-A6C34878D82A}">
                    <a16:rowId xmlns:a16="http://schemas.microsoft.com/office/drawing/2014/main" val="1028451706"/>
                  </a:ext>
                </a:extLst>
              </a:tr>
              <a:tr h="373755">
                <a:tc>
                  <a:txBody>
                    <a:bodyPr/>
                    <a:lstStyle/>
                    <a:p>
                      <a:r>
                        <a:rPr lang="en-US" sz="1400" dirty="0"/>
                        <a:t>Heart Disease</a:t>
                      </a:r>
                      <a:endParaRPr lang="en-IN" sz="1400" dirty="0"/>
                    </a:p>
                  </a:txBody>
                  <a:tcPr/>
                </a:tc>
                <a:tc>
                  <a:txBody>
                    <a:bodyPr/>
                    <a:lstStyle/>
                    <a:p>
                      <a:r>
                        <a:rPr lang="en-US" sz="1400" dirty="0"/>
                        <a:t>Stacking Classifier</a:t>
                      </a:r>
                      <a:endParaRPr lang="en-IN" sz="1400" dirty="0"/>
                    </a:p>
                  </a:txBody>
                  <a:tcPr/>
                </a:tc>
                <a:tc>
                  <a:txBody>
                    <a:bodyPr/>
                    <a:lstStyle/>
                    <a:p>
                      <a:r>
                        <a:rPr lang="en-US" sz="1400" dirty="0"/>
                        <a:t>0.90</a:t>
                      </a:r>
                      <a:endParaRPr lang="en-IN" sz="1400" dirty="0"/>
                    </a:p>
                  </a:txBody>
                  <a:tcPr/>
                </a:tc>
                <a:tc>
                  <a:txBody>
                    <a:bodyPr/>
                    <a:lstStyle/>
                    <a:p>
                      <a:r>
                        <a:rPr lang="en-US" sz="1400" dirty="0"/>
                        <a:t>0.90</a:t>
                      </a:r>
                      <a:endParaRPr lang="en-IN" sz="1400" dirty="0"/>
                    </a:p>
                  </a:txBody>
                  <a:tcPr/>
                </a:tc>
                <a:tc>
                  <a:txBody>
                    <a:bodyPr/>
                    <a:lstStyle/>
                    <a:p>
                      <a:r>
                        <a:rPr lang="en-US" sz="1400" dirty="0"/>
                        <a:t>0.91</a:t>
                      </a:r>
                      <a:endParaRPr lang="en-IN" sz="1400" dirty="0"/>
                    </a:p>
                  </a:txBody>
                  <a:tcPr/>
                </a:tc>
                <a:tc>
                  <a:txBody>
                    <a:bodyPr/>
                    <a:lstStyle/>
                    <a:p>
                      <a:r>
                        <a:rPr lang="en-US" sz="1400" dirty="0"/>
                        <a:t>0.93</a:t>
                      </a:r>
                      <a:endParaRPr lang="en-IN" sz="1400" dirty="0"/>
                    </a:p>
                  </a:txBody>
                  <a:tcPr/>
                </a:tc>
                <a:extLst>
                  <a:ext uri="{0D108BD9-81ED-4DB2-BD59-A6C34878D82A}">
                    <a16:rowId xmlns:a16="http://schemas.microsoft.com/office/drawing/2014/main" val="2118597898"/>
                  </a:ext>
                </a:extLst>
              </a:tr>
              <a:tr h="373755">
                <a:tc>
                  <a:txBody>
                    <a:bodyPr/>
                    <a:lstStyle/>
                    <a:p>
                      <a:r>
                        <a:rPr lang="en-US" sz="1400" dirty="0"/>
                        <a:t>Liver disease</a:t>
                      </a:r>
                      <a:endParaRPr lang="en-IN" sz="1400" dirty="0"/>
                    </a:p>
                  </a:txBody>
                  <a:tcPr/>
                </a:tc>
                <a:tc>
                  <a:txBody>
                    <a:bodyPr/>
                    <a:lstStyle/>
                    <a:p>
                      <a:r>
                        <a:rPr lang="en-US" sz="1400" dirty="0"/>
                        <a:t>Stacking Classifier</a:t>
                      </a:r>
                      <a:endParaRPr lang="en-IN" sz="1400" dirty="0"/>
                    </a:p>
                  </a:txBody>
                  <a:tcPr/>
                </a:tc>
                <a:tc>
                  <a:txBody>
                    <a:bodyPr/>
                    <a:lstStyle/>
                    <a:p>
                      <a:r>
                        <a:rPr lang="en-US" sz="1400" dirty="0"/>
                        <a:t>0.84</a:t>
                      </a:r>
                      <a:endParaRPr lang="en-IN" sz="1400" dirty="0"/>
                    </a:p>
                  </a:txBody>
                  <a:tcPr/>
                </a:tc>
                <a:tc>
                  <a:txBody>
                    <a:bodyPr/>
                    <a:lstStyle/>
                    <a:p>
                      <a:r>
                        <a:rPr lang="en-US" sz="1400" dirty="0"/>
                        <a:t>0.85</a:t>
                      </a:r>
                      <a:endParaRPr lang="en-IN" sz="1400" dirty="0"/>
                    </a:p>
                  </a:txBody>
                  <a:tcPr/>
                </a:tc>
                <a:tc>
                  <a:txBody>
                    <a:bodyPr/>
                    <a:lstStyle/>
                    <a:p>
                      <a:r>
                        <a:rPr lang="en-US" sz="1400" dirty="0"/>
                        <a:t>0.86</a:t>
                      </a:r>
                      <a:endParaRPr lang="en-IN" sz="1400" dirty="0"/>
                    </a:p>
                  </a:txBody>
                  <a:tcPr/>
                </a:tc>
                <a:tc>
                  <a:txBody>
                    <a:bodyPr/>
                    <a:lstStyle/>
                    <a:p>
                      <a:r>
                        <a:rPr lang="en-US" sz="1400" dirty="0"/>
                        <a:t>0.85</a:t>
                      </a:r>
                      <a:endParaRPr lang="en-IN" sz="1400" dirty="0"/>
                    </a:p>
                  </a:txBody>
                  <a:tcPr/>
                </a:tc>
                <a:extLst>
                  <a:ext uri="{0D108BD9-81ED-4DB2-BD59-A6C34878D82A}">
                    <a16:rowId xmlns:a16="http://schemas.microsoft.com/office/drawing/2014/main" val="3202204226"/>
                  </a:ext>
                </a:extLst>
              </a:tr>
              <a:tr h="530962">
                <a:tc>
                  <a:txBody>
                    <a:bodyPr/>
                    <a:lstStyle/>
                    <a:p>
                      <a:r>
                        <a:rPr lang="en-US" sz="1400" dirty="0"/>
                        <a:t>Chronic Kidney Disease (CKD)</a:t>
                      </a:r>
                      <a:endParaRPr lang="en-IN" sz="1400" dirty="0"/>
                    </a:p>
                  </a:txBody>
                  <a:tcPr/>
                </a:tc>
                <a:tc>
                  <a:txBody>
                    <a:bodyPr/>
                    <a:lstStyle/>
                    <a:p>
                      <a:r>
                        <a:rPr lang="en-US" sz="1400" dirty="0"/>
                        <a:t>Bagging Classifier</a:t>
                      </a:r>
                      <a:endParaRPr lang="en-IN" sz="1400" dirty="0"/>
                    </a:p>
                  </a:txBody>
                  <a:tcPr/>
                </a:tc>
                <a:tc>
                  <a:txBody>
                    <a:bodyPr/>
                    <a:lstStyle/>
                    <a:p>
                      <a:r>
                        <a:rPr lang="en-US" sz="1400" dirty="0"/>
                        <a:t>0.98</a:t>
                      </a:r>
                      <a:endParaRPr lang="en-IN" sz="1400" dirty="0"/>
                    </a:p>
                  </a:txBody>
                  <a:tcPr/>
                </a:tc>
                <a:tc>
                  <a:txBody>
                    <a:bodyPr/>
                    <a:lstStyle/>
                    <a:p>
                      <a:r>
                        <a:rPr lang="en-US" sz="1400" dirty="0"/>
                        <a:t>0.99</a:t>
                      </a:r>
                      <a:endParaRPr lang="en-IN" sz="1400" dirty="0"/>
                    </a:p>
                  </a:txBody>
                  <a:tcPr/>
                </a:tc>
                <a:tc>
                  <a:txBody>
                    <a:bodyPr/>
                    <a:lstStyle/>
                    <a:p>
                      <a:r>
                        <a:rPr lang="en-US" sz="1400" dirty="0"/>
                        <a:t>0.98</a:t>
                      </a:r>
                      <a:endParaRPr lang="en-IN" sz="1400" dirty="0"/>
                    </a:p>
                  </a:txBody>
                  <a:tcPr/>
                </a:tc>
                <a:tc>
                  <a:txBody>
                    <a:bodyPr/>
                    <a:lstStyle/>
                    <a:p>
                      <a:r>
                        <a:rPr lang="en-US" sz="1400" dirty="0"/>
                        <a:t>0.98</a:t>
                      </a:r>
                      <a:endParaRPr lang="en-IN" sz="1400" dirty="0"/>
                    </a:p>
                  </a:txBody>
                  <a:tcPr/>
                </a:tc>
                <a:extLst>
                  <a:ext uri="{0D108BD9-81ED-4DB2-BD59-A6C34878D82A}">
                    <a16:rowId xmlns:a16="http://schemas.microsoft.com/office/drawing/2014/main" val="2478154306"/>
                  </a:ext>
                </a:extLst>
              </a:tr>
              <a:tr h="383690">
                <a:tc>
                  <a:txBody>
                    <a:bodyPr/>
                    <a:lstStyle/>
                    <a:p>
                      <a:r>
                        <a:rPr lang="en-US" sz="1400" dirty="0"/>
                        <a:t>Parkinson's Disease</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Gradient Boosting Classifier</a:t>
                      </a:r>
                      <a:endParaRPr lang="en-IN" sz="1400" dirty="0"/>
                    </a:p>
                    <a:p>
                      <a:endParaRPr lang="en-IN" sz="1400" dirty="0"/>
                    </a:p>
                  </a:txBody>
                  <a:tcPr/>
                </a:tc>
                <a:tc>
                  <a:txBody>
                    <a:bodyPr/>
                    <a:lstStyle/>
                    <a:p>
                      <a:r>
                        <a:rPr lang="en-US" sz="1400" dirty="0"/>
                        <a:t>0.94</a:t>
                      </a:r>
                      <a:endParaRPr lang="en-IN" sz="1400" dirty="0"/>
                    </a:p>
                  </a:txBody>
                  <a:tcPr/>
                </a:tc>
                <a:tc>
                  <a:txBody>
                    <a:bodyPr/>
                    <a:lstStyle/>
                    <a:p>
                      <a:r>
                        <a:rPr lang="en-US" sz="1400" dirty="0"/>
                        <a:t>0.95</a:t>
                      </a:r>
                      <a:endParaRPr lang="en-IN" sz="1400" dirty="0"/>
                    </a:p>
                  </a:txBody>
                  <a:tcPr/>
                </a:tc>
                <a:tc>
                  <a:txBody>
                    <a:bodyPr/>
                    <a:lstStyle/>
                    <a:p>
                      <a:r>
                        <a:rPr lang="en-US" sz="1400" dirty="0"/>
                        <a:t>0.96</a:t>
                      </a:r>
                      <a:endParaRPr lang="en-IN" sz="1400" dirty="0"/>
                    </a:p>
                  </a:txBody>
                  <a:tcPr/>
                </a:tc>
                <a:tc>
                  <a:txBody>
                    <a:bodyPr/>
                    <a:lstStyle/>
                    <a:p>
                      <a:r>
                        <a:rPr lang="en-US" sz="1400" dirty="0"/>
                        <a:t>0.95</a:t>
                      </a:r>
                      <a:endParaRPr lang="en-IN" sz="1400" dirty="0"/>
                    </a:p>
                  </a:txBody>
                  <a:tcPr/>
                </a:tc>
                <a:extLst>
                  <a:ext uri="{0D108BD9-81ED-4DB2-BD59-A6C34878D82A}">
                    <a16:rowId xmlns:a16="http://schemas.microsoft.com/office/drawing/2014/main" val="367158098"/>
                  </a:ext>
                </a:extLst>
              </a:tr>
              <a:tr h="524719">
                <a:tc>
                  <a:txBody>
                    <a:bodyPr/>
                    <a:lstStyle/>
                    <a:p>
                      <a:r>
                        <a:rPr lang="en-US" sz="1400" dirty="0"/>
                        <a:t>Lung Cancer</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Stacking Classifier</a:t>
                      </a:r>
                      <a:endParaRPr lang="en-IN" sz="1400" dirty="0"/>
                    </a:p>
                    <a:p>
                      <a:endParaRPr lang="en-IN" sz="1400" dirty="0"/>
                    </a:p>
                  </a:txBody>
                  <a:tcPr/>
                </a:tc>
                <a:tc>
                  <a:txBody>
                    <a:bodyPr/>
                    <a:lstStyle/>
                    <a:p>
                      <a:r>
                        <a:rPr lang="en-US" sz="1400" dirty="0"/>
                        <a:t>0.96</a:t>
                      </a:r>
                      <a:endParaRPr lang="en-IN" sz="1400" dirty="0"/>
                    </a:p>
                  </a:txBody>
                  <a:tcPr/>
                </a:tc>
                <a:tc>
                  <a:txBody>
                    <a:bodyPr/>
                    <a:lstStyle/>
                    <a:p>
                      <a:r>
                        <a:rPr lang="en-US" sz="1400" dirty="0"/>
                        <a:t>0.97</a:t>
                      </a:r>
                      <a:endParaRPr lang="en-IN" sz="1400" dirty="0"/>
                    </a:p>
                  </a:txBody>
                  <a:tcPr/>
                </a:tc>
                <a:tc>
                  <a:txBody>
                    <a:bodyPr/>
                    <a:lstStyle/>
                    <a:p>
                      <a:r>
                        <a:rPr lang="en-US" sz="1400" dirty="0"/>
                        <a:t>0.97</a:t>
                      </a:r>
                      <a:endParaRPr lang="en-IN" sz="1400" dirty="0"/>
                    </a:p>
                  </a:txBody>
                  <a:tcPr/>
                </a:tc>
                <a:tc>
                  <a:txBody>
                    <a:bodyPr/>
                    <a:lstStyle/>
                    <a:p>
                      <a:r>
                        <a:rPr lang="en-US" sz="1400" dirty="0"/>
                        <a:t>0.96</a:t>
                      </a:r>
                      <a:endParaRPr lang="en-IN" sz="1400" dirty="0"/>
                    </a:p>
                  </a:txBody>
                  <a:tcPr/>
                </a:tc>
                <a:extLst>
                  <a:ext uri="{0D108BD9-81ED-4DB2-BD59-A6C34878D82A}">
                    <a16:rowId xmlns:a16="http://schemas.microsoft.com/office/drawing/2014/main" val="1441597020"/>
                  </a:ext>
                </a:extLst>
              </a:tr>
              <a:tr h="524719">
                <a:tc>
                  <a:txBody>
                    <a:bodyPr/>
                    <a:lstStyle/>
                    <a:p>
                      <a:r>
                        <a:rPr lang="en-US" sz="1400" dirty="0"/>
                        <a:t>Brain Stroke</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Bagging Classifier</a:t>
                      </a:r>
                      <a:endParaRPr lang="en-IN" sz="1400" dirty="0"/>
                    </a:p>
                    <a:p>
                      <a:endParaRPr lang="en-IN" sz="1400" dirty="0"/>
                    </a:p>
                  </a:txBody>
                  <a:tcPr/>
                </a:tc>
                <a:tc>
                  <a:txBody>
                    <a:bodyPr/>
                    <a:lstStyle/>
                    <a:p>
                      <a:r>
                        <a:rPr lang="en-US" sz="1400" dirty="0"/>
                        <a:t>0.98</a:t>
                      </a:r>
                      <a:endParaRPr lang="en-IN" sz="1400" dirty="0"/>
                    </a:p>
                  </a:txBody>
                  <a:tcPr/>
                </a:tc>
                <a:tc>
                  <a:txBody>
                    <a:bodyPr/>
                    <a:lstStyle/>
                    <a:p>
                      <a:r>
                        <a:rPr lang="en-US" sz="1400" dirty="0"/>
                        <a:t>0.98</a:t>
                      </a:r>
                      <a:endParaRPr lang="en-IN" sz="1400" dirty="0"/>
                    </a:p>
                  </a:txBody>
                  <a:tcPr/>
                </a:tc>
                <a:tc>
                  <a:txBody>
                    <a:bodyPr/>
                    <a:lstStyle/>
                    <a:p>
                      <a:r>
                        <a:rPr lang="en-US" sz="1400" dirty="0"/>
                        <a:t>0.97</a:t>
                      </a:r>
                      <a:endParaRPr lang="en-IN" sz="1400" dirty="0"/>
                    </a:p>
                  </a:txBody>
                  <a:tcPr/>
                </a:tc>
                <a:tc>
                  <a:txBody>
                    <a:bodyPr/>
                    <a:lstStyle/>
                    <a:p>
                      <a:r>
                        <a:rPr lang="en-US" sz="1400" dirty="0"/>
                        <a:t>0.97</a:t>
                      </a:r>
                      <a:endParaRPr lang="en-IN" sz="1400" dirty="0"/>
                    </a:p>
                  </a:txBody>
                  <a:tcPr/>
                </a:tc>
                <a:extLst>
                  <a:ext uri="{0D108BD9-81ED-4DB2-BD59-A6C34878D82A}">
                    <a16:rowId xmlns:a16="http://schemas.microsoft.com/office/drawing/2014/main" val="4258988542"/>
                  </a:ext>
                </a:extLst>
              </a:tr>
            </a:tbl>
          </a:graphicData>
        </a:graphic>
      </p:graphicFrame>
      <p:sp>
        <p:nvSpPr>
          <p:cNvPr id="15" name="TextBox 14">
            <a:extLst>
              <a:ext uri="{FF2B5EF4-FFF2-40B4-BE49-F238E27FC236}">
                <a16:creationId xmlns:a16="http://schemas.microsoft.com/office/drawing/2014/main" id="{5726CE34-ABE7-EDF6-5BE3-8D7FC06E73E0}"/>
              </a:ext>
            </a:extLst>
          </p:cNvPr>
          <p:cNvSpPr txBox="1"/>
          <p:nvPr/>
        </p:nvSpPr>
        <p:spPr>
          <a:xfrm>
            <a:off x="3092824" y="2492187"/>
            <a:ext cx="7046259" cy="830997"/>
          </a:xfrm>
          <a:prstGeom prst="rect">
            <a:avLst/>
          </a:prstGeom>
          <a:noFill/>
        </p:spPr>
        <p:txBody>
          <a:bodyPr wrap="square" rtlCol="0">
            <a:spAutoFit/>
          </a:bodyPr>
          <a:lstStyle/>
          <a:p>
            <a:r>
              <a:rPr lang="en-US" sz="1600" b="1" dirty="0">
                <a:latin typeface="Open Sans" panose="020B0606030504020204" pitchFamily="34" charset="0"/>
                <a:ea typeface="Open Sans" panose="020B0606030504020204" pitchFamily="34" charset="0"/>
                <a:cs typeface="Open Sans" panose="020B0606030504020204" pitchFamily="34" charset="0"/>
              </a:rPr>
              <a:t>Table 1: Performance Metrics of best performing Ensemble    		Machine Learning Algorithms for each dataset.</a:t>
            </a:r>
            <a:endParaRPr lang="en-IN" sz="1600" b="1" dirty="0">
              <a:latin typeface="Open Sans" panose="020B0606030504020204" pitchFamily="34" charset="0"/>
              <a:ea typeface="Open Sans" panose="020B0606030504020204" pitchFamily="34" charset="0"/>
              <a:cs typeface="Open Sans" panose="020B0606030504020204" pitchFamily="34" charset="0"/>
            </a:endParaRPr>
          </a:p>
          <a:p>
            <a:endParaRPr lang="en-IN"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56011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78FA-6819-AC4B-E0BD-3FBB671A708D}"/>
              </a:ext>
            </a:extLst>
          </p:cNvPr>
          <p:cNvSpPr>
            <a:spLocks noGrp="1"/>
          </p:cNvSpPr>
          <p:nvPr>
            <p:ph type="title"/>
          </p:nvPr>
        </p:nvSpPr>
        <p:spPr>
          <a:xfrm>
            <a:off x="1318578" y="708213"/>
            <a:ext cx="9645257" cy="914399"/>
          </a:xfrm>
        </p:spPr>
        <p:txBody>
          <a:bodyPr/>
          <a:lstStyle/>
          <a:p>
            <a:pPr algn="ctr"/>
            <a:r>
              <a:rPr lang="en-IN" sz="2200" dirty="0">
                <a:solidFill>
                  <a:schemeClr val="tx2"/>
                </a:solidFill>
              </a:rPr>
              <a:t>PERFORMANCE COMPARISON BASED ON ENSEMBLE MACHINE LEARNING TECHNIQUES AND ARTIFICAL NEURAL NETWORK </a:t>
            </a:r>
          </a:p>
        </p:txBody>
      </p:sp>
      <p:sp>
        <p:nvSpPr>
          <p:cNvPr id="7" name="Subtitle 6">
            <a:extLst>
              <a:ext uri="{FF2B5EF4-FFF2-40B4-BE49-F238E27FC236}">
                <a16:creationId xmlns:a16="http://schemas.microsoft.com/office/drawing/2014/main" id="{D4F3A874-85D0-436A-E4D5-89FDC6935A77}"/>
              </a:ext>
            </a:extLst>
          </p:cNvPr>
          <p:cNvSpPr>
            <a:spLocks noGrp="1"/>
          </p:cNvSpPr>
          <p:nvPr>
            <p:ph type="subTitle" idx="1"/>
          </p:nvPr>
        </p:nvSpPr>
        <p:spPr>
          <a:xfrm>
            <a:off x="1452287" y="1622613"/>
            <a:ext cx="9439826" cy="4608312"/>
          </a:xfrm>
        </p:spPr>
        <p:txBody>
          <a:bodyPr/>
          <a:lstStyle/>
          <a:p>
            <a:pPr marL="438150" indent="-285750" algn="just">
              <a:buClr>
                <a:schemeClr val="tx2"/>
              </a:buClr>
              <a:buSzPct val="100000"/>
              <a:buFont typeface="Arial" panose="020B0604020202020204" pitchFamily="34" charset="0"/>
              <a:buChar char="•"/>
            </a:pPr>
            <a:r>
              <a:rPr lang="en-US" sz="1800" dirty="0"/>
              <a:t>Ensemble techniques showed high accuracy in disease prediction, with stacking models using logistic regression as base learners achieving accuracies between 84% and 96% for diseases like heart disease and lung cancer.</a:t>
            </a:r>
          </a:p>
          <a:p>
            <a:pPr marL="438150" indent="-285750" algn="just">
              <a:buClr>
                <a:schemeClr val="tx2"/>
              </a:buClr>
              <a:buSzPct val="100000"/>
              <a:buFont typeface="Arial" panose="020B0604020202020204" pitchFamily="34" charset="0"/>
              <a:buChar char="•"/>
            </a:pPr>
            <a:endParaRPr lang="en-US" sz="1800" dirty="0"/>
          </a:p>
          <a:p>
            <a:pPr marL="438150" indent="-285750" algn="just">
              <a:buClr>
                <a:schemeClr val="tx2"/>
              </a:buClr>
              <a:buSzPct val="100000"/>
              <a:buFont typeface="Arial" panose="020B0604020202020204" pitchFamily="34" charset="0"/>
              <a:buChar char="•"/>
            </a:pPr>
            <a:r>
              <a:rPr lang="en-US" sz="1800" dirty="0"/>
              <a:t>Bagging methods with random forests excelled in predicting chronic kidney disease and brain stroke, reaching an accuracy of 98%.</a:t>
            </a:r>
          </a:p>
          <a:p>
            <a:pPr marL="438150" indent="-285750" algn="just">
              <a:buClr>
                <a:schemeClr val="tx2"/>
              </a:buClr>
              <a:buSzPct val="100000"/>
              <a:buFont typeface="Arial" panose="020B0604020202020204" pitchFamily="34" charset="0"/>
              <a:buChar char="•"/>
            </a:pPr>
            <a:endParaRPr lang="en-US" sz="1800" dirty="0"/>
          </a:p>
          <a:p>
            <a:pPr marL="438150" indent="-285750" algn="just">
              <a:buClr>
                <a:schemeClr val="tx2"/>
              </a:buClr>
              <a:buSzPct val="100000"/>
              <a:buFont typeface="Arial" panose="020B0604020202020204" pitchFamily="34" charset="0"/>
              <a:buChar char="•"/>
            </a:pPr>
            <a:r>
              <a:rPr lang="en-US" sz="1800" dirty="0"/>
              <a:t>Gradient boosting algorithm performed particularly well for Parkinson's disease, achieving an accuracy of 94%.</a:t>
            </a:r>
          </a:p>
          <a:p>
            <a:pPr marL="438150" indent="-285750" algn="just">
              <a:buClr>
                <a:schemeClr val="tx2"/>
              </a:buClr>
              <a:buSzPct val="100000"/>
              <a:buFont typeface="Arial" panose="020B0604020202020204" pitchFamily="34" charset="0"/>
              <a:buChar char="•"/>
            </a:pPr>
            <a:endParaRPr lang="en-US" sz="1800" dirty="0"/>
          </a:p>
          <a:p>
            <a:pPr marL="438150" indent="-285750" algn="just">
              <a:buClr>
                <a:schemeClr val="tx2"/>
              </a:buClr>
              <a:buSzPct val="100000"/>
              <a:buFont typeface="Arial" panose="020B0604020202020204" pitchFamily="34" charset="0"/>
              <a:buChar char="•"/>
            </a:pPr>
            <a:r>
              <a:rPr lang="en-IN" sz="1800" dirty="0"/>
              <a:t>Compared to traditional machine learning algorithms like logistic regression, naïve Bayes, SVM, and K-nearest </a:t>
            </a:r>
            <a:r>
              <a:rPr lang="en-IN" sz="1800" dirty="0" err="1"/>
              <a:t>neighbors</a:t>
            </a:r>
            <a:r>
              <a:rPr lang="en-IN" sz="1800" dirty="0"/>
              <a:t>, ensemble techniques demonstrate superior performance, making them crucial for improving predictive accuracy in healthcare.</a:t>
            </a:r>
          </a:p>
          <a:p>
            <a:pPr marL="438150" indent="-285750" algn="just">
              <a:buClr>
                <a:schemeClr val="tx2"/>
              </a:buClr>
              <a:buSzPct val="100000"/>
              <a:buFont typeface="Arial" panose="020B0604020202020204" pitchFamily="34" charset="0"/>
              <a:buChar char="•"/>
            </a:pPr>
            <a:endParaRPr lang="en-IN" sz="1800" dirty="0"/>
          </a:p>
          <a:p>
            <a:pPr marL="438150" indent="-285750" algn="just">
              <a:buClr>
                <a:schemeClr val="tx2"/>
              </a:buClr>
              <a:buSzPct val="100000"/>
              <a:buFont typeface="Arial" panose="020B0604020202020204" pitchFamily="34" charset="0"/>
              <a:buChar char="•"/>
            </a:pPr>
            <a:r>
              <a:rPr lang="en-US" sz="1800" dirty="0"/>
              <a:t>Ensemble algorithms boosted the average accuracy of each disease prediction by 3 – 5 %, enhancing overall model reliability.</a:t>
            </a:r>
            <a:endParaRPr lang="en-IN" sz="1800" dirty="0"/>
          </a:p>
        </p:txBody>
      </p:sp>
      <p:sp>
        <p:nvSpPr>
          <p:cNvPr id="4" name="Subtitle 6">
            <a:extLst>
              <a:ext uri="{FF2B5EF4-FFF2-40B4-BE49-F238E27FC236}">
                <a16:creationId xmlns:a16="http://schemas.microsoft.com/office/drawing/2014/main" id="{F5CBA8B7-C957-F120-9A5C-B8689F69B0B9}"/>
              </a:ext>
            </a:extLst>
          </p:cNvPr>
          <p:cNvSpPr txBox="1">
            <a:spLocks/>
          </p:cNvSpPr>
          <p:nvPr/>
        </p:nvSpPr>
        <p:spPr>
          <a:xfrm>
            <a:off x="1506066" y="1222310"/>
            <a:ext cx="9233647" cy="470381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buClr>
                <a:schemeClr val="tx2"/>
              </a:buClr>
            </a:pPr>
            <a:endParaRPr lang="en-IN" sz="1700" dirty="0"/>
          </a:p>
        </p:txBody>
      </p:sp>
      <p:sp>
        <p:nvSpPr>
          <p:cNvPr id="3" name="Subtitle 6">
            <a:extLst>
              <a:ext uri="{FF2B5EF4-FFF2-40B4-BE49-F238E27FC236}">
                <a16:creationId xmlns:a16="http://schemas.microsoft.com/office/drawing/2014/main" id="{ED6E9F54-A287-81B6-91AF-BC2E51678117}"/>
              </a:ext>
            </a:extLst>
          </p:cNvPr>
          <p:cNvSpPr txBox="1">
            <a:spLocks/>
          </p:cNvSpPr>
          <p:nvPr/>
        </p:nvSpPr>
        <p:spPr>
          <a:xfrm>
            <a:off x="1658466" y="1374710"/>
            <a:ext cx="9233647" cy="470381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lgn="just">
              <a:buClr>
                <a:schemeClr val="tx2"/>
              </a:buClr>
              <a:buFont typeface="Arial" panose="020B0604020202020204" pitchFamily="34" charset="0"/>
              <a:buChar char="•"/>
            </a:pPr>
            <a:endParaRPr lang="en-IN" sz="1700" dirty="0"/>
          </a:p>
        </p:txBody>
      </p:sp>
    </p:spTree>
    <p:extLst>
      <p:ext uri="{BB962C8B-B14F-4D97-AF65-F5344CB8AC3E}">
        <p14:creationId xmlns:p14="http://schemas.microsoft.com/office/powerpoint/2010/main" val="374480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78FA-6819-AC4B-E0BD-3FBB671A708D}"/>
              </a:ext>
            </a:extLst>
          </p:cNvPr>
          <p:cNvSpPr>
            <a:spLocks noGrp="1"/>
          </p:cNvSpPr>
          <p:nvPr>
            <p:ph type="title"/>
          </p:nvPr>
        </p:nvSpPr>
        <p:spPr>
          <a:xfrm>
            <a:off x="1035697" y="197225"/>
            <a:ext cx="8584163" cy="1025086"/>
          </a:xfrm>
        </p:spPr>
        <p:txBody>
          <a:bodyPr/>
          <a:lstStyle/>
          <a:p>
            <a:pPr algn="ctr"/>
            <a:r>
              <a:rPr lang="en-IN" sz="2200" b="1" i="0" u="none" strike="noStrike" dirty="0">
                <a:solidFill>
                  <a:schemeClr val="tx2"/>
                </a:solidFill>
                <a:effectLst/>
                <a:latin typeface="Montserrat ExtraBold" panose="00000900000000000000" pitchFamily="2" charset="0"/>
              </a:rPr>
              <a:t>PERFORMANCE COMPARISON BASED ON GRAPHICAL ANALYSIS</a:t>
            </a:r>
            <a:endParaRPr lang="en-IN" sz="2200" dirty="0">
              <a:solidFill>
                <a:schemeClr val="tx2"/>
              </a:solidFill>
              <a:latin typeface="Montserrat ExtraBold" panose="00000900000000000000" pitchFamily="2" charset="0"/>
            </a:endParaRPr>
          </a:p>
        </p:txBody>
      </p:sp>
      <p:sp>
        <p:nvSpPr>
          <p:cNvPr id="4" name="Subtitle 6">
            <a:extLst>
              <a:ext uri="{FF2B5EF4-FFF2-40B4-BE49-F238E27FC236}">
                <a16:creationId xmlns:a16="http://schemas.microsoft.com/office/drawing/2014/main" id="{F5CBA8B7-C957-F120-9A5C-B8689F69B0B9}"/>
              </a:ext>
            </a:extLst>
          </p:cNvPr>
          <p:cNvSpPr txBox="1">
            <a:spLocks/>
          </p:cNvSpPr>
          <p:nvPr/>
        </p:nvSpPr>
        <p:spPr>
          <a:xfrm>
            <a:off x="1506066" y="1222310"/>
            <a:ext cx="9233647" cy="4703815"/>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just">
              <a:buClr>
                <a:schemeClr val="tx2"/>
              </a:buClr>
            </a:pPr>
            <a:endParaRPr lang="en-IN" sz="1700" dirty="0"/>
          </a:p>
        </p:txBody>
      </p:sp>
      <p:pic>
        <p:nvPicPr>
          <p:cNvPr id="2050" name="Picture 2">
            <a:extLst>
              <a:ext uri="{FF2B5EF4-FFF2-40B4-BE49-F238E27FC236}">
                <a16:creationId xmlns:a16="http://schemas.microsoft.com/office/drawing/2014/main" id="{4635DE02-7FC4-EF7B-3A3A-B8A5153E6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561" y="1026377"/>
            <a:ext cx="7964655" cy="33432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2579CBA-0410-E2C8-3F39-99B3EAEBF814}"/>
              </a:ext>
            </a:extLst>
          </p:cNvPr>
          <p:cNvSpPr txBox="1"/>
          <p:nvPr/>
        </p:nvSpPr>
        <p:spPr>
          <a:xfrm>
            <a:off x="1210235" y="4445636"/>
            <a:ext cx="9843247" cy="2031325"/>
          </a:xfrm>
          <a:prstGeom prst="rect">
            <a:avLst/>
          </a:prstGeom>
          <a:noFill/>
        </p:spPr>
        <p:txBody>
          <a:bodyPr wrap="square" rtlCol="0">
            <a:spAutoFit/>
          </a:bodyPr>
          <a:lstStyle/>
          <a:p>
            <a:pPr algn="just"/>
            <a:r>
              <a:rPr lang="en-US" sz="1800" dirty="0">
                <a:latin typeface="Open Sans" panose="020B0606030504020204" pitchFamily="34" charset="0"/>
                <a:ea typeface="Open Sans" panose="020B0606030504020204" pitchFamily="34" charset="0"/>
                <a:cs typeface="Open Sans" panose="020B0606030504020204" pitchFamily="34" charset="0"/>
              </a:rPr>
              <a:t>The above graph illustrates the </a:t>
            </a:r>
            <a:r>
              <a:rPr lang="en-US" sz="1800" b="1" dirty="0">
                <a:latin typeface="Open Sans" panose="020B0606030504020204" pitchFamily="34" charset="0"/>
                <a:ea typeface="Open Sans" panose="020B0606030504020204" pitchFamily="34" charset="0"/>
                <a:cs typeface="Open Sans" panose="020B0606030504020204" pitchFamily="34" charset="0"/>
              </a:rPr>
              <a:t>accuracy of various ensemble machine learning models </a:t>
            </a:r>
            <a:r>
              <a:rPr lang="en-US" sz="1800" dirty="0">
                <a:latin typeface="Open Sans" panose="020B0606030504020204" pitchFamily="34" charset="0"/>
                <a:ea typeface="Open Sans" panose="020B0606030504020204" pitchFamily="34" charset="0"/>
                <a:cs typeface="Open Sans" panose="020B0606030504020204" pitchFamily="34" charset="0"/>
              </a:rPr>
              <a:t>in disease prediction across different datasets. The stacking classifier with logistic regression as the meta model consistently outperforms others, demonstrating high accuracy for heart disease, liver disease, and lung cancer. Random forest excels in predicting chronic kidney disease and brain stroke with a 98% accuracy. This visualization highlights the effectiveness of different machine learning models in navigating complex medical data, offering valuable insights for improving diagnostic methods and patient care.</a:t>
            </a:r>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6084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A3C369-A579-5DFD-9F68-657A63FA5E5D}"/>
              </a:ext>
            </a:extLst>
          </p:cNvPr>
          <p:cNvSpPr>
            <a:spLocks noGrp="1"/>
          </p:cNvSpPr>
          <p:nvPr>
            <p:ph type="subTitle" idx="1"/>
          </p:nvPr>
        </p:nvSpPr>
        <p:spPr>
          <a:xfrm>
            <a:off x="1281954" y="4454941"/>
            <a:ext cx="9242612" cy="1811388"/>
          </a:xfrm>
        </p:spPr>
        <p:txBody>
          <a:bodyPr/>
          <a:lstStyle/>
          <a:p>
            <a:pPr algn="just"/>
            <a:r>
              <a:rPr lang="en-US" sz="1800" dirty="0">
                <a:latin typeface="Open Sans" panose="020B0606030504020204" pitchFamily="34" charset="0"/>
                <a:ea typeface="Open Sans" panose="020B0606030504020204" pitchFamily="34" charset="0"/>
                <a:cs typeface="Open Sans" panose="020B0606030504020204" pitchFamily="34" charset="0"/>
              </a:rPr>
              <a:t>     The </a:t>
            </a:r>
            <a:r>
              <a:rPr lang="en-US" sz="1800" b="1" dirty="0">
                <a:latin typeface="Open Sans" panose="020B0606030504020204" pitchFamily="34" charset="0"/>
                <a:ea typeface="Open Sans" panose="020B0606030504020204" pitchFamily="34" charset="0"/>
                <a:cs typeface="Open Sans" panose="020B0606030504020204" pitchFamily="34" charset="0"/>
              </a:rPr>
              <a:t>line graph </a:t>
            </a:r>
            <a:r>
              <a:rPr lang="en-US" sz="1800" dirty="0">
                <a:latin typeface="Open Sans" panose="020B0606030504020204" pitchFamily="34" charset="0"/>
                <a:ea typeface="Open Sans" panose="020B0606030504020204" pitchFamily="34" charset="0"/>
                <a:cs typeface="Open Sans" panose="020B0606030504020204" pitchFamily="34" charset="0"/>
              </a:rPr>
              <a:t>showcases the </a:t>
            </a:r>
            <a:r>
              <a:rPr lang="en-US" sz="1800" b="1" dirty="0">
                <a:latin typeface="Open Sans" panose="020B0606030504020204" pitchFamily="34" charset="0"/>
                <a:ea typeface="Open Sans" panose="020B0606030504020204" pitchFamily="34" charset="0"/>
                <a:cs typeface="Open Sans" panose="020B0606030504020204" pitchFamily="34" charset="0"/>
              </a:rPr>
              <a:t>performance metrics </a:t>
            </a:r>
            <a:r>
              <a:rPr lang="en-US" sz="1800" dirty="0">
                <a:latin typeface="Open Sans" panose="020B0606030504020204" pitchFamily="34" charset="0"/>
                <a:ea typeface="Open Sans" panose="020B0606030504020204" pitchFamily="34" charset="0"/>
                <a:cs typeface="Open Sans" panose="020B0606030504020204" pitchFamily="34" charset="0"/>
              </a:rPr>
              <a:t>for top algorithms across medical datasets like Heart Disease, Liver Disease, CKD, Parkinson’s, Lung Cancer, and Brain Stroke. Bagging with Random Forest leads in CKD and Brain Stroke, excelling in Accuracy, Precision, Recall, and F1-Score. Stacking models with Logistic Regression and Naïve Bayes also perform well, guiding effective algorithm selection for improved diagnostic accuracy and patient care.</a:t>
            </a:r>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074" name="Picture 2">
            <a:extLst>
              <a:ext uri="{FF2B5EF4-FFF2-40B4-BE49-F238E27FC236}">
                <a16:creationId xmlns:a16="http://schemas.microsoft.com/office/drawing/2014/main" id="{5A6C9E81-FF5E-6198-0DEE-4536654E3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729" y="519953"/>
            <a:ext cx="7933765" cy="3616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436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8F6FB1-2F47-0C48-0624-4DC00C922A24}"/>
              </a:ext>
            </a:extLst>
          </p:cNvPr>
          <p:cNvSpPr>
            <a:spLocks noGrp="1"/>
          </p:cNvSpPr>
          <p:nvPr>
            <p:ph type="title"/>
          </p:nvPr>
        </p:nvSpPr>
        <p:spPr>
          <a:xfrm>
            <a:off x="960000" y="510989"/>
            <a:ext cx="10272000" cy="627530"/>
          </a:xfrm>
        </p:spPr>
        <p:txBody>
          <a:bodyPr/>
          <a:lstStyle/>
          <a:p>
            <a:pPr algn="ctr"/>
            <a:r>
              <a:rPr lang="en-IN" sz="3200" dirty="0">
                <a:solidFill>
                  <a:schemeClr val="tx2"/>
                </a:solidFill>
              </a:rPr>
              <a:t>CONCLUSION</a:t>
            </a:r>
          </a:p>
        </p:txBody>
      </p:sp>
      <p:sp>
        <p:nvSpPr>
          <p:cNvPr id="6" name="Text Placeholder 5">
            <a:extLst>
              <a:ext uri="{FF2B5EF4-FFF2-40B4-BE49-F238E27FC236}">
                <a16:creationId xmlns:a16="http://schemas.microsoft.com/office/drawing/2014/main" id="{D28663B1-0EE6-DD71-580D-BBCEE226CF32}"/>
              </a:ext>
            </a:extLst>
          </p:cNvPr>
          <p:cNvSpPr>
            <a:spLocks noGrp="1"/>
          </p:cNvSpPr>
          <p:nvPr>
            <p:ph type="body" idx="1"/>
          </p:nvPr>
        </p:nvSpPr>
        <p:spPr>
          <a:xfrm>
            <a:off x="806823" y="1138518"/>
            <a:ext cx="10533529" cy="5000015"/>
          </a:xfrm>
        </p:spPr>
        <p:txBody>
          <a:bodyPr/>
          <a:lstStyle/>
          <a:p>
            <a:pPr algn="just">
              <a:buFont typeface="Wingdings" panose="05000000000000000000" pitchFamily="2" charset="2"/>
              <a:buChar char="Ø"/>
            </a:pPr>
            <a:r>
              <a:rPr lang="en-US" sz="1700" b="1" dirty="0"/>
              <a:t>Comprehensive Disease Prediction System: </a:t>
            </a:r>
            <a:r>
              <a:rPr lang="en-US" sz="1700" dirty="0"/>
              <a:t>Through the utilization of Ensemble Machine Learning Techniques and Deep Learning Algorithms, we have developed a comprehensive disease prediction system capable of forecasting multiple common and rare diseases with high accuracy.</a:t>
            </a:r>
          </a:p>
          <a:p>
            <a:pPr algn="just">
              <a:buFont typeface="Wingdings" panose="05000000000000000000" pitchFamily="2" charset="2"/>
              <a:buChar char="Ø"/>
            </a:pPr>
            <a:endParaRPr lang="en-US" sz="1700" dirty="0"/>
          </a:p>
          <a:p>
            <a:pPr algn="just">
              <a:buFont typeface="Wingdings" panose="05000000000000000000" pitchFamily="2" charset="2"/>
              <a:buChar char="Ø"/>
            </a:pPr>
            <a:r>
              <a:rPr lang="en-US" sz="1700" b="1" dirty="0"/>
              <a:t>Enhanced Model Performance: </a:t>
            </a:r>
            <a:r>
              <a:rPr lang="en-US" sz="1700" dirty="0"/>
              <a:t>Our rigorous training and validation processes, coupled with parameter tuning and cross-validation techniques, have resulted in models that exhibit superior performance across a range of evaluation metrics, including accuracy, precision, recall, and F1-score.</a:t>
            </a:r>
          </a:p>
          <a:p>
            <a:pPr algn="just">
              <a:buFont typeface="Wingdings" panose="05000000000000000000" pitchFamily="2" charset="2"/>
              <a:buChar char="Ø"/>
            </a:pPr>
            <a:endParaRPr lang="en-US" sz="1700" dirty="0"/>
          </a:p>
          <a:p>
            <a:pPr algn="just">
              <a:buFont typeface="Wingdings" panose="05000000000000000000" pitchFamily="2" charset="2"/>
              <a:buChar char="Ø"/>
            </a:pPr>
            <a:r>
              <a:rPr lang="en-US" sz="1700" b="1" dirty="0"/>
              <a:t>Robustness and Generalization: </a:t>
            </a:r>
            <a:r>
              <a:rPr lang="en-US" sz="1700" dirty="0"/>
              <a:t>By evaluating models based on precision, recall, F1-score, mean absolute error, mean squared error, and confusion matrix analysis, we have ensured the robustness and generalization of our disease prediction system, enabling reliable predictions for diverse patient populations.</a:t>
            </a:r>
          </a:p>
          <a:p>
            <a:pPr algn="just">
              <a:buFont typeface="Wingdings" panose="05000000000000000000" pitchFamily="2" charset="2"/>
              <a:buChar char="Ø"/>
            </a:pPr>
            <a:endParaRPr lang="en-US" sz="1700" dirty="0"/>
          </a:p>
          <a:p>
            <a:pPr algn="just">
              <a:buFont typeface="Wingdings" panose="05000000000000000000" pitchFamily="2" charset="2"/>
              <a:buChar char="Ø"/>
            </a:pPr>
            <a:r>
              <a:rPr lang="en-US" sz="1700" b="1" dirty="0"/>
              <a:t>Utility in Healthcare Practice: </a:t>
            </a:r>
            <a:r>
              <a:rPr lang="en-US" sz="1700" dirty="0"/>
              <a:t>Our findings demonstrate the potential of machine learning approaches in revolutionizing disease diagnosis and management. The developed web application utilizing Flask provides a user-friendly interface for healthcare professionals, facilitating timely and accurate disease prediction to improve patient outcomes.</a:t>
            </a:r>
          </a:p>
          <a:p>
            <a:pPr algn="just">
              <a:buFont typeface="Wingdings" panose="05000000000000000000" pitchFamily="2" charset="2"/>
              <a:buChar char="Ø"/>
            </a:pPr>
            <a:endParaRPr lang="en-IN" sz="1700" dirty="0"/>
          </a:p>
        </p:txBody>
      </p:sp>
    </p:spTree>
    <p:extLst>
      <p:ext uri="{BB962C8B-B14F-4D97-AF65-F5344CB8AC3E}">
        <p14:creationId xmlns:p14="http://schemas.microsoft.com/office/powerpoint/2010/main" val="3070190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154DE5-AD18-80E5-F43E-1DA42A8858AD}"/>
              </a:ext>
            </a:extLst>
          </p:cNvPr>
          <p:cNvSpPr>
            <a:spLocks noGrp="1"/>
          </p:cNvSpPr>
          <p:nvPr>
            <p:ph type="title"/>
          </p:nvPr>
        </p:nvSpPr>
        <p:spPr>
          <a:xfrm>
            <a:off x="1604682" y="466166"/>
            <a:ext cx="9099176" cy="815787"/>
          </a:xfrm>
        </p:spPr>
        <p:txBody>
          <a:bodyPr/>
          <a:lstStyle/>
          <a:p>
            <a:pPr algn="ctr"/>
            <a:r>
              <a:rPr lang="en-IN" sz="3200" dirty="0">
                <a:solidFill>
                  <a:schemeClr val="tx2"/>
                </a:solidFill>
              </a:rPr>
              <a:t>REFERENCES</a:t>
            </a:r>
          </a:p>
        </p:txBody>
      </p:sp>
      <p:sp>
        <p:nvSpPr>
          <p:cNvPr id="6" name="Subtitle 5">
            <a:extLst>
              <a:ext uri="{FF2B5EF4-FFF2-40B4-BE49-F238E27FC236}">
                <a16:creationId xmlns:a16="http://schemas.microsoft.com/office/drawing/2014/main" id="{7A1D911C-9369-7303-A71D-425B87900886}"/>
              </a:ext>
            </a:extLst>
          </p:cNvPr>
          <p:cNvSpPr>
            <a:spLocks noGrp="1"/>
          </p:cNvSpPr>
          <p:nvPr>
            <p:ph type="subTitle" idx="1"/>
          </p:nvPr>
        </p:nvSpPr>
        <p:spPr>
          <a:xfrm>
            <a:off x="995082" y="1219200"/>
            <a:ext cx="10121153" cy="4715435"/>
          </a:xfrm>
        </p:spPr>
        <p:txBody>
          <a:bodyPr/>
          <a:lstStyle/>
          <a:p>
            <a:pPr algn="just">
              <a:buClrTx/>
              <a:buSzPct val="80000"/>
            </a:pPr>
            <a:r>
              <a:rPr lang="en-US" sz="1500" dirty="0"/>
              <a:t>Gopisetti, L. D., Kummera, S. K. L., Pattamsetti, S. R., Kuna, S., Parsi, N., &amp; Kodali, H. P. (2023, January). Multiple disease prediction system using machine learning and streamlit. In 2023 5th International Conference on Smart Systems and Inventive Technology (ICSSIT) (pp. 923-931). IEEE.</a:t>
            </a:r>
          </a:p>
          <a:p>
            <a:pPr algn="just">
              <a:buClrTx/>
              <a:buSzPct val="80000"/>
            </a:pPr>
            <a:endParaRPr lang="en-US" sz="1500" dirty="0"/>
          </a:p>
          <a:p>
            <a:pPr algn="just">
              <a:buClrTx/>
            </a:pPr>
            <a:r>
              <a:rPr lang="en-IN" sz="1500" dirty="0"/>
              <a:t>Vijayan, R., Mareeswari, V., &amp; Jaswanth, A. B. (2024, February). Triple Diseases Prediction System using Deep Learning Techniques. In 2024 Second International Conference on Emerging Trends in Information Technology and Engineering (ICETITE) (pp. 1-7). IEEE.</a:t>
            </a:r>
          </a:p>
          <a:p>
            <a:pPr algn="just">
              <a:buClrTx/>
            </a:pPr>
            <a:endParaRPr lang="en-IN" sz="1500" dirty="0"/>
          </a:p>
          <a:p>
            <a:pPr algn="just">
              <a:buClrTx/>
            </a:pPr>
            <a:r>
              <a:rPr lang="en-IN" sz="1500" dirty="0"/>
              <a:t>Srivastava, U. P., Shedge, K. M., Koirala, T. K., &amp; Ghosal, P. (2023, November). A Transfer Learning based GUI for Skin Cancer Diagnosis and Classification using Dermoscopic Images. In 2023 IEEE Silchar Subsection Conference (SILCON) (pp. 1-8). IEEE.</a:t>
            </a:r>
          </a:p>
          <a:p>
            <a:pPr algn="just">
              <a:buClrTx/>
            </a:pPr>
            <a:endParaRPr lang="en-IN" sz="1500" dirty="0"/>
          </a:p>
          <a:p>
            <a:pPr algn="just">
              <a:buClrTx/>
            </a:pPr>
            <a:r>
              <a:rPr lang="en-IN" sz="1500" dirty="0"/>
              <a:t>Kumar, D. A., Jyothi, U., Mohan, K. J., Mounica, V., &amp; Nageswari, A. (2023, September). Kernel-Based SVM Classifiers for Multi-Disease Forecasting: A Meta-Analysis. In 2023 4th International Conference on Smart Electronics and Communication (ICOSEC) (pp. 841-847). IEEE.</a:t>
            </a:r>
          </a:p>
          <a:p>
            <a:pPr algn="just">
              <a:buClrTx/>
            </a:pPr>
            <a:endParaRPr lang="en-IN" sz="1500" dirty="0"/>
          </a:p>
          <a:p>
            <a:pPr algn="just">
              <a:buClrTx/>
            </a:pPr>
            <a:r>
              <a:rPr lang="en-US" sz="1500" dirty="0"/>
              <a:t>Shukla, R., &amp; Sawant, R. (2023, August). Multiple Disease Prediction System Using Machine Learning. In 2023 International Conference on Electrical, Electronics, Communication and Computers (ELEXCOM) (pp. 1-6). IEEE.</a:t>
            </a:r>
          </a:p>
          <a:p>
            <a:pPr algn="just">
              <a:buClrTx/>
            </a:pPr>
            <a:endParaRPr lang="en-US" sz="1500" dirty="0"/>
          </a:p>
          <a:p>
            <a:pPr algn="just">
              <a:buClrTx/>
            </a:pPr>
            <a:r>
              <a:rPr lang="en-US" sz="1500" dirty="0"/>
              <a:t>Ture, T., Sawant, A., Singh, R., &amp; Patil, C. Multiple Disease Prediction System.</a:t>
            </a:r>
            <a:endParaRPr lang="en-IN" sz="1500" dirty="0"/>
          </a:p>
        </p:txBody>
      </p:sp>
    </p:spTree>
    <p:extLst>
      <p:ext uri="{BB962C8B-B14F-4D97-AF65-F5344CB8AC3E}">
        <p14:creationId xmlns:p14="http://schemas.microsoft.com/office/powerpoint/2010/main" val="1245941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94B879-8191-FD0B-33B2-E6F2B5592884}"/>
              </a:ext>
            </a:extLst>
          </p:cNvPr>
          <p:cNvSpPr>
            <a:spLocks noGrp="1"/>
          </p:cNvSpPr>
          <p:nvPr>
            <p:ph type="title"/>
          </p:nvPr>
        </p:nvSpPr>
        <p:spPr>
          <a:xfrm>
            <a:off x="869577" y="1742800"/>
            <a:ext cx="10470776" cy="3372400"/>
          </a:xfrm>
        </p:spPr>
        <p:txBody>
          <a:bodyPr/>
          <a:lstStyle/>
          <a:p>
            <a:r>
              <a:rPr lang="en-IN" sz="10800" dirty="0">
                <a:solidFill>
                  <a:schemeClr val="tx2"/>
                </a:solidFill>
              </a:rPr>
              <a:t>THANK YOU!</a:t>
            </a:r>
          </a:p>
        </p:txBody>
      </p:sp>
    </p:spTree>
    <p:extLst>
      <p:ext uri="{BB962C8B-B14F-4D97-AF65-F5344CB8AC3E}">
        <p14:creationId xmlns:p14="http://schemas.microsoft.com/office/powerpoint/2010/main" val="154651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5E59CA-FAEE-09DC-2FA8-F4F7F4E2CFA0}"/>
              </a:ext>
            </a:extLst>
          </p:cNvPr>
          <p:cNvSpPr>
            <a:spLocks noGrp="1"/>
          </p:cNvSpPr>
          <p:nvPr>
            <p:ph type="title"/>
          </p:nvPr>
        </p:nvSpPr>
        <p:spPr/>
        <p:txBody>
          <a:bodyPr/>
          <a:lstStyle/>
          <a:p>
            <a:pPr algn="ctr"/>
            <a:r>
              <a:rPr lang="en-IN" dirty="0">
                <a:solidFill>
                  <a:schemeClr val="tx2"/>
                </a:solidFill>
              </a:rPr>
              <a:t>CONTENTS</a:t>
            </a:r>
          </a:p>
        </p:txBody>
      </p:sp>
      <p:sp>
        <p:nvSpPr>
          <p:cNvPr id="7" name="Title 6">
            <a:extLst>
              <a:ext uri="{FF2B5EF4-FFF2-40B4-BE49-F238E27FC236}">
                <a16:creationId xmlns:a16="http://schemas.microsoft.com/office/drawing/2014/main" id="{1D763F82-29BE-8B24-2F6E-1751DDE91383}"/>
              </a:ext>
            </a:extLst>
          </p:cNvPr>
          <p:cNvSpPr>
            <a:spLocks noGrp="1"/>
          </p:cNvSpPr>
          <p:nvPr>
            <p:ph type="title" idx="2"/>
          </p:nvPr>
        </p:nvSpPr>
        <p:spPr>
          <a:xfrm>
            <a:off x="1847269" y="1711915"/>
            <a:ext cx="960000" cy="862000"/>
          </a:xfrm>
        </p:spPr>
        <p:txBody>
          <a:bodyPr/>
          <a:lstStyle/>
          <a:p>
            <a:r>
              <a:rPr lang="en-IN" dirty="0"/>
              <a:t>01</a:t>
            </a:r>
          </a:p>
        </p:txBody>
      </p:sp>
      <p:sp>
        <p:nvSpPr>
          <p:cNvPr id="8" name="Title 7">
            <a:extLst>
              <a:ext uri="{FF2B5EF4-FFF2-40B4-BE49-F238E27FC236}">
                <a16:creationId xmlns:a16="http://schemas.microsoft.com/office/drawing/2014/main" id="{1C6413B2-6A34-86E2-6E7A-AC8572A38BE2}"/>
              </a:ext>
            </a:extLst>
          </p:cNvPr>
          <p:cNvSpPr>
            <a:spLocks noGrp="1"/>
          </p:cNvSpPr>
          <p:nvPr>
            <p:ph type="title" idx="3"/>
          </p:nvPr>
        </p:nvSpPr>
        <p:spPr>
          <a:xfrm>
            <a:off x="1827669" y="3442476"/>
            <a:ext cx="979600" cy="862000"/>
          </a:xfrm>
        </p:spPr>
        <p:txBody>
          <a:bodyPr/>
          <a:lstStyle/>
          <a:p>
            <a:r>
              <a:rPr lang="en-IN" dirty="0"/>
              <a:t>03</a:t>
            </a:r>
          </a:p>
        </p:txBody>
      </p:sp>
      <p:sp>
        <p:nvSpPr>
          <p:cNvPr id="9" name="Title 8">
            <a:extLst>
              <a:ext uri="{FF2B5EF4-FFF2-40B4-BE49-F238E27FC236}">
                <a16:creationId xmlns:a16="http://schemas.microsoft.com/office/drawing/2014/main" id="{67E2FC3E-8295-376B-F9EF-86B775C0CA6A}"/>
              </a:ext>
            </a:extLst>
          </p:cNvPr>
          <p:cNvSpPr>
            <a:spLocks noGrp="1"/>
          </p:cNvSpPr>
          <p:nvPr>
            <p:ph type="title" idx="4"/>
          </p:nvPr>
        </p:nvSpPr>
        <p:spPr>
          <a:xfrm>
            <a:off x="6751910" y="1696501"/>
            <a:ext cx="979600" cy="862000"/>
          </a:xfrm>
        </p:spPr>
        <p:txBody>
          <a:bodyPr/>
          <a:lstStyle/>
          <a:p>
            <a:r>
              <a:rPr lang="en-IN" dirty="0"/>
              <a:t>02</a:t>
            </a:r>
          </a:p>
        </p:txBody>
      </p:sp>
      <p:sp>
        <p:nvSpPr>
          <p:cNvPr id="10" name="Title 9">
            <a:extLst>
              <a:ext uri="{FF2B5EF4-FFF2-40B4-BE49-F238E27FC236}">
                <a16:creationId xmlns:a16="http://schemas.microsoft.com/office/drawing/2014/main" id="{C35BC466-7339-2AA8-0077-D77E5CE75DE6}"/>
              </a:ext>
            </a:extLst>
          </p:cNvPr>
          <p:cNvSpPr>
            <a:spLocks noGrp="1"/>
          </p:cNvSpPr>
          <p:nvPr>
            <p:ph type="title" idx="5"/>
          </p:nvPr>
        </p:nvSpPr>
        <p:spPr>
          <a:xfrm>
            <a:off x="6737155" y="3451441"/>
            <a:ext cx="979600" cy="862000"/>
          </a:xfrm>
        </p:spPr>
        <p:txBody>
          <a:bodyPr/>
          <a:lstStyle/>
          <a:p>
            <a:r>
              <a:rPr lang="en-IN" dirty="0"/>
              <a:t>04</a:t>
            </a:r>
          </a:p>
        </p:txBody>
      </p:sp>
      <p:sp>
        <p:nvSpPr>
          <p:cNvPr id="6" name="Subtitle 5">
            <a:extLst>
              <a:ext uri="{FF2B5EF4-FFF2-40B4-BE49-F238E27FC236}">
                <a16:creationId xmlns:a16="http://schemas.microsoft.com/office/drawing/2014/main" id="{6B05C768-53FC-04C2-74A1-CF7AFB1C9C66}"/>
              </a:ext>
            </a:extLst>
          </p:cNvPr>
          <p:cNvSpPr>
            <a:spLocks noGrp="1"/>
          </p:cNvSpPr>
          <p:nvPr>
            <p:ph type="subTitle" idx="1"/>
          </p:nvPr>
        </p:nvSpPr>
        <p:spPr>
          <a:xfrm>
            <a:off x="2739655" y="1896901"/>
            <a:ext cx="3177051" cy="661600"/>
          </a:xfrm>
        </p:spPr>
        <p:txBody>
          <a:bodyPr/>
          <a:lstStyle/>
          <a:p>
            <a:r>
              <a:rPr lang="en-IN" dirty="0"/>
              <a:t>INTRODUCTION</a:t>
            </a:r>
          </a:p>
        </p:txBody>
      </p:sp>
      <p:sp>
        <p:nvSpPr>
          <p:cNvPr id="11" name="Subtitle 10">
            <a:extLst>
              <a:ext uri="{FF2B5EF4-FFF2-40B4-BE49-F238E27FC236}">
                <a16:creationId xmlns:a16="http://schemas.microsoft.com/office/drawing/2014/main" id="{3A9A487B-3A0A-47D2-25CB-8E7244D4EEA9}"/>
              </a:ext>
            </a:extLst>
          </p:cNvPr>
          <p:cNvSpPr>
            <a:spLocks noGrp="1"/>
          </p:cNvSpPr>
          <p:nvPr>
            <p:ph type="subTitle" idx="6"/>
          </p:nvPr>
        </p:nvSpPr>
        <p:spPr>
          <a:xfrm>
            <a:off x="7628965" y="1896901"/>
            <a:ext cx="4114800" cy="516520"/>
          </a:xfrm>
        </p:spPr>
        <p:txBody>
          <a:bodyPr/>
          <a:lstStyle/>
          <a:p>
            <a:r>
              <a:rPr lang="en-IN" dirty="0"/>
              <a:t>LITERATURE REVIEW</a:t>
            </a:r>
          </a:p>
        </p:txBody>
      </p:sp>
      <p:sp>
        <p:nvSpPr>
          <p:cNvPr id="12" name="Subtitle 11">
            <a:extLst>
              <a:ext uri="{FF2B5EF4-FFF2-40B4-BE49-F238E27FC236}">
                <a16:creationId xmlns:a16="http://schemas.microsoft.com/office/drawing/2014/main" id="{CCA6A53F-C2CA-99E0-16D4-4D0D9553AB16}"/>
              </a:ext>
            </a:extLst>
          </p:cNvPr>
          <p:cNvSpPr>
            <a:spLocks noGrp="1"/>
          </p:cNvSpPr>
          <p:nvPr>
            <p:ph type="subTitle" idx="7"/>
          </p:nvPr>
        </p:nvSpPr>
        <p:spPr>
          <a:xfrm>
            <a:off x="2707342" y="3564488"/>
            <a:ext cx="4177552" cy="662400"/>
          </a:xfrm>
        </p:spPr>
        <p:txBody>
          <a:bodyPr/>
          <a:lstStyle/>
          <a:p>
            <a:r>
              <a:rPr lang="en-IN" dirty="0"/>
              <a:t>OBJECTIVES</a:t>
            </a:r>
          </a:p>
        </p:txBody>
      </p:sp>
      <p:sp>
        <p:nvSpPr>
          <p:cNvPr id="13" name="Subtitle 12">
            <a:extLst>
              <a:ext uri="{FF2B5EF4-FFF2-40B4-BE49-F238E27FC236}">
                <a16:creationId xmlns:a16="http://schemas.microsoft.com/office/drawing/2014/main" id="{A4804173-E300-5E74-25CC-9AFB1E63886C}"/>
              </a:ext>
            </a:extLst>
          </p:cNvPr>
          <p:cNvSpPr>
            <a:spLocks noGrp="1"/>
          </p:cNvSpPr>
          <p:nvPr>
            <p:ph type="subTitle" idx="8"/>
          </p:nvPr>
        </p:nvSpPr>
        <p:spPr>
          <a:xfrm>
            <a:off x="7628965" y="3551241"/>
            <a:ext cx="3003176" cy="662400"/>
          </a:xfrm>
        </p:spPr>
        <p:txBody>
          <a:bodyPr/>
          <a:lstStyle/>
          <a:p>
            <a:r>
              <a:rPr lang="en-IN" dirty="0"/>
              <a:t>METHODOLOGY</a:t>
            </a:r>
          </a:p>
        </p:txBody>
      </p:sp>
      <p:sp>
        <p:nvSpPr>
          <p:cNvPr id="15" name="Title 7">
            <a:extLst>
              <a:ext uri="{FF2B5EF4-FFF2-40B4-BE49-F238E27FC236}">
                <a16:creationId xmlns:a16="http://schemas.microsoft.com/office/drawing/2014/main" id="{FE9BE515-825A-737C-3339-1580DC966B21}"/>
              </a:ext>
            </a:extLst>
          </p:cNvPr>
          <p:cNvSpPr txBox="1">
            <a:spLocks/>
          </p:cNvSpPr>
          <p:nvPr/>
        </p:nvSpPr>
        <p:spPr>
          <a:xfrm>
            <a:off x="1827669" y="5146085"/>
            <a:ext cx="979600" cy="8620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lt1"/>
                </a:solidFill>
                <a:latin typeface="Montserrat ExtraBold"/>
                <a:ea typeface="Montserrat ExtraBold"/>
                <a:cs typeface="Montserrat ExtraBold"/>
                <a:sym typeface="Montserrat ExtraBold"/>
              </a:defRPr>
            </a:lvl1pPr>
            <a:lvl2pPr marR="0" lvl="1" algn="l"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2pPr>
            <a:lvl3pPr marR="0" lvl="2" algn="l"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3pPr>
            <a:lvl4pPr marR="0" lvl="3" algn="l"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4pPr>
            <a:lvl5pPr marR="0" lvl="4" algn="l"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5pPr>
            <a:lvl6pPr marR="0" lvl="5" algn="l"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6pPr>
            <a:lvl7pPr marR="0" lvl="6" algn="l"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7pPr>
            <a:lvl8pPr marR="0" lvl="7" algn="l"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8pPr>
            <a:lvl9pPr marR="0" lvl="8" algn="l"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9pPr>
          </a:lstStyle>
          <a:p>
            <a:r>
              <a:rPr lang="en-IN" dirty="0"/>
              <a:t>05</a:t>
            </a:r>
          </a:p>
        </p:txBody>
      </p:sp>
      <p:sp>
        <p:nvSpPr>
          <p:cNvPr id="16" name="Title 7">
            <a:extLst>
              <a:ext uri="{FF2B5EF4-FFF2-40B4-BE49-F238E27FC236}">
                <a16:creationId xmlns:a16="http://schemas.microsoft.com/office/drawing/2014/main" id="{8C8908B3-C6BA-BFF5-2A11-39988E65F82F}"/>
              </a:ext>
            </a:extLst>
          </p:cNvPr>
          <p:cNvSpPr txBox="1">
            <a:spLocks/>
          </p:cNvSpPr>
          <p:nvPr/>
        </p:nvSpPr>
        <p:spPr>
          <a:xfrm>
            <a:off x="6774414" y="5155519"/>
            <a:ext cx="979600" cy="8620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lt1"/>
                </a:solidFill>
                <a:latin typeface="Montserrat ExtraBold"/>
                <a:ea typeface="Montserrat ExtraBold"/>
                <a:cs typeface="Montserrat ExtraBold"/>
                <a:sym typeface="Montserrat ExtraBold"/>
              </a:defRPr>
            </a:lvl1pPr>
            <a:lvl2pPr marR="0" lvl="1" algn="l"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2pPr>
            <a:lvl3pPr marR="0" lvl="2" algn="l"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3pPr>
            <a:lvl4pPr marR="0" lvl="3" algn="l"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4pPr>
            <a:lvl5pPr marR="0" lvl="4" algn="l"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5pPr>
            <a:lvl6pPr marR="0" lvl="5" algn="l"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6pPr>
            <a:lvl7pPr marR="0" lvl="6" algn="l"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7pPr>
            <a:lvl8pPr marR="0" lvl="7" algn="l"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8pPr>
            <a:lvl9pPr marR="0" lvl="8" algn="l" rtl="0" eaLnBrk="1" hangingPunct="1">
              <a:lnSpc>
                <a:spcPct val="100000"/>
              </a:lnSpc>
              <a:spcBef>
                <a:spcPts val="0"/>
              </a:spcBef>
              <a:spcAft>
                <a:spcPts val="0"/>
              </a:spcAft>
              <a:buClr>
                <a:schemeClr val="dk1"/>
              </a:buClr>
              <a:buSzPts val="3000"/>
              <a:buFont typeface="Montserrat ExtraBold"/>
              <a:buNone/>
              <a:defRPr sz="4000" b="0" i="0" u="none" strike="noStrike" cap="none">
                <a:solidFill>
                  <a:schemeClr val="dk1"/>
                </a:solidFill>
                <a:latin typeface="Montserrat ExtraBold"/>
                <a:ea typeface="Montserrat ExtraBold"/>
                <a:cs typeface="Montserrat ExtraBold"/>
                <a:sym typeface="Montserrat ExtraBold"/>
              </a:defRPr>
            </a:lvl9pPr>
          </a:lstStyle>
          <a:p>
            <a:r>
              <a:rPr lang="en-IN" dirty="0"/>
              <a:t>06</a:t>
            </a:r>
          </a:p>
        </p:txBody>
      </p:sp>
      <p:sp>
        <p:nvSpPr>
          <p:cNvPr id="17" name="Subtitle 11">
            <a:extLst>
              <a:ext uri="{FF2B5EF4-FFF2-40B4-BE49-F238E27FC236}">
                <a16:creationId xmlns:a16="http://schemas.microsoft.com/office/drawing/2014/main" id="{C74F43C0-094B-8322-E0AB-96D87244A679}"/>
              </a:ext>
            </a:extLst>
          </p:cNvPr>
          <p:cNvSpPr txBox="1">
            <a:spLocks/>
          </p:cNvSpPr>
          <p:nvPr/>
        </p:nvSpPr>
        <p:spPr>
          <a:xfrm>
            <a:off x="2707342" y="5168015"/>
            <a:ext cx="4410634" cy="66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2400"/>
              <a:buFont typeface="Montserrat ExtraBold"/>
              <a:buNone/>
              <a:defRPr sz="2400" b="0" i="0" u="none" strike="noStrike" cap="none">
                <a:solidFill>
                  <a:schemeClr val="dk1"/>
                </a:solidFill>
                <a:latin typeface="Montserrat ExtraBold"/>
                <a:ea typeface="Montserrat ExtraBold"/>
                <a:cs typeface="Montserrat ExtraBold"/>
                <a:sym typeface="Montserrat ExtraBold"/>
              </a:defRPr>
            </a:lvl1pPr>
            <a:lvl2pPr marL="914400" marR="0" lvl="1" indent="-304800" algn="l" rtl="0" eaLnBrk="1" hangingPunct="1">
              <a:lnSpc>
                <a:spcPct val="100000"/>
              </a:lnSpc>
              <a:spcBef>
                <a:spcPts val="0"/>
              </a:spcBef>
              <a:spcAft>
                <a:spcPts val="0"/>
              </a:spcAft>
              <a:buClr>
                <a:schemeClr val="dk1"/>
              </a:buClr>
              <a:buSzPts val="2400"/>
              <a:buFont typeface="Montserrat ExtraBold"/>
              <a:buNone/>
              <a:defRPr sz="3200" b="0" i="0" u="none" strike="noStrike" cap="none">
                <a:solidFill>
                  <a:schemeClr val="dk1"/>
                </a:solidFill>
                <a:latin typeface="Montserrat ExtraBold"/>
                <a:ea typeface="Montserrat ExtraBold"/>
                <a:cs typeface="Montserrat ExtraBold"/>
                <a:sym typeface="Montserrat ExtraBold"/>
              </a:defRPr>
            </a:lvl2pPr>
            <a:lvl3pPr marL="1371600" marR="0" lvl="2" indent="-304800" algn="l" rtl="0" eaLnBrk="1" hangingPunct="1">
              <a:lnSpc>
                <a:spcPct val="100000"/>
              </a:lnSpc>
              <a:spcBef>
                <a:spcPts val="0"/>
              </a:spcBef>
              <a:spcAft>
                <a:spcPts val="0"/>
              </a:spcAft>
              <a:buClr>
                <a:schemeClr val="dk1"/>
              </a:buClr>
              <a:buSzPts val="2400"/>
              <a:buFont typeface="Montserrat ExtraBold"/>
              <a:buNone/>
              <a:defRPr sz="3200" b="0" i="0" u="none" strike="noStrike" cap="none">
                <a:solidFill>
                  <a:schemeClr val="dk1"/>
                </a:solidFill>
                <a:latin typeface="Montserrat ExtraBold"/>
                <a:ea typeface="Montserrat ExtraBold"/>
                <a:cs typeface="Montserrat ExtraBold"/>
                <a:sym typeface="Montserrat ExtraBold"/>
              </a:defRPr>
            </a:lvl3pPr>
            <a:lvl4pPr marL="1828800" marR="0" lvl="3" indent="-304800" algn="l" rtl="0" eaLnBrk="1" hangingPunct="1">
              <a:lnSpc>
                <a:spcPct val="100000"/>
              </a:lnSpc>
              <a:spcBef>
                <a:spcPts val="0"/>
              </a:spcBef>
              <a:spcAft>
                <a:spcPts val="0"/>
              </a:spcAft>
              <a:buClr>
                <a:schemeClr val="dk1"/>
              </a:buClr>
              <a:buSzPts val="2400"/>
              <a:buFont typeface="Montserrat ExtraBold"/>
              <a:buNone/>
              <a:defRPr sz="3200" b="0" i="0" u="none" strike="noStrike" cap="none">
                <a:solidFill>
                  <a:schemeClr val="dk1"/>
                </a:solidFill>
                <a:latin typeface="Montserrat ExtraBold"/>
                <a:ea typeface="Montserrat ExtraBold"/>
                <a:cs typeface="Montserrat ExtraBold"/>
                <a:sym typeface="Montserrat ExtraBold"/>
              </a:defRPr>
            </a:lvl4pPr>
            <a:lvl5pPr marL="2286000" marR="0" lvl="4" indent="-304800" algn="l" rtl="0" eaLnBrk="1" hangingPunct="1">
              <a:lnSpc>
                <a:spcPct val="100000"/>
              </a:lnSpc>
              <a:spcBef>
                <a:spcPts val="0"/>
              </a:spcBef>
              <a:spcAft>
                <a:spcPts val="0"/>
              </a:spcAft>
              <a:buClr>
                <a:schemeClr val="dk1"/>
              </a:buClr>
              <a:buSzPts val="2400"/>
              <a:buFont typeface="Montserrat ExtraBold"/>
              <a:buNone/>
              <a:defRPr sz="3200" b="0" i="0" u="none" strike="noStrike" cap="none">
                <a:solidFill>
                  <a:schemeClr val="dk1"/>
                </a:solidFill>
                <a:latin typeface="Montserrat ExtraBold"/>
                <a:ea typeface="Montserrat ExtraBold"/>
                <a:cs typeface="Montserrat ExtraBold"/>
                <a:sym typeface="Montserrat ExtraBold"/>
              </a:defRPr>
            </a:lvl5pPr>
            <a:lvl6pPr marL="2743200" marR="0" lvl="5" indent="-304800" algn="l" rtl="0" eaLnBrk="1" hangingPunct="1">
              <a:lnSpc>
                <a:spcPct val="100000"/>
              </a:lnSpc>
              <a:spcBef>
                <a:spcPts val="0"/>
              </a:spcBef>
              <a:spcAft>
                <a:spcPts val="0"/>
              </a:spcAft>
              <a:buClr>
                <a:schemeClr val="dk1"/>
              </a:buClr>
              <a:buSzPts val="2400"/>
              <a:buFont typeface="Montserrat ExtraBold"/>
              <a:buNone/>
              <a:defRPr sz="3200" b="0" i="0" u="none" strike="noStrike" cap="none">
                <a:solidFill>
                  <a:schemeClr val="dk1"/>
                </a:solidFill>
                <a:latin typeface="Montserrat ExtraBold"/>
                <a:ea typeface="Montserrat ExtraBold"/>
                <a:cs typeface="Montserrat ExtraBold"/>
                <a:sym typeface="Montserrat ExtraBold"/>
              </a:defRPr>
            </a:lvl6pPr>
            <a:lvl7pPr marL="3200400" marR="0" lvl="6" indent="-304800" algn="l" rtl="0" eaLnBrk="1" hangingPunct="1">
              <a:lnSpc>
                <a:spcPct val="100000"/>
              </a:lnSpc>
              <a:spcBef>
                <a:spcPts val="0"/>
              </a:spcBef>
              <a:spcAft>
                <a:spcPts val="0"/>
              </a:spcAft>
              <a:buClr>
                <a:schemeClr val="dk1"/>
              </a:buClr>
              <a:buSzPts val="2400"/>
              <a:buFont typeface="Montserrat ExtraBold"/>
              <a:buNone/>
              <a:defRPr sz="3200" b="0" i="0" u="none" strike="noStrike" cap="none">
                <a:solidFill>
                  <a:schemeClr val="dk1"/>
                </a:solidFill>
                <a:latin typeface="Montserrat ExtraBold"/>
                <a:ea typeface="Montserrat ExtraBold"/>
                <a:cs typeface="Montserrat ExtraBold"/>
                <a:sym typeface="Montserrat ExtraBold"/>
              </a:defRPr>
            </a:lvl7pPr>
            <a:lvl8pPr marL="3657600" marR="0" lvl="7" indent="-304800" algn="l" rtl="0" eaLnBrk="1" hangingPunct="1">
              <a:lnSpc>
                <a:spcPct val="100000"/>
              </a:lnSpc>
              <a:spcBef>
                <a:spcPts val="0"/>
              </a:spcBef>
              <a:spcAft>
                <a:spcPts val="0"/>
              </a:spcAft>
              <a:buClr>
                <a:schemeClr val="dk1"/>
              </a:buClr>
              <a:buSzPts val="2400"/>
              <a:buFont typeface="Montserrat ExtraBold"/>
              <a:buNone/>
              <a:defRPr sz="3200" b="0" i="0" u="none" strike="noStrike" cap="none">
                <a:solidFill>
                  <a:schemeClr val="dk1"/>
                </a:solidFill>
                <a:latin typeface="Montserrat ExtraBold"/>
                <a:ea typeface="Montserrat ExtraBold"/>
                <a:cs typeface="Montserrat ExtraBold"/>
                <a:sym typeface="Montserrat ExtraBold"/>
              </a:defRPr>
            </a:lvl8pPr>
            <a:lvl9pPr marL="4114800" marR="0" lvl="8" indent="-304800" algn="l" rtl="0" eaLnBrk="1" hangingPunct="1">
              <a:lnSpc>
                <a:spcPct val="100000"/>
              </a:lnSpc>
              <a:spcBef>
                <a:spcPts val="0"/>
              </a:spcBef>
              <a:spcAft>
                <a:spcPts val="0"/>
              </a:spcAft>
              <a:buClr>
                <a:schemeClr val="dk1"/>
              </a:buClr>
              <a:buSzPts val="2400"/>
              <a:buFont typeface="Montserrat ExtraBold"/>
              <a:buNone/>
              <a:defRPr sz="3200" b="0" i="0" u="none" strike="noStrike" cap="none">
                <a:solidFill>
                  <a:schemeClr val="dk1"/>
                </a:solidFill>
                <a:latin typeface="Montserrat ExtraBold"/>
                <a:ea typeface="Montserrat ExtraBold"/>
                <a:cs typeface="Montserrat ExtraBold"/>
                <a:sym typeface="Montserrat ExtraBold"/>
              </a:defRPr>
            </a:lvl9pPr>
          </a:lstStyle>
          <a:p>
            <a:r>
              <a:rPr lang="en-IN" dirty="0"/>
              <a:t>RESULTS AND </a:t>
            </a:r>
          </a:p>
          <a:p>
            <a:r>
              <a:rPr lang="en-IN" dirty="0"/>
              <a:t>DISCUSSIONS</a:t>
            </a:r>
          </a:p>
        </p:txBody>
      </p:sp>
      <p:sp>
        <p:nvSpPr>
          <p:cNvPr id="18" name="Subtitle 11">
            <a:extLst>
              <a:ext uri="{FF2B5EF4-FFF2-40B4-BE49-F238E27FC236}">
                <a16:creationId xmlns:a16="http://schemas.microsoft.com/office/drawing/2014/main" id="{F9F6C996-99B1-35E3-2686-6BA37825ADFE}"/>
              </a:ext>
            </a:extLst>
          </p:cNvPr>
          <p:cNvSpPr txBox="1">
            <a:spLocks/>
          </p:cNvSpPr>
          <p:nvPr/>
        </p:nvSpPr>
        <p:spPr>
          <a:xfrm flipH="1">
            <a:off x="7716754" y="5350228"/>
            <a:ext cx="3121572" cy="657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2400"/>
              <a:buFont typeface="Montserrat ExtraBold"/>
              <a:buNone/>
              <a:defRPr sz="2400" b="0" i="0" u="none" strike="noStrike" cap="none">
                <a:solidFill>
                  <a:schemeClr val="dk1"/>
                </a:solidFill>
                <a:latin typeface="Montserrat ExtraBold"/>
                <a:ea typeface="Montserrat ExtraBold"/>
                <a:cs typeface="Montserrat ExtraBold"/>
                <a:sym typeface="Montserrat ExtraBold"/>
              </a:defRPr>
            </a:lvl1pPr>
            <a:lvl2pPr marL="914400" marR="0" lvl="1" indent="-304800" algn="l" rtl="0" eaLnBrk="1" hangingPunct="1">
              <a:lnSpc>
                <a:spcPct val="100000"/>
              </a:lnSpc>
              <a:spcBef>
                <a:spcPts val="0"/>
              </a:spcBef>
              <a:spcAft>
                <a:spcPts val="0"/>
              </a:spcAft>
              <a:buClr>
                <a:schemeClr val="dk1"/>
              </a:buClr>
              <a:buSzPts val="2400"/>
              <a:buFont typeface="Montserrat ExtraBold"/>
              <a:buNone/>
              <a:defRPr sz="3200" b="0" i="0" u="none" strike="noStrike" cap="none">
                <a:solidFill>
                  <a:schemeClr val="dk1"/>
                </a:solidFill>
                <a:latin typeface="Montserrat ExtraBold"/>
                <a:ea typeface="Montserrat ExtraBold"/>
                <a:cs typeface="Montserrat ExtraBold"/>
                <a:sym typeface="Montserrat ExtraBold"/>
              </a:defRPr>
            </a:lvl2pPr>
            <a:lvl3pPr marL="1371600" marR="0" lvl="2" indent="-304800" algn="l" rtl="0" eaLnBrk="1" hangingPunct="1">
              <a:lnSpc>
                <a:spcPct val="100000"/>
              </a:lnSpc>
              <a:spcBef>
                <a:spcPts val="0"/>
              </a:spcBef>
              <a:spcAft>
                <a:spcPts val="0"/>
              </a:spcAft>
              <a:buClr>
                <a:schemeClr val="dk1"/>
              </a:buClr>
              <a:buSzPts val="2400"/>
              <a:buFont typeface="Montserrat ExtraBold"/>
              <a:buNone/>
              <a:defRPr sz="3200" b="0" i="0" u="none" strike="noStrike" cap="none">
                <a:solidFill>
                  <a:schemeClr val="dk1"/>
                </a:solidFill>
                <a:latin typeface="Montserrat ExtraBold"/>
                <a:ea typeface="Montserrat ExtraBold"/>
                <a:cs typeface="Montserrat ExtraBold"/>
                <a:sym typeface="Montserrat ExtraBold"/>
              </a:defRPr>
            </a:lvl3pPr>
            <a:lvl4pPr marL="1828800" marR="0" lvl="3" indent="-304800" algn="l" rtl="0" eaLnBrk="1" hangingPunct="1">
              <a:lnSpc>
                <a:spcPct val="100000"/>
              </a:lnSpc>
              <a:spcBef>
                <a:spcPts val="0"/>
              </a:spcBef>
              <a:spcAft>
                <a:spcPts val="0"/>
              </a:spcAft>
              <a:buClr>
                <a:schemeClr val="dk1"/>
              </a:buClr>
              <a:buSzPts val="2400"/>
              <a:buFont typeface="Montserrat ExtraBold"/>
              <a:buNone/>
              <a:defRPr sz="3200" b="0" i="0" u="none" strike="noStrike" cap="none">
                <a:solidFill>
                  <a:schemeClr val="dk1"/>
                </a:solidFill>
                <a:latin typeface="Montserrat ExtraBold"/>
                <a:ea typeface="Montserrat ExtraBold"/>
                <a:cs typeface="Montserrat ExtraBold"/>
                <a:sym typeface="Montserrat ExtraBold"/>
              </a:defRPr>
            </a:lvl4pPr>
            <a:lvl5pPr marL="2286000" marR="0" lvl="4" indent="-304800" algn="l" rtl="0" eaLnBrk="1" hangingPunct="1">
              <a:lnSpc>
                <a:spcPct val="100000"/>
              </a:lnSpc>
              <a:spcBef>
                <a:spcPts val="0"/>
              </a:spcBef>
              <a:spcAft>
                <a:spcPts val="0"/>
              </a:spcAft>
              <a:buClr>
                <a:schemeClr val="dk1"/>
              </a:buClr>
              <a:buSzPts val="2400"/>
              <a:buFont typeface="Montserrat ExtraBold"/>
              <a:buNone/>
              <a:defRPr sz="3200" b="0" i="0" u="none" strike="noStrike" cap="none">
                <a:solidFill>
                  <a:schemeClr val="dk1"/>
                </a:solidFill>
                <a:latin typeface="Montserrat ExtraBold"/>
                <a:ea typeface="Montserrat ExtraBold"/>
                <a:cs typeface="Montserrat ExtraBold"/>
                <a:sym typeface="Montserrat ExtraBold"/>
              </a:defRPr>
            </a:lvl5pPr>
            <a:lvl6pPr marL="2743200" marR="0" lvl="5" indent="-304800" algn="l" rtl="0" eaLnBrk="1" hangingPunct="1">
              <a:lnSpc>
                <a:spcPct val="100000"/>
              </a:lnSpc>
              <a:spcBef>
                <a:spcPts val="0"/>
              </a:spcBef>
              <a:spcAft>
                <a:spcPts val="0"/>
              </a:spcAft>
              <a:buClr>
                <a:schemeClr val="dk1"/>
              </a:buClr>
              <a:buSzPts val="2400"/>
              <a:buFont typeface="Montserrat ExtraBold"/>
              <a:buNone/>
              <a:defRPr sz="3200" b="0" i="0" u="none" strike="noStrike" cap="none">
                <a:solidFill>
                  <a:schemeClr val="dk1"/>
                </a:solidFill>
                <a:latin typeface="Montserrat ExtraBold"/>
                <a:ea typeface="Montserrat ExtraBold"/>
                <a:cs typeface="Montserrat ExtraBold"/>
                <a:sym typeface="Montserrat ExtraBold"/>
              </a:defRPr>
            </a:lvl6pPr>
            <a:lvl7pPr marL="3200400" marR="0" lvl="6" indent="-304800" algn="l" rtl="0" eaLnBrk="1" hangingPunct="1">
              <a:lnSpc>
                <a:spcPct val="100000"/>
              </a:lnSpc>
              <a:spcBef>
                <a:spcPts val="0"/>
              </a:spcBef>
              <a:spcAft>
                <a:spcPts val="0"/>
              </a:spcAft>
              <a:buClr>
                <a:schemeClr val="dk1"/>
              </a:buClr>
              <a:buSzPts val="2400"/>
              <a:buFont typeface="Montserrat ExtraBold"/>
              <a:buNone/>
              <a:defRPr sz="3200" b="0" i="0" u="none" strike="noStrike" cap="none">
                <a:solidFill>
                  <a:schemeClr val="dk1"/>
                </a:solidFill>
                <a:latin typeface="Montserrat ExtraBold"/>
                <a:ea typeface="Montserrat ExtraBold"/>
                <a:cs typeface="Montserrat ExtraBold"/>
                <a:sym typeface="Montserrat ExtraBold"/>
              </a:defRPr>
            </a:lvl7pPr>
            <a:lvl8pPr marL="3657600" marR="0" lvl="7" indent="-304800" algn="l" rtl="0" eaLnBrk="1" hangingPunct="1">
              <a:lnSpc>
                <a:spcPct val="100000"/>
              </a:lnSpc>
              <a:spcBef>
                <a:spcPts val="0"/>
              </a:spcBef>
              <a:spcAft>
                <a:spcPts val="0"/>
              </a:spcAft>
              <a:buClr>
                <a:schemeClr val="dk1"/>
              </a:buClr>
              <a:buSzPts val="2400"/>
              <a:buFont typeface="Montserrat ExtraBold"/>
              <a:buNone/>
              <a:defRPr sz="3200" b="0" i="0" u="none" strike="noStrike" cap="none">
                <a:solidFill>
                  <a:schemeClr val="dk1"/>
                </a:solidFill>
                <a:latin typeface="Montserrat ExtraBold"/>
                <a:ea typeface="Montserrat ExtraBold"/>
                <a:cs typeface="Montserrat ExtraBold"/>
                <a:sym typeface="Montserrat ExtraBold"/>
              </a:defRPr>
            </a:lvl8pPr>
            <a:lvl9pPr marL="4114800" marR="0" lvl="8" indent="-304800" algn="l" rtl="0" eaLnBrk="1" hangingPunct="1">
              <a:lnSpc>
                <a:spcPct val="100000"/>
              </a:lnSpc>
              <a:spcBef>
                <a:spcPts val="0"/>
              </a:spcBef>
              <a:spcAft>
                <a:spcPts val="0"/>
              </a:spcAft>
              <a:buClr>
                <a:schemeClr val="dk1"/>
              </a:buClr>
              <a:buSzPts val="2400"/>
              <a:buFont typeface="Montserrat ExtraBold"/>
              <a:buNone/>
              <a:defRPr sz="3200" b="0" i="0" u="none" strike="noStrike" cap="none">
                <a:solidFill>
                  <a:schemeClr val="dk1"/>
                </a:solidFill>
                <a:latin typeface="Montserrat ExtraBold"/>
                <a:ea typeface="Montserrat ExtraBold"/>
                <a:cs typeface="Montserrat ExtraBold"/>
                <a:sym typeface="Montserrat ExtraBold"/>
              </a:defRPr>
            </a:lvl9pPr>
          </a:lstStyle>
          <a:p>
            <a:r>
              <a:rPr lang="en-IN" dirty="0"/>
              <a:t>CONCLUSION</a:t>
            </a:r>
          </a:p>
        </p:txBody>
      </p:sp>
    </p:spTree>
    <p:extLst>
      <p:ext uri="{BB962C8B-B14F-4D97-AF65-F5344CB8AC3E}">
        <p14:creationId xmlns:p14="http://schemas.microsoft.com/office/powerpoint/2010/main" val="421618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919C6F-B11A-D056-4B4F-DB436C1A73EB}"/>
              </a:ext>
            </a:extLst>
          </p:cNvPr>
          <p:cNvSpPr>
            <a:spLocks noGrp="1"/>
          </p:cNvSpPr>
          <p:nvPr>
            <p:ph type="title"/>
          </p:nvPr>
        </p:nvSpPr>
        <p:spPr>
          <a:xfrm>
            <a:off x="1909481" y="896470"/>
            <a:ext cx="8059271" cy="806823"/>
          </a:xfrm>
        </p:spPr>
        <p:txBody>
          <a:bodyPr/>
          <a:lstStyle/>
          <a:p>
            <a:r>
              <a:rPr lang="en-IN" sz="3200" dirty="0"/>
              <a:t>INTRODUCTION</a:t>
            </a:r>
          </a:p>
        </p:txBody>
      </p:sp>
      <p:sp>
        <p:nvSpPr>
          <p:cNvPr id="6" name="Subtitle 5">
            <a:extLst>
              <a:ext uri="{FF2B5EF4-FFF2-40B4-BE49-F238E27FC236}">
                <a16:creationId xmlns:a16="http://schemas.microsoft.com/office/drawing/2014/main" id="{A3399FF2-868A-3CB8-6149-A5B8C74808A4}"/>
              </a:ext>
            </a:extLst>
          </p:cNvPr>
          <p:cNvSpPr>
            <a:spLocks noGrp="1"/>
          </p:cNvSpPr>
          <p:nvPr>
            <p:ph type="subTitle" idx="1"/>
          </p:nvPr>
        </p:nvSpPr>
        <p:spPr>
          <a:xfrm>
            <a:off x="1909481" y="1873624"/>
            <a:ext cx="8668872" cy="4150658"/>
          </a:xfrm>
        </p:spPr>
        <p:txBody>
          <a:bodyPr/>
          <a:lstStyle/>
          <a:p>
            <a:pPr marL="495300" indent="-342900" algn="just">
              <a:buClr>
                <a:schemeClr val="tx2"/>
              </a:buClr>
              <a:buSzPct val="100000"/>
              <a:buFont typeface="Arial" panose="020B0604020202020204" pitchFamily="34" charset="0"/>
              <a:buChar char="•"/>
            </a:pPr>
            <a:r>
              <a:rPr lang="en-US" sz="2200" dirty="0"/>
              <a:t>In today's healthcare landscape, timely and accurate disease detection is a typically important task for effective treatment and management.</a:t>
            </a:r>
          </a:p>
          <a:p>
            <a:pPr marL="495300" indent="-342900" algn="just">
              <a:buClr>
                <a:schemeClr val="tx2"/>
              </a:buClr>
              <a:buSzPct val="100000"/>
              <a:buFont typeface="Arial" panose="020B0604020202020204" pitchFamily="34" charset="0"/>
              <a:buChar char="•"/>
            </a:pPr>
            <a:endParaRPr lang="en-US" sz="2200" dirty="0"/>
          </a:p>
          <a:p>
            <a:pPr marL="495300" indent="-342900" algn="just">
              <a:buClr>
                <a:schemeClr val="tx2"/>
              </a:buClr>
              <a:buSzPct val="100000"/>
              <a:buFont typeface="Arial" panose="020B0604020202020204" pitchFamily="34" charset="0"/>
              <a:buChar char="•"/>
            </a:pPr>
            <a:r>
              <a:rPr lang="en-US" sz="2200" dirty="0"/>
              <a:t>Traditional disease detection methods often lack efficiency and mainly focuses on single disease prediction.</a:t>
            </a:r>
          </a:p>
          <a:p>
            <a:pPr marL="495300" indent="-342900" algn="just">
              <a:buClr>
                <a:schemeClr val="tx2"/>
              </a:buClr>
              <a:buSzPct val="100000"/>
              <a:buFont typeface="Arial" panose="020B0604020202020204" pitchFamily="34" charset="0"/>
              <a:buChar char="•"/>
            </a:pPr>
            <a:endParaRPr lang="en-US" sz="2200" dirty="0"/>
          </a:p>
          <a:p>
            <a:pPr marL="495300" indent="-342900" algn="just">
              <a:buClr>
                <a:schemeClr val="tx2"/>
              </a:buClr>
              <a:buSzPct val="100000"/>
              <a:buFont typeface="Arial" panose="020B0604020202020204" pitchFamily="34" charset="0"/>
              <a:buChar char="•"/>
            </a:pPr>
            <a:r>
              <a:rPr lang="en-US" sz="2200" dirty="0"/>
              <a:t>Our research proposes an </a:t>
            </a:r>
            <a:r>
              <a:rPr lang="en-US" sz="2200" b="1" dirty="0"/>
              <a:t>AI-based Disease Detection System using  Ensemble Machine Learning (ML) Algorithms and Deep Learning (DL) </a:t>
            </a:r>
            <a:r>
              <a:rPr lang="en-US" sz="2200" dirty="0"/>
              <a:t>techniques which aims to predict a wide range of diseases, including common and rare ones.</a:t>
            </a:r>
          </a:p>
          <a:p>
            <a:pPr marL="495300" indent="-342900" algn="just">
              <a:buFont typeface="Arial" panose="020B0604020202020204" pitchFamily="34" charset="0"/>
              <a:buChar char="•"/>
            </a:pPr>
            <a:endParaRPr lang="en-IN" sz="2200" dirty="0"/>
          </a:p>
        </p:txBody>
      </p:sp>
    </p:spTree>
    <p:extLst>
      <p:ext uri="{BB962C8B-B14F-4D97-AF65-F5344CB8AC3E}">
        <p14:creationId xmlns:p14="http://schemas.microsoft.com/office/powerpoint/2010/main" val="288093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A3399FF2-868A-3CB8-6149-A5B8C74808A4}"/>
              </a:ext>
            </a:extLst>
          </p:cNvPr>
          <p:cNvSpPr>
            <a:spLocks noGrp="1"/>
          </p:cNvSpPr>
          <p:nvPr>
            <p:ph type="subTitle" idx="1"/>
          </p:nvPr>
        </p:nvSpPr>
        <p:spPr>
          <a:xfrm>
            <a:off x="1909481" y="1174377"/>
            <a:ext cx="8668872" cy="5065058"/>
          </a:xfrm>
        </p:spPr>
        <p:txBody>
          <a:bodyPr/>
          <a:lstStyle/>
          <a:p>
            <a:pPr marL="495300" indent="-342900" algn="just">
              <a:buClr>
                <a:schemeClr val="tx2"/>
              </a:buClr>
              <a:buSzPct val="100000"/>
              <a:buFont typeface="Arial" panose="020B0604020202020204" pitchFamily="34" charset="0"/>
              <a:buChar char="•"/>
            </a:pPr>
            <a:r>
              <a:rPr lang="en-US" sz="2200" dirty="0"/>
              <a:t>Ensemble ML algorithms, including </a:t>
            </a:r>
            <a:r>
              <a:rPr lang="en-US" sz="2200" b="1" dirty="0"/>
              <a:t>Random Forest</a:t>
            </a:r>
            <a:r>
              <a:rPr lang="en-US" sz="2200" dirty="0"/>
              <a:t>, </a:t>
            </a:r>
            <a:r>
              <a:rPr lang="en-US" sz="2200" b="1" dirty="0"/>
              <a:t>AdaBoost</a:t>
            </a:r>
            <a:r>
              <a:rPr lang="en-US" sz="2200" dirty="0"/>
              <a:t>, </a:t>
            </a:r>
            <a:r>
              <a:rPr lang="en-US" sz="2200" b="1" dirty="0"/>
              <a:t>Gradient Boost</a:t>
            </a:r>
            <a:r>
              <a:rPr lang="en-US" sz="2200" dirty="0"/>
              <a:t>, </a:t>
            </a:r>
            <a:r>
              <a:rPr lang="en-US" sz="2200" b="1" dirty="0"/>
              <a:t>Bagging</a:t>
            </a:r>
            <a:r>
              <a:rPr lang="en-US" sz="2200" dirty="0"/>
              <a:t> and </a:t>
            </a:r>
            <a:r>
              <a:rPr lang="en-US" sz="2200" b="1" dirty="0"/>
              <a:t>Stacking</a:t>
            </a:r>
            <a:r>
              <a:rPr lang="en-US" sz="2200" dirty="0"/>
              <a:t> are employed to enhance prediction accuracy.</a:t>
            </a:r>
          </a:p>
          <a:p>
            <a:pPr marL="495300" indent="-342900" algn="just">
              <a:buClr>
                <a:schemeClr val="tx2"/>
              </a:buClr>
              <a:buSzPct val="100000"/>
              <a:buFont typeface="Arial" panose="020B0604020202020204" pitchFamily="34" charset="0"/>
              <a:buChar char="•"/>
            </a:pPr>
            <a:endParaRPr lang="en-US" sz="2200" dirty="0"/>
          </a:p>
          <a:p>
            <a:pPr marL="495300" indent="-342900" algn="just">
              <a:buClr>
                <a:schemeClr val="tx2"/>
              </a:buClr>
              <a:buSzPct val="100000"/>
              <a:buFont typeface="Arial" panose="020B0604020202020204" pitchFamily="34" charset="0"/>
              <a:buChar char="•"/>
            </a:pPr>
            <a:r>
              <a:rPr lang="en-US" sz="2200" dirty="0"/>
              <a:t>Deep learning techniques such as </a:t>
            </a:r>
            <a:r>
              <a:rPr lang="en-US" sz="2200" b="1" dirty="0"/>
              <a:t>Convolutional Neural Networks (CNNs) </a:t>
            </a:r>
            <a:r>
              <a:rPr lang="en-US" sz="2200" dirty="0"/>
              <a:t>and </a:t>
            </a:r>
            <a:r>
              <a:rPr lang="en-US" sz="2200" b="1" dirty="0"/>
              <a:t>Artificial Neural Networks (ANNs) </a:t>
            </a:r>
            <a:r>
              <a:rPr lang="en-US" sz="2200" dirty="0"/>
              <a:t>are utilized to extract complex patterns from medical data.</a:t>
            </a:r>
          </a:p>
          <a:p>
            <a:pPr marL="495300" indent="-342900" algn="just">
              <a:buClr>
                <a:schemeClr val="tx2"/>
              </a:buClr>
              <a:buSzPct val="100000"/>
              <a:buFont typeface="Arial" panose="020B0604020202020204" pitchFamily="34" charset="0"/>
              <a:buChar char="•"/>
            </a:pPr>
            <a:endParaRPr lang="en-US" sz="2200" dirty="0"/>
          </a:p>
          <a:p>
            <a:pPr marL="495300" indent="-342900" algn="just">
              <a:buClr>
                <a:schemeClr val="tx2"/>
              </a:buClr>
              <a:buSzPct val="100000"/>
              <a:buFont typeface="Arial" panose="020B0604020202020204" pitchFamily="34" charset="0"/>
              <a:buChar char="•"/>
            </a:pPr>
            <a:r>
              <a:rPr lang="en-US" sz="2200" dirty="0"/>
              <a:t>By employing Ensemble Machine Learning Techniques and Deep Learning Algorithms, we aim to achieve accurate predictions for diseases such as</a:t>
            </a:r>
            <a:r>
              <a:rPr lang="en-US" sz="2200" b="1" dirty="0"/>
              <a:t> Heart Disease</a:t>
            </a:r>
            <a:r>
              <a:rPr lang="en-US" sz="2200" dirty="0"/>
              <a:t>, </a:t>
            </a:r>
            <a:r>
              <a:rPr lang="en-US" sz="2200" b="1" dirty="0"/>
              <a:t>Liver Disease</a:t>
            </a:r>
            <a:r>
              <a:rPr lang="en-US" sz="2200" dirty="0"/>
              <a:t>, </a:t>
            </a:r>
            <a:r>
              <a:rPr lang="en-US" sz="2200" b="1" dirty="0"/>
              <a:t>Chronic Kidney Disease</a:t>
            </a:r>
            <a:r>
              <a:rPr lang="en-US" sz="2200" dirty="0"/>
              <a:t>, </a:t>
            </a:r>
            <a:r>
              <a:rPr lang="en-US" sz="2200" b="1" dirty="0"/>
              <a:t>Parkinson’s Disease</a:t>
            </a:r>
            <a:r>
              <a:rPr lang="en-US" sz="2200" dirty="0"/>
              <a:t>, </a:t>
            </a:r>
            <a:r>
              <a:rPr lang="en-US" sz="2200" b="1" dirty="0"/>
              <a:t>Lung Cancer</a:t>
            </a:r>
            <a:r>
              <a:rPr lang="en-US" sz="2200" dirty="0"/>
              <a:t>, </a:t>
            </a:r>
            <a:r>
              <a:rPr lang="en-US" sz="2200" b="1" dirty="0"/>
              <a:t>Brain Stroke</a:t>
            </a:r>
            <a:r>
              <a:rPr lang="en-US" sz="2200" dirty="0"/>
              <a:t>, </a:t>
            </a:r>
            <a:r>
              <a:rPr lang="en-US" sz="2200" b="1" dirty="0"/>
              <a:t>Pneumonia</a:t>
            </a:r>
            <a:r>
              <a:rPr lang="en-US" sz="2200" dirty="0"/>
              <a:t>, </a:t>
            </a:r>
            <a:r>
              <a:rPr lang="en-US" sz="2200" b="1" dirty="0"/>
              <a:t>Malaria</a:t>
            </a:r>
            <a:r>
              <a:rPr lang="en-US" sz="2200" dirty="0"/>
              <a:t> and </a:t>
            </a:r>
            <a:r>
              <a:rPr lang="en-US" sz="2200" b="1" dirty="0"/>
              <a:t>Melanoma.</a:t>
            </a:r>
          </a:p>
        </p:txBody>
      </p:sp>
    </p:spTree>
    <p:extLst>
      <p:ext uri="{BB962C8B-B14F-4D97-AF65-F5344CB8AC3E}">
        <p14:creationId xmlns:p14="http://schemas.microsoft.com/office/powerpoint/2010/main" val="2810974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32BF2E-5968-CAC8-F5C0-0F9631E312EC}"/>
              </a:ext>
            </a:extLst>
          </p:cNvPr>
          <p:cNvSpPr>
            <a:spLocks noGrp="1"/>
          </p:cNvSpPr>
          <p:nvPr>
            <p:ph type="title"/>
          </p:nvPr>
        </p:nvSpPr>
        <p:spPr>
          <a:xfrm>
            <a:off x="2250141" y="430307"/>
            <a:ext cx="7763435" cy="1138518"/>
          </a:xfrm>
        </p:spPr>
        <p:txBody>
          <a:bodyPr/>
          <a:lstStyle/>
          <a:p>
            <a:r>
              <a:rPr lang="en-IN" sz="3200" dirty="0">
                <a:solidFill>
                  <a:schemeClr val="tx2"/>
                </a:solidFill>
              </a:rPr>
              <a:t>LITERATURE REVIEW</a:t>
            </a:r>
          </a:p>
        </p:txBody>
      </p:sp>
      <p:graphicFrame>
        <p:nvGraphicFramePr>
          <p:cNvPr id="11" name="Table 10">
            <a:extLst>
              <a:ext uri="{FF2B5EF4-FFF2-40B4-BE49-F238E27FC236}">
                <a16:creationId xmlns:a16="http://schemas.microsoft.com/office/drawing/2014/main" id="{7B354D22-7F88-AFE7-EF4B-7646F32157C1}"/>
              </a:ext>
            </a:extLst>
          </p:cNvPr>
          <p:cNvGraphicFramePr>
            <a:graphicFrameLocks noGrp="1"/>
          </p:cNvGraphicFramePr>
          <p:nvPr>
            <p:extLst>
              <p:ext uri="{D42A27DB-BD31-4B8C-83A1-F6EECF244321}">
                <p14:modId xmlns:p14="http://schemas.microsoft.com/office/powerpoint/2010/main" val="3900482129"/>
              </p:ext>
            </p:extLst>
          </p:nvPr>
        </p:nvGraphicFramePr>
        <p:xfrm>
          <a:off x="1667434" y="1474238"/>
          <a:ext cx="9063319" cy="4456174"/>
        </p:xfrm>
        <a:graphic>
          <a:graphicData uri="http://schemas.openxmlformats.org/drawingml/2006/table">
            <a:tbl>
              <a:tblPr firstRow="1" bandRow="1">
                <a:tableStyleId>{5C22544A-7EE6-4342-B048-85BDC9FD1C3A}</a:tableStyleId>
              </a:tblPr>
              <a:tblGrid>
                <a:gridCol w="1642228">
                  <a:extLst>
                    <a:ext uri="{9D8B030D-6E8A-4147-A177-3AD203B41FA5}">
                      <a16:colId xmlns:a16="http://schemas.microsoft.com/office/drawing/2014/main" val="3377358653"/>
                    </a:ext>
                  </a:extLst>
                </a:gridCol>
                <a:gridCol w="1651104">
                  <a:extLst>
                    <a:ext uri="{9D8B030D-6E8A-4147-A177-3AD203B41FA5}">
                      <a16:colId xmlns:a16="http://schemas.microsoft.com/office/drawing/2014/main" val="240096721"/>
                    </a:ext>
                  </a:extLst>
                </a:gridCol>
                <a:gridCol w="1802011">
                  <a:extLst>
                    <a:ext uri="{9D8B030D-6E8A-4147-A177-3AD203B41FA5}">
                      <a16:colId xmlns:a16="http://schemas.microsoft.com/office/drawing/2014/main" val="431432634"/>
                    </a:ext>
                  </a:extLst>
                </a:gridCol>
                <a:gridCol w="1726799">
                  <a:extLst>
                    <a:ext uri="{9D8B030D-6E8A-4147-A177-3AD203B41FA5}">
                      <a16:colId xmlns:a16="http://schemas.microsoft.com/office/drawing/2014/main" val="3230217228"/>
                    </a:ext>
                  </a:extLst>
                </a:gridCol>
                <a:gridCol w="2241177">
                  <a:extLst>
                    <a:ext uri="{9D8B030D-6E8A-4147-A177-3AD203B41FA5}">
                      <a16:colId xmlns:a16="http://schemas.microsoft.com/office/drawing/2014/main" val="1826695033"/>
                    </a:ext>
                  </a:extLst>
                </a:gridCol>
              </a:tblGrid>
              <a:tr h="640213">
                <a:tc>
                  <a:txBody>
                    <a:bodyPr/>
                    <a:lstStyle/>
                    <a:p>
                      <a:pPr algn="ctr"/>
                      <a:r>
                        <a:rPr lang="en-IN" sz="1600" b="1" dirty="0"/>
                        <a:t>Source</a:t>
                      </a:r>
                      <a:endParaRPr lang="en-IN" sz="1600" dirty="0"/>
                    </a:p>
                  </a:txBody>
                  <a:tcPr anchor="ctr"/>
                </a:tc>
                <a:tc>
                  <a:txBody>
                    <a:bodyPr/>
                    <a:lstStyle/>
                    <a:p>
                      <a:pPr algn="ctr"/>
                      <a:r>
                        <a:rPr lang="en-IN" sz="1600" b="1" dirty="0"/>
                        <a:t>Purpose</a:t>
                      </a:r>
                      <a:endParaRPr lang="en-IN" sz="1600" dirty="0"/>
                    </a:p>
                  </a:txBody>
                  <a:tcPr anchor="ctr"/>
                </a:tc>
                <a:tc>
                  <a:txBody>
                    <a:bodyPr/>
                    <a:lstStyle/>
                    <a:p>
                      <a:pPr algn="ctr"/>
                      <a:r>
                        <a:rPr lang="en-IN" sz="1600" b="1" dirty="0"/>
                        <a:t>Disease Diagnosed</a:t>
                      </a:r>
                      <a:endParaRPr lang="en-IN" sz="1600" dirty="0"/>
                    </a:p>
                  </a:txBody>
                  <a:tcPr anchor="ctr"/>
                </a:tc>
                <a:tc>
                  <a:txBody>
                    <a:bodyPr/>
                    <a:lstStyle/>
                    <a:p>
                      <a:pPr algn="ctr"/>
                      <a:r>
                        <a:rPr lang="en-IN" sz="1600" b="1" dirty="0"/>
                        <a:t>Algorithm’s Used</a:t>
                      </a:r>
                      <a:endParaRPr lang="en-IN" sz="1600" dirty="0"/>
                    </a:p>
                  </a:txBody>
                  <a:tcPr anchor="ctr"/>
                </a:tc>
                <a:tc>
                  <a:txBody>
                    <a:bodyPr/>
                    <a:lstStyle/>
                    <a:p>
                      <a:pPr algn="ctr"/>
                      <a:r>
                        <a:rPr lang="en-IN" sz="1600" b="1" dirty="0"/>
                        <a:t>Conclusion Derived</a:t>
                      </a:r>
                      <a:endParaRPr lang="en-IN" sz="1600" dirty="0"/>
                    </a:p>
                  </a:txBody>
                  <a:tcPr anchor="ctr"/>
                </a:tc>
                <a:extLst>
                  <a:ext uri="{0D108BD9-81ED-4DB2-BD59-A6C34878D82A}">
                    <a16:rowId xmlns:a16="http://schemas.microsoft.com/office/drawing/2014/main" val="2134969401"/>
                  </a:ext>
                </a:extLst>
              </a:tr>
              <a:tr h="1493190">
                <a:tc>
                  <a:txBody>
                    <a:bodyPr/>
                    <a:lstStyle/>
                    <a:p>
                      <a:pPr algn="ctr"/>
                      <a:r>
                        <a:rPr lang="en-IN" sz="1600" b="1" dirty="0"/>
                        <a:t>Gopisetti et al.</a:t>
                      </a:r>
                      <a:r>
                        <a:rPr lang="en-IN" sz="1600" b="1" baseline="30000" dirty="0"/>
                        <a:t>[1]</a:t>
                      </a:r>
                      <a:endParaRPr lang="en-IN" sz="1600" dirty="0"/>
                    </a:p>
                  </a:txBody>
                  <a:tcPr anchor="ctr"/>
                </a:tc>
                <a:tc>
                  <a:txBody>
                    <a:bodyPr/>
                    <a:lstStyle/>
                    <a:p>
                      <a:pPr algn="ctr"/>
                      <a:r>
                        <a:rPr lang="en-US" sz="1600" dirty="0"/>
                        <a:t>To develop web app for disease prediction</a:t>
                      </a:r>
                      <a:endParaRPr lang="en-IN" sz="1600" dirty="0"/>
                    </a:p>
                  </a:txBody>
                  <a:tcPr/>
                </a:tc>
                <a:tc>
                  <a:txBody>
                    <a:bodyPr/>
                    <a:lstStyle/>
                    <a:p>
                      <a:pPr algn="ctr"/>
                      <a:r>
                        <a:rPr lang="en-US" sz="1600" dirty="0"/>
                        <a:t>Diabetes, Heart Disease, Kidney Disease, Cancer</a:t>
                      </a:r>
                      <a:endParaRPr lang="en-IN" sz="1600" dirty="0"/>
                    </a:p>
                  </a:txBody>
                  <a:tcPr/>
                </a:tc>
                <a:tc>
                  <a:txBody>
                    <a:bodyPr/>
                    <a:lstStyle/>
                    <a:p>
                      <a:pPr algn="ctr"/>
                      <a:r>
                        <a:rPr lang="en-US" sz="1600" dirty="0"/>
                        <a:t>KNN, SVM, Decision Tree, Random Forest, Logistic Regression, Naive Bayes</a:t>
                      </a:r>
                      <a:endParaRPr lang="en-IN" sz="1600" dirty="0"/>
                    </a:p>
                  </a:txBody>
                  <a:tcPr/>
                </a:tc>
                <a:tc>
                  <a:txBody>
                    <a:bodyPr/>
                    <a:lstStyle/>
                    <a:p>
                      <a:pPr algn="ctr"/>
                      <a:r>
                        <a:rPr lang="en-US" sz="1600" dirty="0"/>
                        <a:t>Accurate predictions with classical ML algorithms</a:t>
                      </a:r>
                      <a:endParaRPr lang="en-IN" sz="1600" dirty="0"/>
                    </a:p>
                  </a:txBody>
                  <a:tcPr/>
                </a:tc>
                <a:extLst>
                  <a:ext uri="{0D108BD9-81ED-4DB2-BD59-A6C34878D82A}">
                    <a16:rowId xmlns:a16="http://schemas.microsoft.com/office/drawing/2014/main" val="2512771180"/>
                  </a:ext>
                </a:extLst>
              </a:tr>
              <a:tr h="1024738">
                <a:tc>
                  <a:txBody>
                    <a:bodyPr/>
                    <a:lstStyle/>
                    <a:p>
                      <a:pPr algn="ctr"/>
                      <a:r>
                        <a:rPr lang="en-IN" sz="1600" b="1" dirty="0"/>
                        <a:t>Vijayan et al.</a:t>
                      </a:r>
                      <a:r>
                        <a:rPr lang="en-IN" sz="1600" b="1" baseline="30000" dirty="0"/>
                        <a:t>[2]</a:t>
                      </a:r>
                      <a:endParaRPr lang="en-IN" sz="1600" dirty="0"/>
                    </a:p>
                  </a:txBody>
                  <a:tcPr anchor="ctr"/>
                </a:tc>
                <a:tc>
                  <a:txBody>
                    <a:bodyPr/>
                    <a:lstStyle/>
                    <a:p>
                      <a:pPr algn="ctr"/>
                      <a:r>
                        <a:rPr lang="en-US" sz="1600" dirty="0"/>
                        <a:t>To develop Flask API-based detection system</a:t>
                      </a:r>
                      <a:endParaRPr lang="en-IN" sz="1600" dirty="0"/>
                    </a:p>
                  </a:txBody>
                  <a:tcPr/>
                </a:tc>
                <a:tc>
                  <a:txBody>
                    <a:bodyPr/>
                    <a:lstStyle/>
                    <a:p>
                      <a:pPr algn="ctr"/>
                      <a:r>
                        <a:rPr lang="en-IN" sz="1600" dirty="0"/>
                        <a:t>Brain Stroke, COVID-19, Pneumonia</a:t>
                      </a:r>
                    </a:p>
                  </a:txBody>
                  <a:tcPr/>
                </a:tc>
                <a:tc>
                  <a:txBody>
                    <a:bodyPr/>
                    <a:lstStyle/>
                    <a:p>
                      <a:pPr algn="ctr"/>
                      <a:r>
                        <a:rPr lang="en-IN" sz="1600" dirty="0"/>
                        <a:t>Sequential CNN, VGG16</a:t>
                      </a:r>
                    </a:p>
                  </a:txBody>
                  <a:tcPr/>
                </a:tc>
                <a:tc>
                  <a:txBody>
                    <a:bodyPr/>
                    <a:lstStyle/>
                    <a:p>
                      <a:pPr algn="ctr"/>
                      <a:r>
                        <a:rPr lang="en-US" sz="1600" dirty="0"/>
                        <a:t>Effective disease prediction with deep learning</a:t>
                      </a:r>
                      <a:endParaRPr lang="en-IN" sz="1600" dirty="0"/>
                    </a:p>
                  </a:txBody>
                  <a:tcPr/>
                </a:tc>
                <a:extLst>
                  <a:ext uri="{0D108BD9-81ED-4DB2-BD59-A6C34878D82A}">
                    <a16:rowId xmlns:a16="http://schemas.microsoft.com/office/drawing/2014/main" val="2235431859"/>
                  </a:ext>
                </a:extLst>
              </a:tr>
              <a:tr h="1194681">
                <a:tc>
                  <a:txBody>
                    <a:bodyPr/>
                    <a:lstStyle/>
                    <a:p>
                      <a:pPr algn="ctr"/>
                      <a:r>
                        <a:rPr lang="en-IN" sz="1600" b="1" dirty="0"/>
                        <a:t>Srivastava et al.</a:t>
                      </a:r>
                      <a:r>
                        <a:rPr lang="en-IN" sz="1600" b="1" baseline="30000" dirty="0"/>
                        <a:t>[3]</a:t>
                      </a:r>
                      <a:endParaRPr lang="en-IN" sz="1600" b="1" dirty="0"/>
                    </a:p>
                  </a:txBody>
                  <a:tcPr/>
                </a:tc>
                <a:tc>
                  <a:txBody>
                    <a:bodyPr/>
                    <a:lstStyle/>
                    <a:p>
                      <a:pPr algn="ctr"/>
                      <a:r>
                        <a:rPr lang="en-IN" sz="1600" dirty="0"/>
                        <a:t>Evaluate deep learning techniques</a:t>
                      </a:r>
                    </a:p>
                  </a:txBody>
                  <a:tcPr/>
                </a:tc>
                <a:tc>
                  <a:txBody>
                    <a:bodyPr/>
                    <a:lstStyle/>
                    <a:p>
                      <a:pPr algn="ctr"/>
                      <a:r>
                        <a:rPr lang="en-IN" sz="1600" dirty="0"/>
                        <a:t>Melanoma</a:t>
                      </a:r>
                    </a:p>
                  </a:txBody>
                  <a:tcPr anchor="ctr"/>
                </a:tc>
                <a:tc>
                  <a:txBody>
                    <a:bodyPr/>
                    <a:lstStyle/>
                    <a:p>
                      <a:pPr algn="ctr"/>
                      <a:r>
                        <a:rPr lang="en-IN" sz="1600" dirty="0"/>
                        <a:t>InceptionV3, Xception, InceptionResNetV2</a:t>
                      </a:r>
                    </a:p>
                  </a:txBody>
                  <a:tcPr/>
                </a:tc>
                <a:tc>
                  <a:txBody>
                    <a:bodyPr/>
                    <a:lstStyle/>
                    <a:p>
                      <a:pPr algn="ctr"/>
                      <a:r>
                        <a:rPr lang="en-US" sz="1600" dirty="0"/>
                        <a:t>Compared models on imbalanced vs. balanced datasets</a:t>
                      </a:r>
                      <a:endParaRPr lang="en-IN" sz="1600" dirty="0"/>
                    </a:p>
                  </a:txBody>
                  <a:tcPr/>
                </a:tc>
                <a:extLst>
                  <a:ext uri="{0D108BD9-81ED-4DB2-BD59-A6C34878D82A}">
                    <a16:rowId xmlns:a16="http://schemas.microsoft.com/office/drawing/2014/main" val="2495620135"/>
                  </a:ext>
                </a:extLst>
              </a:tr>
            </a:tbl>
          </a:graphicData>
        </a:graphic>
      </p:graphicFrame>
    </p:spTree>
    <p:extLst>
      <p:ext uri="{BB962C8B-B14F-4D97-AF65-F5344CB8AC3E}">
        <p14:creationId xmlns:p14="http://schemas.microsoft.com/office/powerpoint/2010/main" val="2203087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A584797-B92F-D275-915F-0635C80AD090}"/>
              </a:ext>
            </a:extLst>
          </p:cNvPr>
          <p:cNvGraphicFramePr>
            <a:graphicFrameLocks noGrp="1"/>
          </p:cNvGraphicFramePr>
          <p:nvPr>
            <p:extLst>
              <p:ext uri="{D42A27DB-BD31-4B8C-83A1-F6EECF244321}">
                <p14:modId xmlns:p14="http://schemas.microsoft.com/office/powerpoint/2010/main" val="628468805"/>
              </p:ext>
            </p:extLst>
          </p:nvPr>
        </p:nvGraphicFramePr>
        <p:xfrm>
          <a:off x="1480232" y="1551767"/>
          <a:ext cx="9231536" cy="4511040"/>
        </p:xfrm>
        <a:graphic>
          <a:graphicData uri="http://schemas.openxmlformats.org/drawingml/2006/table">
            <a:tbl>
              <a:tblPr firstRow="1" bandRow="1">
                <a:tableStyleId>{5C22544A-7EE6-4342-B048-85BDC9FD1C3A}</a:tableStyleId>
              </a:tblPr>
              <a:tblGrid>
                <a:gridCol w="1584643">
                  <a:extLst>
                    <a:ext uri="{9D8B030D-6E8A-4147-A177-3AD203B41FA5}">
                      <a16:colId xmlns:a16="http://schemas.microsoft.com/office/drawing/2014/main" val="1876675834"/>
                    </a:ext>
                  </a:extLst>
                </a:gridCol>
                <a:gridCol w="1532965">
                  <a:extLst>
                    <a:ext uri="{9D8B030D-6E8A-4147-A177-3AD203B41FA5}">
                      <a16:colId xmlns:a16="http://schemas.microsoft.com/office/drawing/2014/main" val="2738426810"/>
                    </a:ext>
                  </a:extLst>
                </a:gridCol>
                <a:gridCol w="1595718">
                  <a:extLst>
                    <a:ext uri="{9D8B030D-6E8A-4147-A177-3AD203B41FA5}">
                      <a16:colId xmlns:a16="http://schemas.microsoft.com/office/drawing/2014/main" val="4235489952"/>
                    </a:ext>
                  </a:extLst>
                </a:gridCol>
                <a:gridCol w="1649506">
                  <a:extLst>
                    <a:ext uri="{9D8B030D-6E8A-4147-A177-3AD203B41FA5}">
                      <a16:colId xmlns:a16="http://schemas.microsoft.com/office/drawing/2014/main" val="2497777157"/>
                    </a:ext>
                  </a:extLst>
                </a:gridCol>
                <a:gridCol w="2868704">
                  <a:extLst>
                    <a:ext uri="{9D8B030D-6E8A-4147-A177-3AD203B41FA5}">
                      <a16:colId xmlns:a16="http://schemas.microsoft.com/office/drawing/2014/main" val="1223933829"/>
                    </a:ext>
                  </a:extLst>
                </a:gridCol>
              </a:tblGrid>
              <a:tr h="566118">
                <a:tc>
                  <a:txBody>
                    <a:bodyPr/>
                    <a:lstStyle/>
                    <a:p>
                      <a:pPr algn="ctr"/>
                      <a:r>
                        <a:rPr lang="en-IN" sz="1600" b="1" dirty="0"/>
                        <a:t>Source</a:t>
                      </a:r>
                      <a:endParaRPr lang="en-IN" sz="1600" dirty="0"/>
                    </a:p>
                  </a:txBody>
                  <a:tcPr anchor="ctr"/>
                </a:tc>
                <a:tc>
                  <a:txBody>
                    <a:bodyPr/>
                    <a:lstStyle/>
                    <a:p>
                      <a:pPr algn="ctr"/>
                      <a:r>
                        <a:rPr lang="en-IN" sz="1600" b="1" dirty="0"/>
                        <a:t>Purpose</a:t>
                      </a:r>
                      <a:endParaRPr lang="en-IN" sz="1600" dirty="0"/>
                    </a:p>
                  </a:txBody>
                  <a:tcPr anchor="ctr"/>
                </a:tc>
                <a:tc>
                  <a:txBody>
                    <a:bodyPr/>
                    <a:lstStyle/>
                    <a:p>
                      <a:pPr algn="ctr"/>
                      <a:r>
                        <a:rPr lang="en-IN" sz="1600" b="1" dirty="0"/>
                        <a:t>Disease Diagnosed</a:t>
                      </a:r>
                      <a:endParaRPr lang="en-IN" sz="1600" dirty="0"/>
                    </a:p>
                  </a:txBody>
                  <a:tcPr anchor="ctr"/>
                </a:tc>
                <a:tc>
                  <a:txBody>
                    <a:bodyPr/>
                    <a:lstStyle/>
                    <a:p>
                      <a:pPr algn="ctr"/>
                      <a:r>
                        <a:rPr lang="en-IN" sz="1600" b="1" dirty="0"/>
                        <a:t>Algorithm’s Used</a:t>
                      </a:r>
                      <a:endParaRPr lang="en-IN" sz="1600" dirty="0"/>
                    </a:p>
                  </a:txBody>
                  <a:tcPr anchor="ctr"/>
                </a:tc>
                <a:tc>
                  <a:txBody>
                    <a:bodyPr/>
                    <a:lstStyle/>
                    <a:p>
                      <a:pPr algn="ctr"/>
                      <a:r>
                        <a:rPr lang="en-IN" sz="1600" b="1" dirty="0"/>
                        <a:t>Conclusion Derived</a:t>
                      </a:r>
                      <a:endParaRPr lang="en-IN" sz="1600" dirty="0"/>
                    </a:p>
                  </a:txBody>
                  <a:tcPr anchor="ctr"/>
                </a:tc>
                <a:extLst>
                  <a:ext uri="{0D108BD9-81ED-4DB2-BD59-A6C34878D82A}">
                    <a16:rowId xmlns:a16="http://schemas.microsoft.com/office/drawing/2014/main" val="2238124854"/>
                  </a:ext>
                </a:extLst>
              </a:tr>
              <a:tr h="1519580">
                <a:tc>
                  <a:txBody>
                    <a:bodyPr/>
                    <a:lstStyle/>
                    <a:p>
                      <a:pPr algn="ctr"/>
                      <a:endParaRPr lang="en-IN" sz="1600" b="1" dirty="0"/>
                    </a:p>
                    <a:p>
                      <a:pPr algn="ctr"/>
                      <a:endParaRPr lang="en-IN" sz="1600" b="1" dirty="0"/>
                    </a:p>
                    <a:p>
                      <a:pPr algn="ctr"/>
                      <a:r>
                        <a:rPr lang="en-IN" sz="1600" b="1" dirty="0"/>
                        <a:t>Kumar et al.</a:t>
                      </a:r>
                      <a:r>
                        <a:rPr lang="en-IN" sz="1600" b="1" baseline="30000" dirty="0"/>
                        <a:t>[4]</a:t>
                      </a:r>
                      <a:endParaRPr lang="en-IN" sz="1600" b="1" dirty="0"/>
                    </a:p>
                  </a:txBody>
                  <a:tcPr/>
                </a:tc>
                <a:tc>
                  <a:txBody>
                    <a:bodyPr/>
                    <a:lstStyle/>
                    <a:p>
                      <a:pPr algn="ctr"/>
                      <a:r>
                        <a:rPr lang="en-IN" sz="1600" dirty="0"/>
                        <a:t>Compare SVM kernel methods</a:t>
                      </a:r>
                    </a:p>
                  </a:txBody>
                  <a:tcPr/>
                </a:tc>
                <a:tc>
                  <a:txBody>
                    <a:bodyPr/>
                    <a:lstStyle/>
                    <a:p>
                      <a:pPr algn="ctr"/>
                      <a:r>
                        <a:rPr lang="pt-BR" sz="1600" dirty="0"/>
                        <a:t>Renal Disorders, Diabetes, Cardiovascular Disease</a:t>
                      </a:r>
                      <a:endParaRPr lang="en-IN" sz="1600" dirty="0"/>
                    </a:p>
                  </a:txBody>
                  <a:tcPr/>
                </a:tc>
                <a:tc>
                  <a:txBody>
                    <a:bodyPr/>
                    <a:lstStyle/>
                    <a:p>
                      <a:pPr algn="ctr"/>
                      <a:r>
                        <a:rPr lang="en-IN" sz="1600" dirty="0"/>
                        <a:t>SVM-Linear, SVM-Polynomial, SVM-Gaussian, SVM-Laplace</a:t>
                      </a:r>
                    </a:p>
                  </a:txBody>
                  <a:tcPr/>
                </a:tc>
                <a:tc>
                  <a:txBody>
                    <a:bodyPr/>
                    <a:lstStyle/>
                    <a:p>
                      <a:pPr algn="ctr"/>
                      <a:r>
                        <a:rPr lang="en-US" sz="1600" dirty="0"/>
                        <a:t>SVM-LR achieved high accuracies for Renal Disorders (98.9%), Diabetes Mellitus (98.9%), and Cardiovascular Disease (90.9%) </a:t>
                      </a:r>
                      <a:endParaRPr lang="en-IN" sz="1600" dirty="0"/>
                    </a:p>
                  </a:txBody>
                  <a:tcPr/>
                </a:tc>
                <a:extLst>
                  <a:ext uri="{0D108BD9-81ED-4DB2-BD59-A6C34878D82A}">
                    <a16:rowId xmlns:a16="http://schemas.microsoft.com/office/drawing/2014/main" val="2459192298"/>
                  </a:ext>
                </a:extLst>
              </a:tr>
              <a:tr h="1299009">
                <a:tc>
                  <a:txBody>
                    <a:bodyPr/>
                    <a:lstStyle/>
                    <a:p>
                      <a:pPr algn="ctr"/>
                      <a:endParaRPr lang="en-IN" sz="1600" b="1" dirty="0"/>
                    </a:p>
                    <a:p>
                      <a:pPr algn="ctr"/>
                      <a:endParaRPr lang="en-IN" sz="1600" b="1" dirty="0"/>
                    </a:p>
                    <a:p>
                      <a:pPr algn="ctr"/>
                      <a:r>
                        <a:rPr lang="en-IN" sz="1600" b="1" dirty="0"/>
                        <a:t>Shukla et al.</a:t>
                      </a:r>
                      <a:r>
                        <a:rPr lang="en-IN" sz="1600" b="1" baseline="30000" dirty="0"/>
                        <a:t>[5]</a:t>
                      </a:r>
                      <a:endParaRPr lang="en-IN" sz="1600" b="1" dirty="0"/>
                    </a:p>
                  </a:txBody>
                  <a:tcPr/>
                </a:tc>
                <a:tc>
                  <a:txBody>
                    <a:bodyPr/>
                    <a:lstStyle/>
                    <a:p>
                      <a:pPr algn="ctr"/>
                      <a:r>
                        <a:rPr lang="en-IN" sz="1600" dirty="0"/>
                        <a:t>Early-stage prediction using ML</a:t>
                      </a:r>
                    </a:p>
                  </a:txBody>
                  <a:tcPr/>
                </a:tc>
                <a:tc>
                  <a:txBody>
                    <a:bodyPr/>
                    <a:lstStyle/>
                    <a:p>
                      <a:pPr algn="ctr"/>
                      <a:r>
                        <a:rPr lang="en-US" sz="1600" dirty="0"/>
                        <a:t>Heart Disease, Parkinson's, Breast Cancer, Diabetes</a:t>
                      </a:r>
                      <a:endParaRPr lang="en-IN" sz="1600" dirty="0"/>
                    </a:p>
                  </a:txBody>
                  <a:tcPr/>
                </a:tc>
                <a:tc>
                  <a:txBody>
                    <a:bodyPr/>
                    <a:lstStyle/>
                    <a:p>
                      <a:pPr algn="ctr"/>
                      <a:r>
                        <a:rPr lang="en-IN" sz="1600" dirty="0"/>
                        <a:t>Logistic Regression, SVM, Decision Tree, Random Forest</a:t>
                      </a:r>
                    </a:p>
                  </a:txBody>
                  <a:tcPr/>
                </a:tc>
                <a:tc>
                  <a:txBody>
                    <a:bodyPr/>
                    <a:lstStyle/>
                    <a:p>
                      <a:pPr algn="ctr"/>
                      <a:r>
                        <a:rPr lang="en-US" sz="1600" dirty="0"/>
                        <a:t>SVM and LR outperformed other ML Algorithms.</a:t>
                      </a:r>
                      <a:endParaRPr lang="en-IN" sz="1600" dirty="0"/>
                    </a:p>
                  </a:txBody>
                  <a:tcPr/>
                </a:tc>
                <a:extLst>
                  <a:ext uri="{0D108BD9-81ED-4DB2-BD59-A6C34878D82A}">
                    <a16:rowId xmlns:a16="http://schemas.microsoft.com/office/drawing/2014/main" val="1005473828"/>
                  </a:ext>
                </a:extLst>
              </a:tr>
              <a:tr h="1042849">
                <a:tc>
                  <a:txBody>
                    <a:bodyPr/>
                    <a:lstStyle/>
                    <a:p>
                      <a:pPr algn="ctr"/>
                      <a:endParaRPr lang="en-IN" sz="1600" b="1" dirty="0"/>
                    </a:p>
                    <a:p>
                      <a:pPr algn="ctr"/>
                      <a:r>
                        <a:rPr lang="en-IN" sz="1600" b="1" dirty="0"/>
                        <a:t>Ture et al.</a:t>
                      </a:r>
                      <a:r>
                        <a:rPr lang="en-IN" sz="1600" b="1" baseline="30000" dirty="0"/>
                        <a:t>[6]</a:t>
                      </a:r>
                      <a:endParaRPr lang="en-IN" sz="1600" b="1" dirty="0"/>
                    </a:p>
                  </a:txBody>
                  <a:tcPr/>
                </a:tc>
                <a:tc>
                  <a:txBody>
                    <a:bodyPr/>
                    <a:lstStyle/>
                    <a:p>
                      <a:pPr algn="ctr"/>
                      <a:r>
                        <a:rPr lang="en-US" sz="1600" dirty="0"/>
                        <a:t>Predict various diseases using Random Forest</a:t>
                      </a:r>
                      <a:endParaRPr lang="en-IN" sz="1600" dirty="0"/>
                    </a:p>
                  </a:txBody>
                  <a:tcPr/>
                </a:tc>
                <a:tc>
                  <a:txBody>
                    <a:bodyPr/>
                    <a:lstStyle/>
                    <a:p>
                      <a:pPr algn="ctr"/>
                      <a:r>
                        <a:rPr lang="en-US" sz="1600" dirty="0"/>
                        <a:t>Heart Disease, Kidney Disease, Diabetes</a:t>
                      </a:r>
                      <a:endParaRPr lang="en-IN" sz="1600" dirty="0"/>
                    </a:p>
                  </a:txBody>
                  <a:tcPr/>
                </a:tc>
                <a:tc>
                  <a:txBody>
                    <a:bodyPr/>
                    <a:lstStyle/>
                    <a:p>
                      <a:pPr algn="ctr"/>
                      <a:r>
                        <a:rPr lang="en-IN" sz="1600" dirty="0"/>
                        <a:t>Random Forest</a:t>
                      </a:r>
                    </a:p>
                  </a:txBody>
                  <a:tcPr/>
                </a:tc>
                <a:tc>
                  <a:txBody>
                    <a:bodyPr/>
                    <a:lstStyle/>
                    <a:p>
                      <a:pPr algn="ctr"/>
                      <a:r>
                        <a:rPr lang="en-US" sz="1600" dirty="0"/>
                        <a:t>Achieved high accuracy for heart disease (98.52%) and kidney disease (98.73%)</a:t>
                      </a:r>
                      <a:endParaRPr lang="en-IN" sz="1600" dirty="0"/>
                    </a:p>
                  </a:txBody>
                  <a:tcPr/>
                </a:tc>
                <a:extLst>
                  <a:ext uri="{0D108BD9-81ED-4DB2-BD59-A6C34878D82A}">
                    <a16:rowId xmlns:a16="http://schemas.microsoft.com/office/drawing/2014/main" val="1774271729"/>
                  </a:ext>
                </a:extLst>
              </a:tr>
            </a:tbl>
          </a:graphicData>
        </a:graphic>
      </p:graphicFrame>
      <p:sp>
        <p:nvSpPr>
          <p:cNvPr id="3" name="Title 2">
            <a:extLst>
              <a:ext uri="{FF2B5EF4-FFF2-40B4-BE49-F238E27FC236}">
                <a16:creationId xmlns:a16="http://schemas.microsoft.com/office/drawing/2014/main" id="{DF660E60-9C89-8569-8FD0-36B3944D26D8}"/>
              </a:ext>
            </a:extLst>
          </p:cNvPr>
          <p:cNvSpPr>
            <a:spLocks noGrp="1"/>
          </p:cNvSpPr>
          <p:nvPr>
            <p:ph type="title"/>
          </p:nvPr>
        </p:nvSpPr>
        <p:spPr>
          <a:xfrm>
            <a:off x="1604682" y="555812"/>
            <a:ext cx="8884024" cy="995955"/>
          </a:xfrm>
        </p:spPr>
        <p:txBody>
          <a:bodyPr/>
          <a:lstStyle/>
          <a:p>
            <a:r>
              <a:rPr lang="en-IN" sz="3200" dirty="0">
                <a:solidFill>
                  <a:schemeClr val="tx2"/>
                </a:solidFill>
              </a:rPr>
              <a:t>LITERATURE REVIEW(Contd.)</a:t>
            </a:r>
          </a:p>
        </p:txBody>
      </p:sp>
    </p:spTree>
    <p:extLst>
      <p:ext uri="{BB962C8B-B14F-4D97-AF65-F5344CB8AC3E}">
        <p14:creationId xmlns:p14="http://schemas.microsoft.com/office/powerpoint/2010/main" val="848074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C56F1E-8A4D-195F-F36D-22C975D297C2}"/>
              </a:ext>
            </a:extLst>
          </p:cNvPr>
          <p:cNvSpPr>
            <a:spLocks noGrp="1"/>
          </p:cNvSpPr>
          <p:nvPr>
            <p:ph type="title"/>
          </p:nvPr>
        </p:nvSpPr>
        <p:spPr/>
        <p:txBody>
          <a:bodyPr/>
          <a:lstStyle/>
          <a:p>
            <a:pPr algn="ctr"/>
            <a:r>
              <a:rPr lang="en-IN" dirty="0">
                <a:solidFill>
                  <a:schemeClr val="tx2"/>
                </a:solidFill>
              </a:rPr>
              <a:t>PROBLEM STATEMENT</a:t>
            </a:r>
          </a:p>
        </p:txBody>
      </p:sp>
      <p:sp>
        <p:nvSpPr>
          <p:cNvPr id="6" name="Text Placeholder 5">
            <a:extLst>
              <a:ext uri="{FF2B5EF4-FFF2-40B4-BE49-F238E27FC236}">
                <a16:creationId xmlns:a16="http://schemas.microsoft.com/office/drawing/2014/main" id="{93E60755-B778-CF20-A8D6-C8FA932DFAE4}"/>
              </a:ext>
            </a:extLst>
          </p:cNvPr>
          <p:cNvSpPr>
            <a:spLocks noGrp="1"/>
          </p:cNvSpPr>
          <p:nvPr>
            <p:ph type="body" idx="1"/>
          </p:nvPr>
        </p:nvSpPr>
        <p:spPr>
          <a:xfrm>
            <a:off x="1694329" y="1461248"/>
            <a:ext cx="8704730" cy="4867834"/>
          </a:xfrm>
        </p:spPr>
        <p:txBody>
          <a:bodyPr/>
          <a:lstStyle/>
          <a:p>
            <a:pPr marL="203195" indent="0" algn="just">
              <a:lnSpc>
                <a:spcPct val="150000"/>
              </a:lnSpc>
              <a:buNone/>
            </a:pPr>
            <a:r>
              <a:rPr lang="en-US" sz="2300" i="1" dirty="0"/>
              <a:t>“Traditional disease detection systems, which often rely on single machine learning algorithms, face limitations in accurately predicting multiple diseases. To address this, the challenge is to develop a robust and efficient multimodal system using ensemble machine learning and deep learning techniques. This system aims to improve diagnostic accuracy by combining predictions from multiple models, offering a comprehensive tool for predicting various diseases simultaneously.”</a:t>
            </a:r>
            <a:endParaRPr lang="en-IN" sz="2300" i="1" dirty="0"/>
          </a:p>
        </p:txBody>
      </p:sp>
    </p:spTree>
    <p:extLst>
      <p:ext uri="{BB962C8B-B14F-4D97-AF65-F5344CB8AC3E}">
        <p14:creationId xmlns:p14="http://schemas.microsoft.com/office/powerpoint/2010/main" val="3857976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3FC41A-EC50-D515-D9B9-A3DE15E947C3}"/>
              </a:ext>
            </a:extLst>
          </p:cNvPr>
          <p:cNvSpPr>
            <a:spLocks noGrp="1"/>
          </p:cNvSpPr>
          <p:nvPr>
            <p:ph type="title"/>
          </p:nvPr>
        </p:nvSpPr>
        <p:spPr>
          <a:xfrm>
            <a:off x="1479175" y="591670"/>
            <a:ext cx="9233648" cy="1030941"/>
          </a:xfrm>
        </p:spPr>
        <p:txBody>
          <a:bodyPr/>
          <a:lstStyle/>
          <a:p>
            <a:pPr algn="ctr"/>
            <a:r>
              <a:rPr lang="en-IN" dirty="0">
                <a:solidFill>
                  <a:schemeClr val="tx2"/>
                </a:solidFill>
              </a:rPr>
              <a:t>RESEARCH OBJECTIVES</a:t>
            </a:r>
          </a:p>
        </p:txBody>
      </p:sp>
      <p:sp>
        <p:nvSpPr>
          <p:cNvPr id="7" name="Subtitle 6">
            <a:extLst>
              <a:ext uri="{FF2B5EF4-FFF2-40B4-BE49-F238E27FC236}">
                <a16:creationId xmlns:a16="http://schemas.microsoft.com/office/drawing/2014/main" id="{62830AEE-5054-BB03-450D-69E82B515A83}"/>
              </a:ext>
            </a:extLst>
          </p:cNvPr>
          <p:cNvSpPr>
            <a:spLocks noGrp="1"/>
          </p:cNvSpPr>
          <p:nvPr>
            <p:ph type="subTitle" idx="2"/>
          </p:nvPr>
        </p:nvSpPr>
        <p:spPr>
          <a:xfrm>
            <a:off x="1404531" y="1515035"/>
            <a:ext cx="9233647" cy="4589929"/>
          </a:xfrm>
        </p:spPr>
        <p:txBody>
          <a:bodyPr/>
          <a:lstStyle/>
          <a:p>
            <a:pPr marL="622300" marR="190500" algn="just" rtl="0" fontAlgn="base">
              <a:spcBef>
                <a:spcPts val="630"/>
              </a:spcBef>
              <a:spcAft>
                <a:spcPts val="0"/>
              </a:spcAft>
              <a:buClr>
                <a:schemeClr val="tx2"/>
              </a:buClr>
              <a:buSzPct val="100000"/>
              <a:buFont typeface="Arial" panose="020B0604020202020204" pitchFamily="34" charset="0"/>
              <a:buChar char="•"/>
            </a:pP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To develop a </a:t>
            </a:r>
            <a:r>
              <a:rPr lang="en-U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robust system </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capable of forecasting multiple common and rare diseases using a single user interface.</a:t>
            </a:r>
          </a:p>
          <a:p>
            <a:pPr marL="603250" marR="190500" indent="-285750" algn="just" rtl="0" fontAlgn="base">
              <a:spcBef>
                <a:spcPts val="630"/>
              </a:spcBef>
              <a:spcAft>
                <a:spcPts val="0"/>
              </a:spcAft>
              <a:buClr>
                <a:schemeClr val="tx2"/>
              </a:buClr>
              <a:buSzPct val="100000"/>
              <a:buFont typeface="Arial" panose="020B0604020202020204" pitchFamily="34" charset="0"/>
              <a:buChar char="•"/>
            </a:pP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622300" marR="187960" algn="just" rtl="0" fontAlgn="base">
              <a:spcBef>
                <a:spcPts val="35"/>
              </a:spcBef>
              <a:spcAft>
                <a:spcPts val="0"/>
              </a:spcAft>
              <a:buClr>
                <a:schemeClr val="tx2"/>
              </a:buClr>
              <a:buSzPct val="100000"/>
              <a:buFont typeface="Arial" panose="020B0604020202020204" pitchFamily="34" charset="0"/>
              <a:buChar char="•"/>
            </a:pP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To Implement various </a:t>
            </a:r>
            <a:r>
              <a:rPr lang="en-U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ensemble machine learning techniques </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such as Bagging, Boosting, and Stacking, along with deep learning algorithms like sequential CNN, MobileNet V2, and ResNet-50, with the expectation of increasing accuracy, as ensembles combine the strengths of multiple weak learners and classical machine learning algorithms.</a:t>
            </a:r>
          </a:p>
          <a:p>
            <a:pPr marL="603250" marR="188595" indent="-285750" algn="just" rtl="0" fontAlgn="base">
              <a:spcBef>
                <a:spcPts val="15"/>
              </a:spcBef>
              <a:spcAft>
                <a:spcPts val="0"/>
              </a:spcAft>
              <a:buClr>
                <a:schemeClr val="tx2"/>
              </a:buClr>
              <a:buSzPct val="100000"/>
              <a:buFont typeface="Arial" panose="020B0604020202020204" pitchFamily="34" charset="0"/>
              <a:buChar char="•"/>
            </a:pP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622300" marR="189865" algn="just" rtl="0" fontAlgn="base">
              <a:spcBef>
                <a:spcPts val="55"/>
              </a:spcBef>
              <a:spcAft>
                <a:spcPts val="0"/>
              </a:spcAft>
              <a:buClr>
                <a:schemeClr val="tx2"/>
              </a:buClr>
              <a:buSzPct val="100000"/>
              <a:buFont typeface="Arial" panose="020B0604020202020204" pitchFamily="34" charset="0"/>
              <a:buChar char="•"/>
            </a:pP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To utilize </a:t>
            </a:r>
            <a:r>
              <a:rPr lang="en-US" sz="1800" b="1"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multiple datasets </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specific to each disease to ensure the highest possible accuracy in prediction results.</a:t>
            </a:r>
          </a:p>
          <a:p>
            <a:pPr marL="603250" marR="189865" indent="-285750" algn="just" rtl="0" fontAlgn="base">
              <a:spcBef>
                <a:spcPts val="55"/>
              </a:spcBef>
              <a:spcAft>
                <a:spcPts val="0"/>
              </a:spcAft>
              <a:buClr>
                <a:schemeClr val="tx2"/>
              </a:buClr>
              <a:buSzPct val="100000"/>
              <a:buFont typeface="Arial" panose="020B0604020202020204" pitchFamily="34" charset="0"/>
              <a:buChar char="•"/>
            </a:pPr>
            <a:endPar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marL="622300" marR="189865" algn="just" rtl="0" fontAlgn="base">
              <a:spcBef>
                <a:spcPts val="50"/>
              </a:spcBef>
              <a:spcAft>
                <a:spcPts val="0"/>
              </a:spcAft>
              <a:buClr>
                <a:schemeClr val="tx2"/>
              </a:buClr>
              <a:buSzPct val="100000"/>
              <a:buFont typeface="Arial" panose="020B0604020202020204" pitchFamily="34" charset="0"/>
              <a:buChar char="•"/>
            </a:pP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To create a web application using Flask to integrate machine learning models for the prediction of a wide range of diseases.</a:t>
            </a:r>
          </a:p>
          <a:p>
            <a:pPr marL="438150" indent="-285750" algn="just">
              <a:buClr>
                <a:schemeClr val="tx2"/>
              </a:buClr>
              <a:buSzPct val="100000"/>
              <a:buFont typeface="Arial" panose="020B0604020202020204" pitchFamily="34" charset="0"/>
              <a:buChar char="•"/>
            </a:pPr>
            <a:endParaRPr lang="en-IN" sz="17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3214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6411B6-A295-E9A9-BB56-0DB102DAB6D4}"/>
              </a:ext>
            </a:extLst>
          </p:cNvPr>
          <p:cNvSpPr>
            <a:spLocks noGrp="1"/>
          </p:cNvSpPr>
          <p:nvPr>
            <p:ph type="title"/>
          </p:nvPr>
        </p:nvSpPr>
        <p:spPr>
          <a:xfrm>
            <a:off x="960000" y="627530"/>
            <a:ext cx="7153058" cy="797858"/>
          </a:xfrm>
        </p:spPr>
        <p:txBody>
          <a:bodyPr/>
          <a:lstStyle/>
          <a:p>
            <a:pPr algn="ctr"/>
            <a:r>
              <a:rPr lang="en-IN" sz="3200" dirty="0">
                <a:solidFill>
                  <a:schemeClr val="tx2"/>
                </a:solidFill>
              </a:rPr>
              <a:t>METHODOLOGY</a:t>
            </a:r>
          </a:p>
        </p:txBody>
      </p:sp>
      <p:sp>
        <p:nvSpPr>
          <p:cNvPr id="2" name="Subtitle 1">
            <a:extLst>
              <a:ext uri="{FF2B5EF4-FFF2-40B4-BE49-F238E27FC236}">
                <a16:creationId xmlns:a16="http://schemas.microsoft.com/office/drawing/2014/main" id="{B49166B3-BEE5-DCF7-93F7-470A98B626D2}"/>
              </a:ext>
            </a:extLst>
          </p:cNvPr>
          <p:cNvSpPr>
            <a:spLocks noGrp="1"/>
          </p:cNvSpPr>
          <p:nvPr>
            <p:ph type="subTitle" idx="1"/>
          </p:nvPr>
        </p:nvSpPr>
        <p:spPr>
          <a:xfrm>
            <a:off x="833719" y="1425389"/>
            <a:ext cx="7432517" cy="4554070"/>
          </a:xfrm>
        </p:spPr>
        <p:txBody>
          <a:bodyPr/>
          <a:lstStyle/>
          <a:p>
            <a:pPr algn="just">
              <a:buClr>
                <a:schemeClr val="bg2">
                  <a:lumMod val="10000"/>
                </a:schemeClr>
              </a:buClr>
              <a:buSzPct val="100000"/>
            </a:pPr>
            <a:r>
              <a:rPr lang="en-IN" sz="1800" b="1" dirty="0"/>
              <a:t>Data Collection: </a:t>
            </a:r>
            <a:r>
              <a:rPr lang="en-US" sz="1800" dirty="0"/>
              <a:t>Datasets were meticulously gathered from Kaggle and the UCI Machine Learning Repository, targeting diseases like Heart Disease, Liver Disease, Chronic Kidney Disease, and Malaria. Each dataset comprises detailed patient information, including demographics, symptoms, and test results, forming the foundational data required for training machine learning and deep learning models.</a:t>
            </a:r>
          </a:p>
          <a:p>
            <a:pPr algn="just">
              <a:buClr>
                <a:schemeClr val="bg2">
                  <a:lumMod val="10000"/>
                </a:schemeClr>
              </a:buClr>
              <a:buSzPct val="100000"/>
            </a:pPr>
            <a:endParaRPr lang="en-US" sz="1800" dirty="0"/>
          </a:p>
          <a:p>
            <a:pPr algn="just">
              <a:buClr>
                <a:schemeClr val="bg2">
                  <a:lumMod val="10000"/>
                </a:schemeClr>
              </a:buClr>
              <a:buSzPct val="100000"/>
            </a:pPr>
            <a:r>
              <a:rPr lang="en-US" sz="1800" b="1" dirty="0"/>
              <a:t>Data Cleaning: </a:t>
            </a:r>
            <a:r>
              <a:rPr lang="en-US" sz="1800" dirty="0"/>
              <a:t>In this critical preprocessing phase, missing values in the datasets are managed through techniques like mean imputation or row elimination. Zero values are also addressed, ensuring data consistency. Features are scaled to a common range, standardizing the dataset and preventing any single feature from disproportionately influencing the model training process.</a:t>
            </a:r>
          </a:p>
        </p:txBody>
      </p:sp>
      <p:pic>
        <p:nvPicPr>
          <p:cNvPr id="6" name="Picture 5">
            <a:extLst>
              <a:ext uri="{FF2B5EF4-FFF2-40B4-BE49-F238E27FC236}">
                <a16:creationId xmlns:a16="http://schemas.microsoft.com/office/drawing/2014/main" id="{0E987377-64A4-091A-3995-584D33274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7366" y="1027734"/>
            <a:ext cx="2563010" cy="5190565"/>
          </a:xfrm>
          <a:prstGeom prst="rect">
            <a:avLst/>
          </a:prstGeom>
        </p:spPr>
      </p:pic>
    </p:spTree>
    <p:extLst>
      <p:ext uri="{BB962C8B-B14F-4D97-AF65-F5344CB8AC3E}">
        <p14:creationId xmlns:p14="http://schemas.microsoft.com/office/powerpoint/2010/main" val="3685006830"/>
      </p:ext>
    </p:extLst>
  </p:cSld>
  <p:clrMapOvr>
    <a:masterClrMapping/>
  </p:clrMapOvr>
</p:sld>
</file>

<file path=ppt/theme/theme1.xml><?xml version="1.0" encoding="utf-8"?>
<a:theme xmlns:a="http://schemas.openxmlformats.org/drawingml/2006/main" name="Industrial Hygiene Plan Project Proposal by Slidesgo">
  <a:themeElements>
    <a:clrScheme name="Simple Light">
      <a:dk1>
        <a:srgbClr val="191919"/>
      </a:dk1>
      <a:lt1>
        <a:srgbClr val="FFFFFF"/>
      </a:lt1>
      <a:dk2>
        <a:srgbClr val="D3D3D3"/>
      </a:dk2>
      <a:lt2>
        <a:srgbClr val="4475CA"/>
      </a:lt2>
      <a:accent1>
        <a:srgbClr val="80A1DB"/>
      </a:accent1>
      <a:accent2>
        <a:srgbClr val="AFC4E9"/>
      </a:accent2>
      <a:accent3>
        <a:srgbClr val="DFE7F6"/>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Industrial Hygiene Plan Project Proposal by Slidesgo</Template>
  <TotalTime>5263</TotalTime>
  <Words>1888</Words>
  <Application>Microsoft Office PowerPoint</Application>
  <PresentationFormat>Widescreen</PresentationFormat>
  <Paragraphs>180</Paragraphs>
  <Slides>17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Montserrat ExtraBold</vt:lpstr>
      <vt:lpstr>Nunito Light</vt:lpstr>
      <vt:lpstr>Open Sans</vt:lpstr>
      <vt:lpstr>Proxima Nova</vt:lpstr>
      <vt:lpstr>Wingdings</vt:lpstr>
      <vt:lpstr>Industrial Hygiene Plan Project Proposal by Slidesgo</vt:lpstr>
      <vt:lpstr>Slidesgo Final Pages</vt:lpstr>
      <vt:lpstr>   Dr. B.C. Roy Engineering College, Durgapur        Department of Computer Science and Engineering  </vt:lpstr>
      <vt:lpstr>CONTENTS</vt:lpstr>
      <vt:lpstr>INTRODUCTION</vt:lpstr>
      <vt:lpstr>PowerPoint Presentation</vt:lpstr>
      <vt:lpstr>LITERATURE REVIEW</vt:lpstr>
      <vt:lpstr>LITERATURE REVIEW(Contd.)</vt:lpstr>
      <vt:lpstr>PROBLEM STATEMENT</vt:lpstr>
      <vt:lpstr>RESEARCH OBJECTIVES</vt:lpstr>
      <vt:lpstr>METHODOLOGY</vt:lpstr>
      <vt:lpstr>METHODOLOGY(Contd.)</vt:lpstr>
      <vt:lpstr>RESULTS AND DISCUSSSIONS</vt:lpstr>
      <vt:lpstr>PERFORMANCE COMPARISON BASED ON ENSEMBLE MACHINE LEARNING TECHNIQUES AND ARTIFICAL NEURAL NETWORK </vt:lpstr>
      <vt:lpstr>PERFORMANCE COMPARISON BASED ON GRAPHICAL ANALYSIS</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Bratajit Das</dc:creator>
  <cp:lastModifiedBy>Avinav Chatterjee</cp:lastModifiedBy>
  <cp:revision>23</cp:revision>
  <dcterms:created xsi:type="dcterms:W3CDTF">2024-03-10T09:11:19Z</dcterms:created>
  <dcterms:modified xsi:type="dcterms:W3CDTF">2024-09-04T10:09:43Z</dcterms:modified>
</cp:coreProperties>
</file>