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17" userDrawn="1">
          <p15:clr>
            <a:srgbClr val="A4A3A4"/>
          </p15:clr>
        </p15:guide>
        <p15:guide id="2" orient="horz" pos="1337" userDrawn="1">
          <p15:clr>
            <a:srgbClr val="A4A3A4"/>
          </p15:clr>
        </p15:guide>
        <p15:guide id="3" pos="227" userDrawn="1">
          <p15:clr>
            <a:srgbClr val="A4A3A4"/>
          </p15:clr>
        </p15:guide>
        <p15:guide id="4" pos="5535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915" userDrawn="1">
          <p15:clr>
            <a:srgbClr val="A4A3A4"/>
          </p15:clr>
        </p15:guide>
        <p15:guide id="7" orient="horz" pos="5571" userDrawn="1">
          <p15:clr>
            <a:srgbClr val="A4A3A4"/>
          </p15:clr>
        </p15:guide>
        <p15:guide id="8" orient="horz" pos="3839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0" orient="horz" pos="687" userDrawn="1">
          <p15:clr>
            <a:srgbClr val="A4A3A4"/>
          </p15:clr>
        </p15:guide>
        <p15:guide id="11" orient="horz" pos="4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8" autoAdjust="0"/>
    <p:restoredTop sz="94660"/>
  </p:normalViewPr>
  <p:slideViewPr>
    <p:cSldViewPr snapToGrid="0" snapToObjects="1">
      <p:cViewPr>
        <p:scale>
          <a:sx n="94" d="100"/>
          <a:sy n="94" d="100"/>
        </p:scale>
        <p:origin x="518" y="-315"/>
      </p:cViewPr>
      <p:guideLst>
        <p:guide orient="horz" pos="5117"/>
        <p:guide orient="horz" pos="1337"/>
        <p:guide pos="227"/>
        <p:guide pos="5535"/>
        <p:guide pos="2880"/>
        <p:guide orient="horz" pos="915"/>
        <p:guide orient="horz" pos="5571"/>
        <p:guide orient="horz" pos="3839"/>
        <p:guide orient="horz" pos="1003"/>
        <p:guide orient="horz" pos="687"/>
        <p:guide orient="horz" pos="4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9A364-0348-2F43-99DF-D2B200CF0081}" type="datetimeFigureOut">
              <a:rPr lang="de-DE" smtClean="0"/>
              <a:t>08.06.2025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E9922-510D-BA4D-8EA2-480C80FDB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512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77590" y="1401890"/>
            <a:ext cx="8596539" cy="1470025"/>
          </a:xfrm>
        </p:spPr>
        <p:txBody>
          <a:bodyPr anchor="t">
            <a:normAutofit/>
          </a:bodyPr>
          <a:lstStyle>
            <a:lvl1pPr algn="l">
              <a:defRPr sz="5333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77590" y="4465864"/>
            <a:ext cx="8596539" cy="17526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6961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880" userDrawn="1">
          <p15:clr>
            <a:srgbClr val="FBAE40"/>
          </p15:clr>
        </p15:guide>
        <p15:guide id="1" pos="227" userDrawn="1">
          <p15:clr>
            <a:srgbClr val="FBAE40"/>
          </p15:clr>
        </p15:guide>
        <p15:guide id="2" pos="5535" userDrawn="1">
          <p15:clr>
            <a:srgbClr val="FBAE40"/>
          </p15:clr>
        </p15:guide>
        <p15:guide id="3" orient="horz" pos="1337" userDrawn="1">
          <p15:clr>
            <a:srgbClr val="FBAE40"/>
          </p15:clr>
        </p15:guide>
        <p15:guide id="4" orient="horz" pos="5117" userDrawn="1">
          <p15:clr>
            <a:srgbClr val="FBAE40"/>
          </p15:clr>
        </p15:guide>
        <p15:guide id="5" orient="horz" pos="915" userDrawn="1">
          <p15:clr>
            <a:srgbClr val="FBAE40"/>
          </p15:clr>
        </p15:guide>
        <p15:guide id="6" orient="horz" pos="5571" userDrawn="1">
          <p15:clr>
            <a:srgbClr val="FBAE40"/>
          </p15:clr>
        </p15:guide>
        <p15:guide id="7" pos="171" userDrawn="1">
          <p15:clr>
            <a:srgbClr val="FBAE40"/>
          </p15:clr>
        </p15:guide>
        <p15:guide id="8" pos="55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71846" y="2155606"/>
            <a:ext cx="4300156" cy="3937225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1849" y="1592263"/>
            <a:ext cx="4300155" cy="549956"/>
          </a:xfrm>
        </p:spPr>
        <p:txBody>
          <a:bodyPr anchor="b">
            <a:noAutofit/>
          </a:bodyPr>
          <a:lstStyle>
            <a:lvl1pPr algn="l">
              <a:defRPr sz="4267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6019805" y="1592263"/>
            <a:ext cx="2765425" cy="45005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956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5" y="1089025"/>
            <a:ext cx="860228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9" y="2335667"/>
            <a:ext cx="422751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9879" y="2975435"/>
            <a:ext cx="4227513" cy="31173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335667"/>
            <a:ext cx="4227131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667" b="1"/>
            </a:lvl2pPr>
            <a:lvl3pPr marL="1219139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7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975435"/>
            <a:ext cx="4229100" cy="311739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316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332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4984" y="1089025"/>
            <a:ext cx="3200533" cy="1202419"/>
          </a:xfrm>
        </p:spPr>
        <p:txBody>
          <a:bodyPr anchor="t"/>
          <a:lstStyle>
            <a:lvl1pPr algn="l">
              <a:defRPr sz="26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4" y="1089025"/>
            <a:ext cx="5297105" cy="5003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69879" y="2293257"/>
            <a:ext cx="3195639" cy="3799568"/>
          </a:xfrm>
        </p:spPr>
        <p:txBody>
          <a:bodyPr/>
          <a:lstStyle>
            <a:lvl1pPr marL="0" indent="0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72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7" y="5526087"/>
            <a:ext cx="4302125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58777" y="1089031"/>
            <a:ext cx="8426451" cy="4437063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1" y="5526087"/>
            <a:ext cx="4302125" cy="566739"/>
          </a:xfrm>
        </p:spPr>
        <p:txBody>
          <a:bodyPr anchor="b"/>
          <a:lstStyle>
            <a:lvl1pPr marL="0" indent="0" algn="r">
              <a:buNone/>
              <a:defRPr sz="1867"/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467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592264"/>
            <a:ext cx="9144000" cy="5265737"/>
          </a:xfrm>
        </p:spPr>
        <p:txBody>
          <a:bodyPr/>
          <a:lstStyle>
            <a:lvl1pPr marL="0" indent="0">
              <a:buNone/>
              <a:defRPr sz="4267"/>
            </a:lvl1pPr>
            <a:lvl2pPr marL="609570" indent="0">
              <a:buNone/>
              <a:defRPr sz="3733"/>
            </a:lvl2pPr>
            <a:lvl3pPr marL="1219139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7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2920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5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1" y="1089025"/>
            <a:ext cx="2244725" cy="5003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69877" y="1089025"/>
            <a:ext cx="6207125" cy="5003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409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4267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609570" indent="0">
              <a:buNone/>
              <a:defRPr sz="3200"/>
            </a:lvl2pPr>
            <a:lvl3pPr marL="1219139" indent="0">
              <a:buNone/>
              <a:defRPr sz="2667"/>
            </a:lvl3pPr>
            <a:lvl4pPr marL="1828709" indent="0">
              <a:buNone/>
              <a:defRPr/>
            </a:lvl4pPr>
            <a:lvl5pPr marL="2438278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59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089025"/>
            <a:ext cx="9144000" cy="55740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9877" y="1419385"/>
            <a:ext cx="8604251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8" y="4592639"/>
            <a:ext cx="8604251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264980" y="6356351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47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1592263"/>
            <a:ext cx="9144000" cy="4500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6" y="2599645"/>
            <a:ext cx="8604251" cy="1362075"/>
          </a:xfrm>
        </p:spPr>
        <p:txBody>
          <a:bodyPr anchor="b"/>
          <a:lstStyle>
            <a:lvl1pPr algn="ctr">
              <a:defRPr sz="5333" b="1" i="1" cap="none"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8" y="4339545"/>
            <a:ext cx="8604251" cy="1500187"/>
          </a:xfrm>
        </p:spPr>
        <p:txBody>
          <a:bodyPr anchor="t"/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705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21"/>
            <a:ext cx="4225925" cy="385931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21"/>
            <a:ext cx="4225925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68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6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63641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3166759" y="2233521"/>
            <a:ext cx="2808000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53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ns plus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21"/>
            <a:ext cx="4225925" cy="38593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36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69877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223351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3"/>
          </p:nvPr>
        </p:nvSpPr>
        <p:spPr>
          <a:xfrm>
            <a:off x="26498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4"/>
          </p:nvPr>
        </p:nvSpPr>
        <p:spPr>
          <a:xfrm>
            <a:off x="4648204" y="4220825"/>
            <a:ext cx="4225925" cy="18720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1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ymmetrisch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1999" y="2155606"/>
            <a:ext cx="4300156" cy="3937225"/>
          </a:xfr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2" y="1605650"/>
            <a:ext cx="4300155" cy="549956"/>
          </a:xfrm>
        </p:spPr>
        <p:txBody>
          <a:bodyPr anchor="b">
            <a:noAutofit/>
          </a:bodyPr>
          <a:lstStyle>
            <a:lvl1pPr algn="l">
              <a:defRPr sz="4267"/>
            </a:lvl1pPr>
          </a:lstStyle>
          <a:p>
            <a:r>
              <a:rPr lang="de-DE"/>
              <a:t>Mastertitelformat bearbeiten</a:t>
            </a:r>
            <a:endParaRPr lang="de-AT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358779" y="1592263"/>
            <a:ext cx="2765425" cy="450056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40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MARS\Gaste$\SYSTEM\Desktop\PowerPoints_neu\Kopfleisten\kopfleiste_tuerkis_ppt.jpg">
            <a:extLst>
              <a:ext uri="{FF2B5EF4-FFF2-40B4-BE49-F238E27FC236}">
                <a16:creationId xmlns:a16="http://schemas.microsoft.com/office/drawing/2014/main" id="{40F7B09C-7A70-49B7-8E0D-EBF357417F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9875" y="1090515"/>
            <a:ext cx="860228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9877" y="2344057"/>
            <a:ext cx="8604251" cy="374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393897" y="289736"/>
            <a:ext cx="634466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67" cap="all" dirty="0" err="1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EleKtronik</a:t>
            </a:r>
            <a:r>
              <a:rPr lang="de-AT" sz="1867" cap="all" dirty="0">
                <a:solidFill>
                  <a:schemeClr val="accent1"/>
                </a:solidFill>
                <a:latin typeface="+mn-lt"/>
                <a:cs typeface="Estrangelo Edessa" pitchFamily="66" charset="0"/>
              </a:rPr>
              <a:t> und Computer Engineering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38555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 Verbindung 13"/>
          <p:cNvCxnSpPr/>
          <p:nvPr/>
        </p:nvCxnSpPr>
        <p:spPr>
          <a:xfrm>
            <a:off x="355602" y="6311900"/>
            <a:ext cx="8423275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3"/>
          <p:cNvCxnSpPr>
            <a:cxnSpLocks/>
          </p:cNvCxnSpPr>
          <p:nvPr/>
        </p:nvCxnSpPr>
        <p:spPr>
          <a:xfrm>
            <a:off x="269875" y="6311900"/>
            <a:ext cx="8604000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4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hdr="0"/>
  <p:txStyles>
    <p:titleStyle>
      <a:lvl1pPr algn="l" defTabSz="609570" rtl="0" eaLnBrk="1" latinLnBrk="0" hangingPunct="1">
        <a:spcBef>
          <a:spcPct val="0"/>
        </a:spcBef>
        <a:buNone/>
        <a:defRPr sz="4267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6095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447877" indent="0" algn="l" defTabSz="609570" rtl="0" eaLnBrk="1" latinLnBrk="0" hangingPunct="1"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37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227" userDrawn="1">
          <p15:clr>
            <a:srgbClr val="F26B43"/>
          </p15:clr>
        </p15:guide>
        <p15:guide id="3" pos="171" userDrawn="1">
          <p15:clr>
            <a:srgbClr val="F26B43"/>
          </p15:clr>
        </p15:guide>
        <p15:guide id="4" pos="5535" userDrawn="1">
          <p15:clr>
            <a:srgbClr val="F26B43"/>
          </p15:clr>
        </p15:guide>
        <p15:guide id="5" pos="5591" userDrawn="1">
          <p15:clr>
            <a:srgbClr val="F26B43"/>
          </p15:clr>
        </p15:guide>
        <p15:guide id="6" orient="horz" pos="5117" userDrawn="1">
          <p15:clr>
            <a:srgbClr val="F26B43"/>
          </p15:clr>
        </p15:guide>
        <p15:guide id="7" orient="horz" pos="915" userDrawn="1">
          <p15:clr>
            <a:srgbClr val="F26B43"/>
          </p15:clr>
        </p15:guide>
        <p15:guide id="8" orient="horz" pos="55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Smart </a:t>
            </a:r>
            <a:r>
              <a:rPr lang="de-AT" dirty="0" err="1"/>
              <a:t>Toilet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AT" sz="2400" dirty="0"/>
          </a:p>
          <a:p>
            <a:r>
              <a:rPr lang="de-AT" sz="2400" dirty="0"/>
              <a:t>Felix </a:t>
            </a:r>
            <a:r>
              <a:rPr lang="de-AT" sz="2400" dirty="0" err="1"/>
              <a:t>Feistritzer</a:t>
            </a:r>
            <a:r>
              <a:rPr lang="de-AT" sz="2400" dirty="0"/>
              <a:t>, Michael Wettl, Matthias Winkler</a:t>
            </a: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53718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B48FF-6082-88A4-01BB-C5CB5309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6B7CCE-DEEB-AEDE-901A-33C4BB0C9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A2DE25-317D-0799-9020-0FCA398B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1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Toilettensitz, Toilette, Badezimmer, Bidet enthält.&#10;&#10;KI-generierte Inhalte können fehlerhaft sein.">
            <a:extLst>
              <a:ext uri="{FF2B5EF4-FFF2-40B4-BE49-F238E27FC236}">
                <a16:creationId xmlns:a16="http://schemas.microsoft.com/office/drawing/2014/main" id="{EE715DA8-1C46-3C37-A6DD-0C32E162D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628" y="2783970"/>
            <a:ext cx="2848744" cy="2848744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138AEE-2F91-6683-A7D4-E55D45EC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20" name="Grafik 19" descr="Ein Bild, das Clipart, Zeichnung, Entwurf, Darstellung enthält.&#10;&#10;KI-generierte Inhalte können fehlerhaft sein.">
            <a:extLst>
              <a:ext uri="{FF2B5EF4-FFF2-40B4-BE49-F238E27FC236}">
                <a16:creationId xmlns:a16="http://schemas.microsoft.com/office/drawing/2014/main" id="{02018789-019D-7EF3-99CA-762B533EE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58" y="3338422"/>
            <a:ext cx="2040996" cy="1471218"/>
          </a:xfrm>
          <a:prstGeom prst="rect">
            <a:avLst/>
          </a:prstGeom>
        </p:spPr>
      </p:pic>
      <p:pic>
        <p:nvPicPr>
          <p:cNvPr id="24" name="Grafik 23" descr="Ein Bild, das Screenshot, Kunst enthält.&#10;&#10;KI-generierte Inhalte können fehlerhaft sein.">
            <a:extLst>
              <a:ext uri="{FF2B5EF4-FFF2-40B4-BE49-F238E27FC236}">
                <a16:creationId xmlns:a16="http://schemas.microsoft.com/office/drawing/2014/main" id="{C49CE2D6-C130-E3DA-2A10-774F6C9F1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789" y="3429000"/>
            <a:ext cx="1472630" cy="1872483"/>
          </a:xfrm>
          <a:prstGeom prst="rect">
            <a:avLst/>
          </a:prstGeom>
        </p:spPr>
      </p:pic>
      <p:pic>
        <p:nvPicPr>
          <p:cNvPr id="26" name="Grafik 25" descr="Ein Bild, das Glühbirne enthält.&#10;&#10;KI-generierte Inhalte können fehlerhaft sein.">
            <a:extLst>
              <a:ext uri="{FF2B5EF4-FFF2-40B4-BE49-F238E27FC236}">
                <a16:creationId xmlns:a16="http://schemas.microsoft.com/office/drawing/2014/main" id="{85346C58-368E-AB0C-4393-13FCEE88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4179686" y="3946900"/>
            <a:ext cx="614836" cy="1013466"/>
          </a:xfrm>
          <a:prstGeom prst="rect">
            <a:avLst/>
          </a:prstGeom>
        </p:spPr>
      </p:pic>
      <p:pic>
        <p:nvPicPr>
          <p:cNvPr id="28" name="Grafik 27" descr="Ein Bild, das Cartoon enthält.&#10;&#10;KI-generierte Inhalte können fehlerhaft sein.">
            <a:extLst>
              <a:ext uri="{FF2B5EF4-FFF2-40B4-BE49-F238E27FC236}">
                <a16:creationId xmlns:a16="http://schemas.microsoft.com/office/drawing/2014/main" id="{5C1544B0-5179-228A-663F-67F0B5256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1791" y="1665722"/>
            <a:ext cx="684344" cy="6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3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29566 -0.0717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0244 -0.4152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2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85 -0.0456 L -0.11198 0.02871 C -0.13351 0.04352 -0.15972 0.07292 -0.18437 0.10695 C -0.21267 0.14584 -0.23229 0.18079 -0.24288 0.20903 L -0.29496 0.34398 " pathEditMode="relative" rAng="18840000" ptsTypes="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94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719 0.04259 L -2.5E-6 -1.4814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F5F64-702B-37D4-9AD6-11C892B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Ingestion / Transformation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375DD-D6A1-9E5B-23BB-48532ECD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Door </a:t>
            </a:r>
            <a:r>
              <a:rPr lang="de-AT" dirty="0" err="1"/>
              <a:t>Detection</a:t>
            </a: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Light </a:t>
            </a:r>
            <a:r>
              <a:rPr lang="de-AT" dirty="0" err="1"/>
              <a:t>measurement</a:t>
            </a:r>
            <a:endParaRPr lang="de-AT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AT" dirty="0"/>
              <a:t>Air </a:t>
            </a:r>
            <a:r>
              <a:rPr lang="de-AT" dirty="0" err="1"/>
              <a:t>quality</a:t>
            </a:r>
            <a:r>
              <a:rPr lang="de-AT" dirty="0"/>
              <a:t> </a:t>
            </a:r>
            <a:r>
              <a:rPr lang="de-AT" dirty="0" err="1"/>
              <a:t>readings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6DFBF7-802F-A6E2-EED5-9A382523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74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8DB0F-9901-0C3C-708A-F3D0C600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Door </a:t>
            </a:r>
            <a:r>
              <a:rPr lang="de-AT" dirty="0" err="1"/>
              <a:t>Detection</a:t>
            </a:r>
            <a:r>
              <a:rPr lang="de-AT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097B21-EF7A-D3A2-865E-A960E1EF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BAF0635-C15D-CE24-C169-507F1C4E2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05" y="2833953"/>
            <a:ext cx="8604250" cy="2039406"/>
          </a:xfrm>
        </p:spPr>
      </p:pic>
    </p:spTree>
    <p:extLst>
      <p:ext uri="{BB962C8B-B14F-4D97-AF65-F5344CB8AC3E}">
        <p14:creationId xmlns:p14="http://schemas.microsoft.com/office/powerpoint/2010/main" val="89149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2836-A15A-8516-E2C0-CF5FFE4D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Light </a:t>
            </a:r>
            <a:r>
              <a:rPr lang="de-AT" dirty="0" err="1"/>
              <a:t>measurement</a:t>
            </a:r>
            <a:endParaRPr lang="de-A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B8252C7-61AE-41D1-A4C5-03115ABFA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98" y="3009229"/>
            <a:ext cx="7772603" cy="188327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B70B46-338D-B457-4282-DDD329C4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97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FFCB-5A4F-D04B-5646-3C9AE9B3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Air Quality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427C971-D9B5-389B-CB09-1A19F8BF7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90" y="2344738"/>
            <a:ext cx="8515019" cy="374808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D7410C-9F49-7B9D-E384-235C4866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97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FCF9DD9-C695-410B-0769-319E7862D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999" y="1735613"/>
            <a:ext cx="7440002" cy="4159189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776BB8-D165-478C-281B-FD2528B1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4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12780-3B82-C16A-C833-F982FCC1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Transformation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5FADF0E-CEF4-0308-EBB5-46559B64D5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542" y="3214961"/>
            <a:ext cx="7554915" cy="172719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EBB18-E29D-01CC-F8EE-8D9D76B7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91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BCFCA-81B9-C3D9-5280-D20A6090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Predictive</a:t>
            </a:r>
            <a:r>
              <a:rPr lang="de-AT" dirty="0"/>
              <a:t> Modelling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AC834EA-85C8-D559-D03D-45A3E9672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946" y="2845674"/>
            <a:ext cx="7052108" cy="300182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F4B3C6-7627-4B06-F84D-F8F3F94D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555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Vorlage_Engineering_türkis">
  <a:themeElements>
    <a:clrScheme name="FH türk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0B0CA"/>
      </a:accent1>
      <a:accent2>
        <a:srgbClr val="056781"/>
      </a:accent2>
      <a:accent3>
        <a:srgbClr val="22FFFE"/>
      </a:accent3>
      <a:accent4>
        <a:srgbClr val="BBBBBB"/>
      </a:accent4>
      <a:accent5>
        <a:srgbClr val="888888"/>
      </a:accent5>
      <a:accent6>
        <a:srgbClr val="444444"/>
      </a:accent6>
      <a:hlink>
        <a:srgbClr val="0000FF"/>
      </a:hlink>
      <a:folHlink>
        <a:srgbClr val="800080"/>
      </a:folHlink>
    </a:clrScheme>
    <a:fontScheme name="FH Joanneum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E 4.3.potx" id="{C09721E3-E110-4C1A-9E4F-3FB25D4F5BDE}" vid="{F361C08A-3677-4F00-B7AD-EC8DAD53093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ECE 4.3</Template>
  <TotalTime>0</TotalTime>
  <Words>40</Words>
  <Application>Microsoft Office PowerPoint</Application>
  <PresentationFormat>Bildschirmpräsentation (4:3)</PresentationFormat>
  <Paragraphs>21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PPT_Vorlage_Engineering_türkis</vt:lpstr>
      <vt:lpstr>Smart Toilet</vt:lpstr>
      <vt:lpstr>PowerPoint-Präsentation</vt:lpstr>
      <vt:lpstr>Data Ingestion / Transformation</vt:lpstr>
      <vt:lpstr>Door Detection </vt:lpstr>
      <vt:lpstr>Light measurement</vt:lpstr>
      <vt:lpstr>Air Quality</vt:lpstr>
      <vt:lpstr>PowerPoint-Präsentation</vt:lpstr>
      <vt:lpstr>Data Transformation</vt:lpstr>
      <vt:lpstr>Predictive Modelling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Wettl Michael</dc:creator>
  <cp:lastModifiedBy>Wettl Michael</cp:lastModifiedBy>
  <cp:revision>1</cp:revision>
  <dcterms:created xsi:type="dcterms:W3CDTF">2025-06-08T12:54:38Z</dcterms:created>
  <dcterms:modified xsi:type="dcterms:W3CDTF">2025-06-08T15:30:52Z</dcterms:modified>
</cp:coreProperties>
</file>