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7" userDrawn="1">
          <p15:clr>
            <a:srgbClr val="A4A3A4"/>
          </p15:clr>
        </p15:guide>
        <p15:guide id="2" orient="horz" pos="1337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553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915" userDrawn="1">
          <p15:clr>
            <a:srgbClr val="A4A3A4"/>
          </p15:clr>
        </p15:guide>
        <p15:guide id="7" orient="horz" pos="5571" userDrawn="1">
          <p15:clr>
            <a:srgbClr val="A4A3A4"/>
          </p15:clr>
        </p15:guide>
        <p15:guide id="8" orient="horz" pos="3839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687" userDrawn="1">
          <p15:clr>
            <a:srgbClr val="A4A3A4"/>
          </p15:clr>
        </p15:guide>
        <p15:guide id="11" orient="horz" pos="4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8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54" y="58"/>
      </p:cViewPr>
      <p:guideLst>
        <p:guide orient="horz" pos="5117"/>
        <p:guide orient="horz" pos="1337"/>
        <p:guide pos="227"/>
        <p:guide pos="5535"/>
        <p:guide pos="2880"/>
        <p:guide orient="horz" pos="915"/>
        <p:guide orient="horz" pos="5571"/>
        <p:guide orient="horz" pos="3839"/>
        <p:guide orient="horz" pos="1003"/>
        <p:guide orient="horz" pos="687"/>
        <p:guide orient="horz" pos="4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RandomForestClassifier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90" y="1401890"/>
            <a:ext cx="8596539" cy="1470025"/>
          </a:xfrm>
        </p:spPr>
        <p:txBody>
          <a:bodyPr anchor="t">
            <a:normAutofit/>
          </a:bodyPr>
          <a:lstStyle>
            <a:lvl1pPr algn="l">
              <a:defRPr sz="5333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90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61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880" userDrawn="1">
          <p15:clr>
            <a:srgbClr val="FBAE40"/>
          </p15:clr>
        </p15:guide>
        <p15:guide id="1" pos="227" userDrawn="1">
          <p15:clr>
            <a:srgbClr val="FBAE40"/>
          </p15:clr>
        </p15:guide>
        <p15:guide id="2" pos="5535" userDrawn="1">
          <p15:clr>
            <a:srgbClr val="FBAE40"/>
          </p15:clr>
        </p15:guide>
        <p15:guide id="3" orient="horz" pos="1337" userDrawn="1">
          <p15:clr>
            <a:srgbClr val="FBAE40"/>
          </p15:clr>
        </p15:guide>
        <p15:guide id="4" orient="horz" pos="5117" userDrawn="1">
          <p15:clr>
            <a:srgbClr val="FBAE40"/>
          </p15:clr>
        </p15:guide>
        <p15:guide id="5" orient="horz" pos="915" userDrawn="1">
          <p15:clr>
            <a:srgbClr val="FBAE40"/>
          </p15:clr>
        </p15:guide>
        <p15:guide id="6" orient="horz" pos="5571" userDrawn="1">
          <p15:clr>
            <a:srgbClr val="FBAE40"/>
          </p15:clr>
        </p15:guide>
        <p15:guide id="7" pos="171" userDrawn="1">
          <p15:clr>
            <a:srgbClr val="FBAE40"/>
          </p15:clr>
        </p15:guide>
        <p15:guide id="8" pos="55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6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9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5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6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9" y="2335667"/>
            <a:ext cx="422751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9" y="2975435"/>
            <a:ext cx="4227513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335667"/>
            <a:ext cx="4227131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975435"/>
            <a:ext cx="4229100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6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32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4" y="1089025"/>
            <a:ext cx="3200533" cy="1202419"/>
          </a:xfrm>
        </p:spPr>
        <p:txBody>
          <a:bodyPr anchor="t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4" y="1089025"/>
            <a:ext cx="5297105" cy="5003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9" y="2293257"/>
            <a:ext cx="3195639" cy="3799568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7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5526087"/>
            <a:ext cx="4302125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7" y="1089031"/>
            <a:ext cx="8426451" cy="4437063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1" y="5526087"/>
            <a:ext cx="4302125" cy="566739"/>
          </a:xfrm>
        </p:spPr>
        <p:txBody>
          <a:bodyPr anchor="b"/>
          <a:lstStyle>
            <a:lvl1pPr marL="0" indent="0" algn="r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46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4"/>
            <a:ext cx="9144000" cy="5265737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2920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5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1" y="1089025"/>
            <a:ext cx="2244725" cy="5003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7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0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2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609570" indent="0">
              <a:buNone/>
              <a:defRPr sz="3200"/>
            </a:lvl2pPr>
            <a:lvl3pPr marL="1219139" indent="0">
              <a:buNone/>
              <a:defRPr sz="2667"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5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1419385"/>
            <a:ext cx="8604251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592639"/>
            <a:ext cx="8604251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498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2599645"/>
            <a:ext cx="8604251" cy="1362075"/>
          </a:xfrm>
        </p:spPr>
        <p:txBody>
          <a:bodyPr anchor="b"/>
          <a:lstStyle>
            <a:lvl1pPr algn="ctr">
              <a:defRPr sz="5333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8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3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2" y="1605650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9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4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MARS\Gaste$\SYSTEM\Desktop\PowerPoints_neu\Kopfleisten\kopfleiste_tuerkis_ppt.jpg">
            <a:extLst>
              <a:ext uri="{FF2B5EF4-FFF2-40B4-BE49-F238E27FC236}">
                <a16:creationId xmlns:a16="http://schemas.microsoft.com/office/drawing/2014/main" id="{40F7B09C-7A70-49B7-8E0D-EBF357417F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7" y="2344057"/>
            <a:ext cx="8604251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3897" y="289736"/>
            <a:ext cx="63446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67" cap="all" dirty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EleKtronik</a:t>
            </a:r>
            <a:r>
              <a:rPr lang="de-AT" sz="1867" cap="all" dirty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 und Computer Engineering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2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3"/>
          <p:cNvCxnSpPr>
            <a:cxnSpLocks/>
          </p:cNvCxnSpPr>
          <p:nvPr/>
        </p:nvCxnSpPr>
        <p:spPr>
          <a:xfrm>
            <a:off x="269875" y="6311900"/>
            <a:ext cx="8604000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/>
  <p:txStyles>
    <p:titleStyle>
      <a:lvl1pPr algn="l" defTabSz="6095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6095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47877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37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171" userDrawn="1">
          <p15:clr>
            <a:srgbClr val="F26B43"/>
          </p15:clr>
        </p15:guide>
        <p15:guide id="4" pos="5535" userDrawn="1">
          <p15:clr>
            <a:srgbClr val="F26B43"/>
          </p15:clr>
        </p15:guide>
        <p15:guide id="5" pos="5591" userDrawn="1">
          <p15:clr>
            <a:srgbClr val="F26B43"/>
          </p15:clr>
        </p15:guide>
        <p15:guide id="6" orient="horz" pos="5117" userDrawn="1">
          <p15:clr>
            <a:srgbClr val="F26B43"/>
          </p15:clr>
        </p15:guide>
        <p15:guide id="7" orient="horz" pos="915" userDrawn="1">
          <p15:clr>
            <a:srgbClr val="F26B43"/>
          </p15:clr>
        </p15:guide>
        <p15:guide id="8" orient="horz" pos="55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Toilet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sz="2400" dirty="0"/>
          </a:p>
          <a:p>
            <a:r>
              <a:rPr lang="de-AT" sz="2400" dirty="0"/>
              <a:t>Felix </a:t>
            </a:r>
            <a:r>
              <a:rPr lang="de-AT" sz="2400" dirty="0" err="1"/>
              <a:t>Feistritzer</a:t>
            </a:r>
            <a:r>
              <a:rPr lang="de-AT" sz="2400" dirty="0"/>
              <a:t>, Michael Wettl, Matthias Winkler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5C6F3-6B8C-0750-5D9D-9C4E52FD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3DE37-C539-36C3-FA55-237AD15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3B730EA-21CC-DB25-E30E-7D87CFEC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4" y="2344057"/>
            <a:ext cx="8604251" cy="37487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 err="1"/>
              <a:t>Tables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Insert </a:t>
            </a:r>
            <a:r>
              <a:rPr lang="de-AT" sz="2400" dirty="0" err="1"/>
              <a:t>data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SQL-Diagramm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SQL-</a:t>
            </a:r>
            <a:r>
              <a:rPr lang="de-AT" sz="2400" dirty="0" err="1"/>
              <a:t>Queries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081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4D89BD4-E673-038E-9FA3-02AFE5E4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13" y="1372383"/>
            <a:ext cx="5052774" cy="431364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7CB6D-C4DF-F658-2D52-32394A0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1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66762-E095-7F84-2830-7A7FAB0E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5453BD-B286-6740-7A89-832D3C8D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15" y="3183577"/>
            <a:ext cx="4364201" cy="9620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E2BD34-27DD-FECB-1FAC-858AEB1B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0" y="1555635"/>
            <a:ext cx="3937827" cy="11993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30F27E-BB3C-B064-9410-49B403375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90" y="4574128"/>
            <a:ext cx="5227065" cy="10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15391-6BD7-098D-8B4C-6BD6EE56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AT" dirty="0"/>
              <a:t>„</a:t>
            </a: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settle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dumb</a:t>
            </a:r>
            <a:r>
              <a:rPr lang="de-AT" dirty="0"/>
              <a:t> </a:t>
            </a:r>
            <a:r>
              <a:rPr lang="de-AT" dirty="0" err="1"/>
              <a:t>toilets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sh*t (</a:t>
            </a:r>
            <a:r>
              <a:rPr lang="de-AT" dirty="0" err="1"/>
              <a:t>flush</a:t>
            </a:r>
            <a:r>
              <a:rPr lang="de-AT" dirty="0"/>
              <a:t>)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intelligence</a:t>
            </a:r>
            <a:r>
              <a:rPr lang="de-AT" dirty="0"/>
              <a:t>!“</a:t>
            </a:r>
          </a:p>
          <a:p>
            <a:pPr algn="ctr"/>
            <a:r>
              <a:rPr lang="de-AT" sz="1600" dirty="0"/>
              <a:t>- </a:t>
            </a:r>
            <a:r>
              <a:rPr lang="de-AT" sz="1600" dirty="0" err="1"/>
              <a:t>Some</a:t>
            </a:r>
            <a:r>
              <a:rPr lang="de-AT" sz="1600" dirty="0"/>
              <a:t> AI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DE90D1-A4BB-B131-B067-895C7CFB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oilettensitz, Toilette, Badezimmer, Bidet enthält.&#10;&#10;KI-generierte Inhalte können fehlerhaft sein.">
            <a:extLst>
              <a:ext uri="{FF2B5EF4-FFF2-40B4-BE49-F238E27FC236}">
                <a16:creationId xmlns:a16="http://schemas.microsoft.com/office/drawing/2014/main" id="{EE715DA8-1C46-3C37-A6DD-0C32E162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28" y="2783970"/>
            <a:ext cx="2848744" cy="284874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138AEE-2F91-6683-A7D4-E55D45EC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20" name="Grafik 19" descr="Ein Bild, das Clipart, Zeichnung, Entwurf, Darstellung enthält.&#10;&#10;KI-generierte Inhalte können fehlerhaft sein.">
            <a:extLst>
              <a:ext uri="{FF2B5EF4-FFF2-40B4-BE49-F238E27FC236}">
                <a16:creationId xmlns:a16="http://schemas.microsoft.com/office/drawing/2014/main" id="{02018789-019D-7EF3-99CA-762B533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58" y="3338422"/>
            <a:ext cx="2040996" cy="1471218"/>
          </a:xfrm>
          <a:prstGeom prst="rect">
            <a:avLst/>
          </a:prstGeom>
        </p:spPr>
      </p:pic>
      <p:pic>
        <p:nvPicPr>
          <p:cNvPr id="24" name="Grafik 23" descr="Ein Bild, das Screenshot, Kunst enthält.&#10;&#10;KI-generierte Inhalte können fehlerhaft sein.">
            <a:extLst>
              <a:ext uri="{FF2B5EF4-FFF2-40B4-BE49-F238E27FC236}">
                <a16:creationId xmlns:a16="http://schemas.microsoft.com/office/drawing/2014/main" id="{C49CE2D6-C130-E3DA-2A10-774F6C9F1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89" y="3429000"/>
            <a:ext cx="1472630" cy="1872483"/>
          </a:xfrm>
          <a:prstGeom prst="rect">
            <a:avLst/>
          </a:prstGeom>
        </p:spPr>
      </p:pic>
      <p:pic>
        <p:nvPicPr>
          <p:cNvPr id="26" name="Grafik 25" descr="Ein Bild, das Glühbirne enthält.&#10;&#10;KI-generierte Inhalte können fehlerhaft sein.">
            <a:extLst>
              <a:ext uri="{FF2B5EF4-FFF2-40B4-BE49-F238E27FC236}">
                <a16:creationId xmlns:a16="http://schemas.microsoft.com/office/drawing/2014/main" id="{85346C58-368E-AB0C-4393-13FCEE88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179686" y="3946900"/>
            <a:ext cx="614836" cy="1013466"/>
          </a:xfrm>
          <a:prstGeom prst="rect">
            <a:avLst/>
          </a:prstGeom>
        </p:spPr>
      </p:pic>
      <p:pic>
        <p:nvPicPr>
          <p:cNvPr id="28" name="Grafik 27" descr="Ein Bild, das Cartoon enthält.&#10;&#10;KI-generierte Inhalte können fehlerhaft sein.">
            <a:extLst>
              <a:ext uri="{FF2B5EF4-FFF2-40B4-BE49-F238E27FC236}">
                <a16:creationId xmlns:a16="http://schemas.microsoft.com/office/drawing/2014/main" id="{5C1544B0-5179-228A-663F-67F0B525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791" y="1665722"/>
            <a:ext cx="684344" cy="6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29566 -0.0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244 -0.4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5 -0.0456 L -0.11198 0.02871 C -0.13351 0.04352 -0.15972 0.07292 -0.18437 0.10695 C -0.21267 0.14584 -0.23229 0.18079 -0.24288 0.20903 L -0.29496 0.34398 " pathEditMode="relative" rAng="18840000" ptsTypes="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04259 L -2.5E-6 -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5F64-702B-37D4-9AD6-11C892B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Ingestion / Transformation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75DD-D6A1-9E5B-23BB-48532ECD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Door </a:t>
            </a:r>
            <a:r>
              <a:rPr lang="de-AT" sz="2400" dirty="0" err="1"/>
              <a:t>Detection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Light </a:t>
            </a:r>
            <a:r>
              <a:rPr lang="de-AT" sz="2400" dirty="0" err="1"/>
              <a:t>measurement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Air </a:t>
            </a:r>
            <a:r>
              <a:rPr lang="de-AT" sz="2400" dirty="0" err="1"/>
              <a:t>quality</a:t>
            </a:r>
            <a:r>
              <a:rPr lang="de-AT" sz="2400" dirty="0"/>
              <a:t> </a:t>
            </a:r>
            <a:r>
              <a:rPr lang="de-AT" sz="2400" dirty="0" err="1"/>
              <a:t>readings</a:t>
            </a:r>
            <a:endParaRPr lang="de-AT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DFBF7-802F-A6E2-EED5-9A38252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7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8DB0F-9901-0C3C-708A-F3D0C60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Door </a:t>
            </a:r>
            <a:r>
              <a:rPr lang="de-AT" dirty="0" err="1"/>
              <a:t>Detection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097B21-EF7A-D3A2-865E-A960E1EF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BAF0635-C15D-CE24-C169-507F1C4E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90" y="2917666"/>
            <a:ext cx="7916619" cy="1876422"/>
          </a:xfrm>
        </p:spPr>
      </p:pic>
    </p:spTree>
    <p:extLst>
      <p:ext uri="{BB962C8B-B14F-4D97-AF65-F5344CB8AC3E}">
        <p14:creationId xmlns:p14="http://schemas.microsoft.com/office/powerpoint/2010/main" val="8914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2836-A15A-8516-E2C0-CF5FFE4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Light </a:t>
            </a:r>
            <a:r>
              <a:rPr lang="de-AT" dirty="0" err="1"/>
              <a:t>measurement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8252C7-61AE-41D1-A4C5-03115ABFA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98" y="3009229"/>
            <a:ext cx="7772603" cy="188327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70B46-338D-B457-4282-DDD329C4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FFCB-5A4F-D04B-5646-3C9AE9B3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Air Quality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7410C-9F49-7B9D-E384-235C4866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C41EE2-48A2-047B-A7CA-3DD6A4F6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91" y="2406784"/>
            <a:ext cx="8036417" cy="3522390"/>
          </a:xfrm>
        </p:spPr>
      </p:pic>
    </p:spTree>
    <p:extLst>
      <p:ext uri="{BB962C8B-B14F-4D97-AF65-F5344CB8AC3E}">
        <p14:creationId xmlns:p14="http://schemas.microsoft.com/office/powerpoint/2010/main" val="12599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12780-3B82-C16A-C833-F982FCC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Transformation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FADF0E-CEF4-0308-EBB5-46559B64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2" y="3214961"/>
            <a:ext cx="7554915" cy="172719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EBB18-E29D-01CC-F8EE-8D9D76B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BCFCA-81B9-C3D9-5280-D20A6090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Predictive</a:t>
            </a:r>
            <a:r>
              <a:rPr lang="de-AT" dirty="0"/>
              <a:t> Modelling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4B3C6-7627-4B06-F84D-F8F3F94D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59AA4A-68EF-D2A8-0418-AEACB550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467" t="1886"/>
          <a:stretch>
            <a:fillRect/>
          </a:stretch>
        </p:blipFill>
        <p:spPr>
          <a:xfrm>
            <a:off x="2191643" y="2511381"/>
            <a:ext cx="4408780" cy="3324216"/>
          </a:xfrm>
        </p:spPr>
      </p:pic>
    </p:spTree>
    <p:extLst>
      <p:ext uri="{BB962C8B-B14F-4D97-AF65-F5344CB8AC3E}">
        <p14:creationId xmlns:p14="http://schemas.microsoft.com/office/powerpoint/2010/main" val="26395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9ACD8A0-5D64-1B3D-C75E-6F213D44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394" y="1708241"/>
            <a:ext cx="6637212" cy="344151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2DE25-317D-0799-9020-0FCA398B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177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Engineering_türkis">
  <a:themeElements>
    <a:clrScheme name="FH türk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B0CA"/>
      </a:accent1>
      <a:accent2>
        <a:srgbClr val="056781"/>
      </a:accent2>
      <a:accent3>
        <a:srgbClr val="22FFFE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 4.3.potx" id="{C09721E3-E110-4C1A-9E4F-3FB25D4F5BDE}" vid="{F361C08A-3677-4F00-B7AD-EC8DAD5309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 4.3</Template>
  <TotalTime>0</TotalTime>
  <Words>72</Words>
  <Application>Microsoft Office PowerPoint</Application>
  <PresentationFormat>Bildschirmpräsentation (4:3)</PresentationFormat>
  <Paragraphs>33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PPT_Vorlage_Engineering_türkis</vt:lpstr>
      <vt:lpstr>Smart Toilet</vt:lpstr>
      <vt:lpstr>PowerPoint-Präsentation</vt:lpstr>
      <vt:lpstr>Data Ingestion / Transformation</vt:lpstr>
      <vt:lpstr>Door Detection </vt:lpstr>
      <vt:lpstr>Light measurement</vt:lpstr>
      <vt:lpstr>Air Quality</vt:lpstr>
      <vt:lpstr>Data Transformation</vt:lpstr>
      <vt:lpstr>Predictive Modelling</vt:lpstr>
      <vt:lpstr>PowerPoint-Präsentation</vt:lpstr>
      <vt:lpstr>SQL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Wettl Michael</dc:creator>
  <cp:lastModifiedBy>Wettl Michael</cp:lastModifiedBy>
  <cp:revision>3</cp:revision>
  <dcterms:created xsi:type="dcterms:W3CDTF">2025-06-08T12:54:38Z</dcterms:created>
  <dcterms:modified xsi:type="dcterms:W3CDTF">2025-06-11T22:45:21Z</dcterms:modified>
</cp:coreProperties>
</file>