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499d7510b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499d7510b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499d7510b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499d7510b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499d7510b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499d7510b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499d7510b_2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499d7510b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499d7510b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499d7510b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499d7510b_2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e499d7510b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499d7510b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499d7510b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e499d7510b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e499d7510b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2c626762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e2c626762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499d7510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499d7510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2a0b5fcba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2a0b5fcba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2c626762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2c626762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2c626762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2c626762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2c626762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2c626762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2c626762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2c626762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499d7510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499d7510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499d7510b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499d7510b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0" y="1328725"/>
            <a:ext cx="5535000" cy="15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44"/>
              <a:t>Último</a:t>
            </a:r>
            <a:r>
              <a:rPr b="1" lang="en" sz="4344"/>
              <a:t> partido de Perú</a:t>
            </a:r>
            <a:endParaRPr b="1" sz="4344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32354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Copa America(Semifinal)</a:t>
            </a:r>
            <a:endParaRPr/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4095150" y="3575800"/>
            <a:ext cx="953700" cy="3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 Brasil</a:t>
            </a:r>
            <a:endParaRPr/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5825" y="214300"/>
            <a:ext cx="2505425" cy="175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600" y="3075425"/>
            <a:ext cx="2781375" cy="185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494825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 txBox="1"/>
          <p:nvPr/>
        </p:nvSpPr>
        <p:spPr>
          <a:xfrm>
            <a:off x="2824875" y="2804625"/>
            <a:ext cx="132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Respuesta simple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9625" y="1077525"/>
            <a:ext cx="3963550" cy="214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26" y="0"/>
            <a:ext cx="3890950" cy="426950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3"/>
          <p:cNvSpPr txBox="1"/>
          <p:nvPr/>
        </p:nvSpPr>
        <p:spPr>
          <a:xfrm>
            <a:off x="1924275" y="2319150"/>
            <a:ext cx="132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Tipo de pelota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31500"/>
            <a:ext cx="426720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802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4"/>
          <p:cNvSpPr txBox="1"/>
          <p:nvPr/>
        </p:nvSpPr>
        <p:spPr>
          <a:xfrm>
            <a:off x="2470500" y="1549125"/>
            <a:ext cx="138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Doble condicional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2410275" y="2754525"/>
            <a:ext cx="138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Respuesta simple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0625" y="608126"/>
            <a:ext cx="3696225" cy="22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80301" cy="505670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5"/>
          <p:cNvSpPr txBox="1"/>
          <p:nvPr/>
        </p:nvSpPr>
        <p:spPr>
          <a:xfrm>
            <a:off x="2123500" y="2663925"/>
            <a:ext cx="138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Como refieren a tickets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p25"/>
          <p:cNvCxnSpPr>
            <a:stCxn id="220" idx="1"/>
          </p:cNvCxnSpPr>
          <p:nvPr/>
        </p:nvCxnSpPr>
        <p:spPr>
          <a:xfrm flipH="1">
            <a:off x="725200" y="2971725"/>
            <a:ext cx="1398300" cy="6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25"/>
          <p:cNvSpPr txBox="1"/>
          <p:nvPr/>
        </p:nvSpPr>
        <p:spPr>
          <a:xfrm>
            <a:off x="2123500" y="4203450"/>
            <a:ext cx="13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 el partido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Google Shape;223;p25"/>
          <p:cNvCxnSpPr>
            <a:stCxn id="222" idx="1"/>
          </p:cNvCxnSpPr>
          <p:nvPr/>
        </p:nvCxnSpPr>
        <p:spPr>
          <a:xfrm rot="10800000">
            <a:off x="1272100" y="3685650"/>
            <a:ext cx="851400" cy="7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4" name="Google Shape;22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9500" y="1202675"/>
            <a:ext cx="3567975" cy="219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" y="0"/>
            <a:ext cx="485536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6"/>
          <p:cNvSpPr txBox="1"/>
          <p:nvPr/>
        </p:nvSpPr>
        <p:spPr>
          <a:xfrm>
            <a:off x="2470500" y="2760225"/>
            <a:ext cx="11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6"/>
          <p:cNvSpPr txBox="1"/>
          <p:nvPr/>
        </p:nvSpPr>
        <p:spPr>
          <a:xfrm>
            <a:off x="1590675" y="4160025"/>
            <a:ext cx="13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artido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4" name="Google Shape;234;p26"/>
          <p:cNvCxnSpPr>
            <a:stCxn id="233" idx="1"/>
          </p:cNvCxnSpPr>
          <p:nvPr/>
        </p:nvCxnSpPr>
        <p:spPr>
          <a:xfrm rot="10800000">
            <a:off x="739275" y="3642225"/>
            <a:ext cx="851400" cy="7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5" name="Google Shape;23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348" y="1103625"/>
            <a:ext cx="3761025" cy="283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62305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7"/>
          <p:cNvSpPr txBox="1"/>
          <p:nvPr/>
        </p:nvSpPr>
        <p:spPr>
          <a:xfrm>
            <a:off x="1585575" y="4160025"/>
            <a:ext cx="13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Partido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4" name="Google Shape;244;p27"/>
          <p:cNvCxnSpPr>
            <a:stCxn id="243" idx="1"/>
          </p:cNvCxnSpPr>
          <p:nvPr/>
        </p:nvCxnSpPr>
        <p:spPr>
          <a:xfrm rot="10800000">
            <a:off x="734175" y="3642225"/>
            <a:ext cx="851400" cy="7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5" name="Google Shape;24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3750" y="1673547"/>
            <a:ext cx="3383400" cy="196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0"/>
            <a:ext cx="485097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8"/>
          <p:cNvSpPr txBox="1"/>
          <p:nvPr/>
        </p:nvSpPr>
        <p:spPr>
          <a:xfrm>
            <a:off x="3276000" y="1800200"/>
            <a:ext cx="113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Doble condicional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7550" y="3743900"/>
            <a:ext cx="3236076" cy="139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8"/>
          <p:cNvSpPr txBox="1"/>
          <p:nvPr/>
        </p:nvSpPr>
        <p:spPr>
          <a:xfrm>
            <a:off x="2881650" y="2571750"/>
            <a:ext cx="113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Slots para ver si son jugadores de Peru o Brazil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8"/>
          <p:cNvSpPr txBox="1"/>
          <p:nvPr/>
        </p:nvSpPr>
        <p:spPr>
          <a:xfrm>
            <a:off x="6773625" y="4163675"/>
            <a:ext cx="1951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Imprime nombre completos usando entidades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" name="Google Shape;257;p28"/>
          <p:cNvCxnSpPr>
            <a:stCxn id="256" idx="1"/>
          </p:cNvCxnSpPr>
          <p:nvPr/>
        </p:nvCxnSpPr>
        <p:spPr>
          <a:xfrm rot="10800000">
            <a:off x="4606725" y="4505525"/>
            <a:ext cx="2166900" cy="7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8" name="Google Shape;25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6047" y="1139150"/>
            <a:ext cx="3295575" cy="19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179000" cy="439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9"/>
          <p:cNvSpPr txBox="1"/>
          <p:nvPr/>
        </p:nvSpPr>
        <p:spPr>
          <a:xfrm>
            <a:off x="2368125" y="2263950"/>
            <a:ext cx="150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Responde con Entidad partido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5" name="Google Shape;265;p29"/>
          <p:cNvCxnSpPr>
            <a:stCxn id="264" idx="1"/>
          </p:cNvCxnSpPr>
          <p:nvPr/>
        </p:nvCxnSpPr>
        <p:spPr>
          <a:xfrm flipH="1">
            <a:off x="687525" y="2571750"/>
            <a:ext cx="1680600" cy="46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6" name="Google Shape;26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638400"/>
            <a:ext cx="426720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/>
          <p:nvPr>
            <p:ph type="title"/>
          </p:nvPr>
        </p:nvSpPr>
        <p:spPr>
          <a:xfrm>
            <a:off x="819150" y="405000"/>
            <a:ext cx="7505700" cy="13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final:se debe presentar una conclusión donde se señale las ventajas y limitaciones del proyecto</a:t>
            </a:r>
            <a:endParaRPr/>
          </a:p>
        </p:txBody>
      </p:sp>
      <p:sp>
        <p:nvSpPr>
          <p:cNvPr id="272" name="Google Shape;272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Este chatbot es </a:t>
            </a:r>
            <a:r>
              <a:rPr lang="en"/>
              <a:t>útil</a:t>
            </a:r>
            <a:r>
              <a:rPr lang="en"/>
              <a:t> para aquellos que no han visto el partido o simplemente quieren recordar los detalles del mismo, lastimosamente las respuestas a contestar </a:t>
            </a:r>
            <a:r>
              <a:rPr lang="en"/>
              <a:t>están estrictamente</a:t>
            </a:r>
            <a:r>
              <a:rPr lang="en"/>
              <a:t> limitadas solo al partido para el cual fue diseñado.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type="ctrTitle"/>
          </p:nvPr>
        </p:nvSpPr>
        <p:spPr>
          <a:xfrm>
            <a:off x="218453" y="1927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0</a:t>
            </a:r>
            <a:endParaRPr/>
          </a:p>
        </p:txBody>
      </p:sp>
      <p:sp>
        <p:nvSpPr>
          <p:cNvPr id="138" name="Google Shape;138;p14"/>
          <p:cNvSpPr txBox="1"/>
          <p:nvPr>
            <p:ph idx="1" type="subTitle"/>
          </p:nvPr>
        </p:nvSpPr>
        <p:spPr>
          <a:xfrm>
            <a:off x="339950" y="1246400"/>
            <a:ext cx="5361300" cy="16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Integrantes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Pablo Eduardo Ghezzi Barton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Hans Alfonso Mendoza Alva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Braulio Sergio Matos Del Pino</a:t>
            </a:r>
            <a:endParaRPr/>
          </a:p>
        </p:txBody>
      </p:sp>
      <p:sp>
        <p:nvSpPr>
          <p:cNvPr id="139" name="Google Shape;139;p14"/>
          <p:cNvSpPr txBox="1"/>
          <p:nvPr/>
        </p:nvSpPr>
        <p:spPr>
          <a:xfrm>
            <a:off x="5749800" y="389047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https://drive.google.com/drive/folders/1MAhUN19NmYa4-JpUmNDgiWavjaKtseaB?usp=sharing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819150" y="579500"/>
            <a:ext cx="7505700" cy="15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Partido Perú - Brasil</a:t>
            </a:r>
            <a:endParaRPr/>
          </a:p>
        </p:txBody>
      </p:sp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678100" y="1501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El Chatbot tiene como </a:t>
            </a:r>
            <a:r>
              <a:rPr lang="en" sz="2000"/>
              <a:t>intención</a:t>
            </a:r>
            <a:r>
              <a:rPr lang="en" sz="2000"/>
              <a:t> y tema principal hablar sobre el </a:t>
            </a:r>
            <a:r>
              <a:rPr lang="en" sz="2000"/>
              <a:t>último</a:t>
            </a:r>
            <a:r>
              <a:rPr lang="en" sz="2000"/>
              <a:t> partido jugado por Perú ante Brasil, el cual fue el dia Lunes 5 de Junio, los temas llegan desde la fecha y lugar del partido, hasta cuantas faltas se cometieron en el mismo.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19150" y="455625"/>
            <a:ext cx="7505700" cy="3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Nota, estan en ingles en el assistant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Costo: Intento de intentar averiguar </a:t>
            </a:r>
            <a:r>
              <a:rPr lang="en"/>
              <a:t>cuánto</a:t>
            </a:r>
            <a:r>
              <a:rPr lang="en"/>
              <a:t> cuesta algo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Cantidad: </a:t>
            </a:r>
            <a:r>
              <a:rPr lang="en"/>
              <a:t> Intento de intentar averiguar cuánto de algo hay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Nombres: Completos: Intento de intentar averiguar Nombres Completos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Saludos: Saludar si dice hola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Donde: </a:t>
            </a:r>
            <a:r>
              <a:rPr lang="en"/>
              <a:t>Intento de intentar averiguar lugar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Siguiente: Un conector para verificar contexto en “vas a ver el siguiente partido”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Opinion: Intento de encontrar una </a:t>
            </a:r>
            <a:r>
              <a:rPr lang="en"/>
              <a:t>opinión</a:t>
            </a:r>
            <a:r>
              <a:rPr lang="en"/>
              <a:t> del bot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Resultado: I</a:t>
            </a:r>
            <a:r>
              <a:rPr lang="en"/>
              <a:t>ntento de encontrar un resultado (Usado para goles)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Tiempo: Intento de verificar tiempo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Tipo: </a:t>
            </a:r>
            <a:r>
              <a:rPr lang="en"/>
              <a:t>Intento de verificar tipo de algo (usado para la pelota)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Quien: </a:t>
            </a:r>
            <a:r>
              <a:rPr lang="en"/>
              <a:t>Intento de verificar quienes (usado para quienes jugaron)</a:t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1476" y="0"/>
            <a:ext cx="250104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 txBox="1"/>
          <p:nvPr/>
        </p:nvSpPr>
        <p:spPr>
          <a:xfrm>
            <a:off x="202500" y="202500"/>
            <a:ext cx="145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Intentos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819150" y="394875"/>
            <a:ext cx="7505700" cy="40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Pelota: La pelota del juego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Partido: Peru vs Brasil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Jugadores_Peru: Jugadores de Peru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Jugadores_Brazil: Jugadores de Brazil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Tickets: Tickets de entrada al juego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Carta amarilla: carta amarilla</a:t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5550" y="816525"/>
            <a:ext cx="283845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 txBox="1"/>
          <p:nvPr/>
        </p:nvSpPr>
        <p:spPr>
          <a:xfrm>
            <a:off x="202500" y="2126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Entidades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733425" y="697850"/>
            <a:ext cx="7505700" cy="40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Proximo Partido: Si el bot va ver el siguiente partido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Opinión</a:t>
            </a:r>
            <a:r>
              <a:rPr lang="en"/>
              <a:t> de Partido: Una </a:t>
            </a:r>
            <a:r>
              <a:rPr lang="en"/>
              <a:t>opinión</a:t>
            </a:r>
            <a:r>
              <a:rPr lang="en"/>
              <a:t> de parte del bot (pre-generado)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Quienes Jugaron: </a:t>
            </a:r>
            <a:r>
              <a:rPr lang="en"/>
              <a:t>Quienes Jugaron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Tipo de Pelota: Tipo de pelotas usadas en el partido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Cantidad de Cartas (amarillas): </a:t>
            </a:r>
            <a:r>
              <a:rPr lang="en"/>
              <a:t>Cantidad de Cartas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Costo de Tickets: Costo de Tickets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Welcome: </a:t>
            </a:r>
            <a:r>
              <a:rPr lang="en"/>
              <a:t>Bienvenida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Resultado de Partido: Responde el resultado del partido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Tiempo del Partido: Cuando fue el partido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Nombre Completo: Nombre completo de jugadores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Location de Partidos: Donde son los partidos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Anything else: Errores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6121" y="0"/>
            <a:ext cx="19838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 txBox="1"/>
          <p:nvPr/>
        </p:nvSpPr>
        <p:spPr>
          <a:xfrm>
            <a:off x="559375" y="297650"/>
            <a:ext cx="15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Dialogos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819150" y="475875"/>
            <a:ext cx="7505700" cy="3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Siguientes slides: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Presentar capturas de pantalla y descripciones del comportamiento del chatbot por cada intención-dialog-entidad(es). Mostrar capturas de pantalla de la respuesta correspondiente del chatbot a tales intenciones.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8979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0"/>
          <p:cNvSpPr txBox="1"/>
          <p:nvPr/>
        </p:nvSpPr>
        <p:spPr>
          <a:xfrm>
            <a:off x="3255750" y="2706863"/>
            <a:ext cx="121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Respuesta simple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2507" y="4140120"/>
            <a:ext cx="3916959" cy="6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2050" y="1117200"/>
            <a:ext cx="417195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246026" cy="4713078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 txBox="1"/>
          <p:nvPr/>
        </p:nvSpPr>
        <p:spPr>
          <a:xfrm>
            <a:off x="2866500" y="3365513"/>
            <a:ext cx="121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Respuesta simple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225" y="845600"/>
            <a:ext cx="4276725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