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4" r:id="rId9"/>
    <p:sldId id="265" r:id="rId10"/>
    <p:sldId id="263" r:id="rId11"/>
    <p:sldId id="266" r:id="rId12"/>
    <p:sldId id="270" r:id="rId13"/>
    <p:sldId id="269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81" r:id="rId23"/>
    <p:sldId id="284" r:id="rId24"/>
    <p:sldId id="286" r:id="rId25"/>
    <p:sldId id="287" r:id="rId26"/>
    <p:sldId id="289" r:id="rId27"/>
    <p:sldId id="290" r:id="rId28"/>
    <p:sldId id="291" r:id="rId29"/>
    <p:sldId id="292" r:id="rId30"/>
    <p:sldId id="293" r:id="rId31"/>
    <p:sldId id="295" r:id="rId32"/>
    <p:sldId id="296" r:id="rId33"/>
    <p:sldId id="297" r:id="rId34"/>
    <p:sldId id="298" r:id="rId35"/>
    <p:sldId id="279" r:id="rId36"/>
    <p:sldId id="299" r:id="rId37"/>
    <p:sldId id="300" r:id="rId38"/>
    <p:sldId id="302" r:id="rId39"/>
    <p:sldId id="303" r:id="rId40"/>
    <p:sldId id="304" r:id="rId41"/>
    <p:sldId id="305" r:id="rId42"/>
    <p:sldId id="306" r:id="rId43"/>
    <p:sldId id="307" r:id="rId44"/>
    <p:sldId id="308" r:id="rId45"/>
    <p:sldId id="310" r:id="rId46"/>
    <p:sldId id="309" r:id="rId4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EF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Estilo medio 4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10" Type="http://schemas.openxmlformats.org/officeDocument/2006/relationships/image" Target="../media/image27.svg"/><Relationship Id="rId4" Type="http://schemas.openxmlformats.org/officeDocument/2006/relationships/image" Target="../media/image21.svg"/><Relationship Id="rId9" Type="http://schemas.openxmlformats.org/officeDocument/2006/relationships/image" Target="../media/image26.pn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42.sv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0" Type="http://schemas.openxmlformats.org/officeDocument/2006/relationships/image" Target="../media/image40.svg"/><Relationship Id="rId4" Type="http://schemas.openxmlformats.org/officeDocument/2006/relationships/image" Target="../media/image34.svg"/><Relationship Id="rId9" Type="http://schemas.openxmlformats.org/officeDocument/2006/relationships/image" Target="../media/image39.pn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svg"/><Relationship Id="rId1" Type="http://schemas.openxmlformats.org/officeDocument/2006/relationships/image" Target="../media/image62.png"/><Relationship Id="rId4" Type="http://schemas.openxmlformats.org/officeDocument/2006/relationships/image" Target="../media/image65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svg"/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2" Type="http://schemas.openxmlformats.org/officeDocument/2006/relationships/image" Target="../media/image69.svg"/><Relationship Id="rId1" Type="http://schemas.openxmlformats.org/officeDocument/2006/relationships/image" Target="../media/image68.png"/><Relationship Id="rId6" Type="http://schemas.openxmlformats.org/officeDocument/2006/relationships/image" Target="../media/image73.svg"/><Relationship Id="rId5" Type="http://schemas.openxmlformats.org/officeDocument/2006/relationships/image" Target="../media/image72.png"/><Relationship Id="rId4" Type="http://schemas.openxmlformats.org/officeDocument/2006/relationships/image" Target="../media/image7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10" Type="http://schemas.openxmlformats.org/officeDocument/2006/relationships/image" Target="../media/image27.svg"/><Relationship Id="rId4" Type="http://schemas.openxmlformats.org/officeDocument/2006/relationships/image" Target="../media/image21.svg"/><Relationship Id="rId9" Type="http://schemas.openxmlformats.org/officeDocument/2006/relationships/image" Target="../media/image26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40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svg"/><Relationship Id="rId1" Type="http://schemas.openxmlformats.org/officeDocument/2006/relationships/image" Target="../media/image62.png"/><Relationship Id="rId4" Type="http://schemas.openxmlformats.org/officeDocument/2006/relationships/image" Target="../media/image65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svg"/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2" Type="http://schemas.openxmlformats.org/officeDocument/2006/relationships/image" Target="../media/image69.svg"/><Relationship Id="rId1" Type="http://schemas.openxmlformats.org/officeDocument/2006/relationships/image" Target="../media/image68.png"/><Relationship Id="rId6" Type="http://schemas.openxmlformats.org/officeDocument/2006/relationships/image" Target="../media/image73.svg"/><Relationship Id="rId5" Type="http://schemas.openxmlformats.org/officeDocument/2006/relationships/image" Target="../media/image72.png"/><Relationship Id="rId4" Type="http://schemas.openxmlformats.org/officeDocument/2006/relationships/image" Target="../media/image7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2DAFBB-F3F1-4AB3-895B-412A4ED38DE6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D58092C-2F63-4052-97EF-4AC4DB4EE6BC}">
      <dgm:prSet/>
      <dgm:spPr/>
      <dgm:t>
        <a:bodyPr/>
        <a:lstStyle/>
        <a:p>
          <a:pPr>
            <a:lnSpc>
              <a:spcPct val="100000"/>
            </a:lnSpc>
          </a:pPr>
          <a:r>
            <a:rPr lang="es-MX" noProof="0" dirty="0"/>
            <a:t>Comprender los fundamentos de los algoritmos genéticos</a:t>
          </a:r>
        </a:p>
      </dgm:t>
    </dgm:pt>
    <dgm:pt modelId="{69B1985F-92BF-42D5-B979-C1F952056F09}" type="parTrans" cxnId="{C5C478CF-8852-4C11-8363-5F7F22CF40FF}">
      <dgm:prSet/>
      <dgm:spPr/>
      <dgm:t>
        <a:bodyPr/>
        <a:lstStyle/>
        <a:p>
          <a:endParaRPr lang="en-US"/>
        </a:p>
      </dgm:t>
    </dgm:pt>
    <dgm:pt modelId="{13E5766B-A686-4F10-90A3-D7E1BBA4E881}" type="sibTrans" cxnId="{C5C478CF-8852-4C11-8363-5F7F22CF40FF}">
      <dgm:prSet/>
      <dgm:spPr/>
      <dgm:t>
        <a:bodyPr/>
        <a:lstStyle/>
        <a:p>
          <a:endParaRPr lang="en-US"/>
        </a:p>
      </dgm:t>
    </dgm:pt>
    <dgm:pt modelId="{0A7F93EF-B254-4395-A845-8DCC32964DD2}">
      <dgm:prSet/>
      <dgm:spPr/>
      <dgm:t>
        <a:bodyPr/>
        <a:lstStyle/>
        <a:p>
          <a:pPr>
            <a:lnSpc>
              <a:spcPct val="100000"/>
            </a:lnSpc>
          </a:pPr>
          <a:r>
            <a:rPr lang="es-MX" noProof="0" dirty="0"/>
            <a:t>Explorar aplicaciones prácticas en diversos campos</a:t>
          </a:r>
        </a:p>
      </dgm:t>
    </dgm:pt>
    <dgm:pt modelId="{0BDC4555-0334-40C1-BE3E-6A9F5154D5F5}" type="parTrans" cxnId="{5B139A24-409D-41CE-9D70-43523A878192}">
      <dgm:prSet/>
      <dgm:spPr/>
      <dgm:t>
        <a:bodyPr/>
        <a:lstStyle/>
        <a:p>
          <a:endParaRPr lang="en-US"/>
        </a:p>
      </dgm:t>
    </dgm:pt>
    <dgm:pt modelId="{9241C6D4-BCC1-4626-8EC8-03FEEAE02703}" type="sibTrans" cxnId="{5B139A24-409D-41CE-9D70-43523A878192}">
      <dgm:prSet/>
      <dgm:spPr/>
      <dgm:t>
        <a:bodyPr/>
        <a:lstStyle/>
        <a:p>
          <a:endParaRPr lang="en-US"/>
        </a:p>
      </dgm:t>
    </dgm:pt>
    <dgm:pt modelId="{0CBE5E2C-852F-4C37-93AF-0B7EBBA1CECD}">
      <dgm:prSet/>
      <dgm:spPr/>
      <dgm:t>
        <a:bodyPr/>
        <a:lstStyle/>
        <a:p>
          <a:pPr>
            <a:lnSpc>
              <a:spcPct val="100000"/>
            </a:lnSpc>
          </a:pPr>
          <a:r>
            <a:rPr lang="es-MX" noProof="0" dirty="0"/>
            <a:t>Desarrollar habilidades para aplicar algoritmos genéticos a problemas reales</a:t>
          </a:r>
        </a:p>
      </dgm:t>
    </dgm:pt>
    <dgm:pt modelId="{9C6C4582-1301-42C2-9390-18851915D8BF}" type="parTrans" cxnId="{D92F66EA-5CD5-4663-AAAD-A96AAE55AF8F}">
      <dgm:prSet/>
      <dgm:spPr/>
      <dgm:t>
        <a:bodyPr/>
        <a:lstStyle/>
        <a:p>
          <a:endParaRPr lang="en-US"/>
        </a:p>
      </dgm:t>
    </dgm:pt>
    <dgm:pt modelId="{E5A29C34-BE2F-4954-98C9-A6A5D08DC28C}" type="sibTrans" cxnId="{D92F66EA-5CD5-4663-AAAD-A96AAE55AF8F}">
      <dgm:prSet/>
      <dgm:spPr/>
      <dgm:t>
        <a:bodyPr/>
        <a:lstStyle/>
        <a:p>
          <a:endParaRPr lang="en-US"/>
        </a:p>
      </dgm:t>
    </dgm:pt>
    <dgm:pt modelId="{E98968EF-8E54-4436-9CCC-8E9457F4CD75}" type="pres">
      <dgm:prSet presAssocID="{DE2DAFBB-F3F1-4AB3-895B-412A4ED38DE6}" presName="root" presStyleCnt="0">
        <dgm:presLayoutVars>
          <dgm:dir/>
          <dgm:resizeHandles val="exact"/>
        </dgm:presLayoutVars>
      </dgm:prSet>
      <dgm:spPr/>
    </dgm:pt>
    <dgm:pt modelId="{0423ACBE-539C-4B6A-9B8C-2FCEF6EE9593}" type="pres">
      <dgm:prSet presAssocID="{7D58092C-2F63-4052-97EF-4AC4DB4EE6BC}" presName="compNode" presStyleCnt="0"/>
      <dgm:spPr/>
    </dgm:pt>
    <dgm:pt modelId="{88818C4C-4FD1-4C23-9F98-01228D825939}" type="pres">
      <dgm:prSet presAssocID="{7D58092C-2F63-4052-97EF-4AC4DB4EE6B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DN"/>
        </a:ext>
      </dgm:extLst>
    </dgm:pt>
    <dgm:pt modelId="{95930728-B343-406E-857E-566346DF20E4}" type="pres">
      <dgm:prSet presAssocID="{7D58092C-2F63-4052-97EF-4AC4DB4EE6BC}" presName="spaceRect" presStyleCnt="0"/>
      <dgm:spPr/>
    </dgm:pt>
    <dgm:pt modelId="{6F730B98-B2ED-42E0-B629-3FECE0618C35}" type="pres">
      <dgm:prSet presAssocID="{7D58092C-2F63-4052-97EF-4AC4DB4EE6BC}" presName="textRect" presStyleLbl="revTx" presStyleIdx="0" presStyleCnt="3">
        <dgm:presLayoutVars>
          <dgm:chMax val="1"/>
          <dgm:chPref val="1"/>
        </dgm:presLayoutVars>
      </dgm:prSet>
      <dgm:spPr/>
    </dgm:pt>
    <dgm:pt modelId="{67E41F0F-0BDA-48D7-BCC7-6C8A42FF799E}" type="pres">
      <dgm:prSet presAssocID="{13E5766B-A686-4F10-90A3-D7E1BBA4E881}" presName="sibTrans" presStyleCnt="0"/>
      <dgm:spPr/>
    </dgm:pt>
    <dgm:pt modelId="{D96A45D4-3691-4D9D-AF1F-15BC053F4FDA}" type="pres">
      <dgm:prSet presAssocID="{0A7F93EF-B254-4395-A845-8DCC32964DD2}" presName="compNode" presStyleCnt="0"/>
      <dgm:spPr/>
    </dgm:pt>
    <dgm:pt modelId="{988B6877-958B-4B4D-86F5-973DE96D185B}" type="pres">
      <dgm:prSet presAssocID="{0A7F93EF-B254-4395-A845-8DCC32964DD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bros"/>
        </a:ext>
      </dgm:extLst>
    </dgm:pt>
    <dgm:pt modelId="{F7AF0826-310E-4665-B248-42012C54FF50}" type="pres">
      <dgm:prSet presAssocID="{0A7F93EF-B254-4395-A845-8DCC32964DD2}" presName="spaceRect" presStyleCnt="0"/>
      <dgm:spPr/>
    </dgm:pt>
    <dgm:pt modelId="{7D65253D-3164-4814-8AA1-9F6E3108E9BC}" type="pres">
      <dgm:prSet presAssocID="{0A7F93EF-B254-4395-A845-8DCC32964DD2}" presName="textRect" presStyleLbl="revTx" presStyleIdx="1" presStyleCnt="3">
        <dgm:presLayoutVars>
          <dgm:chMax val="1"/>
          <dgm:chPref val="1"/>
        </dgm:presLayoutVars>
      </dgm:prSet>
      <dgm:spPr/>
    </dgm:pt>
    <dgm:pt modelId="{238FBA76-D4D3-4701-BA9C-E631D0C6CC2D}" type="pres">
      <dgm:prSet presAssocID="{9241C6D4-BCC1-4626-8EC8-03FEEAE02703}" presName="sibTrans" presStyleCnt="0"/>
      <dgm:spPr/>
    </dgm:pt>
    <dgm:pt modelId="{126F5207-7DD2-4AA0-8BA2-C0F0571A52D8}" type="pres">
      <dgm:prSet presAssocID="{0CBE5E2C-852F-4C37-93AF-0B7EBBA1CECD}" presName="compNode" presStyleCnt="0"/>
      <dgm:spPr/>
    </dgm:pt>
    <dgm:pt modelId="{D6E129A9-50F1-481C-B48E-62D2886C9E6A}" type="pres">
      <dgm:prSet presAssocID="{0CBE5E2C-852F-4C37-93AF-0B7EBBA1CEC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C59E5AEE-0AAD-4626-A0F4-484DAF6B4A1B}" type="pres">
      <dgm:prSet presAssocID="{0CBE5E2C-852F-4C37-93AF-0B7EBBA1CECD}" presName="spaceRect" presStyleCnt="0"/>
      <dgm:spPr/>
    </dgm:pt>
    <dgm:pt modelId="{1F52010E-F1C1-4F2A-AA9F-7E5FD6C6064C}" type="pres">
      <dgm:prSet presAssocID="{0CBE5E2C-852F-4C37-93AF-0B7EBBA1CEC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B139A24-409D-41CE-9D70-43523A878192}" srcId="{DE2DAFBB-F3F1-4AB3-895B-412A4ED38DE6}" destId="{0A7F93EF-B254-4395-A845-8DCC32964DD2}" srcOrd="1" destOrd="0" parTransId="{0BDC4555-0334-40C1-BE3E-6A9F5154D5F5}" sibTransId="{9241C6D4-BCC1-4626-8EC8-03FEEAE02703}"/>
    <dgm:cxn modelId="{69477167-CA64-4D44-A51E-35D297903F45}" type="presOf" srcId="{0CBE5E2C-852F-4C37-93AF-0B7EBBA1CECD}" destId="{1F52010E-F1C1-4F2A-AA9F-7E5FD6C6064C}" srcOrd="0" destOrd="0" presId="urn:microsoft.com/office/officeart/2018/2/layout/IconLabelList"/>
    <dgm:cxn modelId="{D26D6079-FD36-4871-B753-2F5EC3F6C857}" type="presOf" srcId="{7D58092C-2F63-4052-97EF-4AC4DB4EE6BC}" destId="{6F730B98-B2ED-42E0-B629-3FECE0618C35}" srcOrd="0" destOrd="0" presId="urn:microsoft.com/office/officeart/2018/2/layout/IconLabelList"/>
    <dgm:cxn modelId="{E454978C-8783-417C-BE9D-308E6E92F79C}" type="presOf" srcId="{0A7F93EF-B254-4395-A845-8DCC32964DD2}" destId="{7D65253D-3164-4814-8AA1-9F6E3108E9BC}" srcOrd="0" destOrd="0" presId="urn:microsoft.com/office/officeart/2018/2/layout/IconLabelList"/>
    <dgm:cxn modelId="{046E78BD-8F50-4CF2-BF0F-9716A9F9A2D5}" type="presOf" srcId="{DE2DAFBB-F3F1-4AB3-895B-412A4ED38DE6}" destId="{E98968EF-8E54-4436-9CCC-8E9457F4CD75}" srcOrd="0" destOrd="0" presId="urn:microsoft.com/office/officeart/2018/2/layout/IconLabelList"/>
    <dgm:cxn modelId="{C5C478CF-8852-4C11-8363-5F7F22CF40FF}" srcId="{DE2DAFBB-F3F1-4AB3-895B-412A4ED38DE6}" destId="{7D58092C-2F63-4052-97EF-4AC4DB4EE6BC}" srcOrd="0" destOrd="0" parTransId="{69B1985F-92BF-42D5-B979-C1F952056F09}" sibTransId="{13E5766B-A686-4F10-90A3-D7E1BBA4E881}"/>
    <dgm:cxn modelId="{D92F66EA-5CD5-4663-AAAD-A96AAE55AF8F}" srcId="{DE2DAFBB-F3F1-4AB3-895B-412A4ED38DE6}" destId="{0CBE5E2C-852F-4C37-93AF-0B7EBBA1CECD}" srcOrd="2" destOrd="0" parTransId="{9C6C4582-1301-42C2-9390-18851915D8BF}" sibTransId="{E5A29C34-BE2F-4954-98C9-A6A5D08DC28C}"/>
    <dgm:cxn modelId="{9FC2FE59-BFAD-4903-AEE2-16364D96CD17}" type="presParOf" srcId="{E98968EF-8E54-4436-9CCC-8E9457F4CD75}" destId="{0423ACBE-539C-4B6A-9B8C-2FCEF6EE9593}" srcOrd="0" destOrd="0" presId="urn:microsoft.com/office/officeart/2018/2/layout/IconLabelList"/>
    <dgm:cxn modelId="{0ED4394F-B164-4D21-85FE-2995AE40B45A}" type="presParOf" srcId="{0423ACBE-539C-4B6A-9B8C-2FCEF6EE9593}" destId="{88818C4C-4FD1-4C23-9F98-01228D825939}" srcOrd="0" destOrd="0" presId="urn:microsoft.com/office/officeart/2018/2/layout/IconLabelList"/>
    <dgm:cxn modelId="{6E3BA939-1739-4DC3-9016-D13654C11D07}" type="presParOf" srcId="{0423ACBE-539C-4B6A-9B8C-2FCEF6EE9593}" destId="{95930728-B343-406E-857E-566346DF20E4}" srcOrd="1" destOrd="0" presId="urn:microsoft.com/office/officeart/2018/2/layout/IconLabelList"/>
    <dgm:cxn modelId="{CCBADA68-53BB-4C8D-AED4-DEDA39052DA5}" type="presParOf" srcId="{0423ACBE-539C-4B6A-9B8C-2FCEF6EE9593}" destId="{6F730B98-B2ED-42E0-B629-3FECE0618C35}" srcOrd="2" destOrd="0" presId="urn:microsoft.com/office/officeart/2018/2/layout/IconLabelList"/>
    <dgm:cxn modelId="{B1DE96D0-7C90-47A2-93D8-9A58E652FDC6}" type="presParOf" srcId="{E98968EF-8E54-4436-9CCC-8E9457F4CD75}" destId="{67E41F0F-0BDA-48D7-BCC7-6C8A42FF799E}" srcOrd="1" destOrd="0" presId="urn:microsoft.com/office/officeart/2018/2/layout/IconLabelList"/>
    <dgm:cxn modelId="{F3E0C5BD-D32E-47B5-8098-0271A5ED4313}" type="presParOf" srcId="{E98968EF-8E54-4436-9CCC-8E9457F4CD75}" destId="{D96A45D4-3691-4D9D-AF1F-15BC053F4FDA}" srcOrd="2" destOrd="0" presId="urn:microsoft.com/office/officeart/2018/2/layout/IconLabelList"/>
    <dgm:cxn modelId="{842BAFCC-6BAE-476E-BB7D-68ED7A71D810}" type="presParOf" srcId="{D96A45D4-3691-4D9D-AF1F-15BC053F4FDA}" destId="{988B6877-958B-4B4D-86F5-973DE96D185B}" srcOrd="0" destOrd="0" presId="urn:microsoft.com/office/officeart/2018/2/layout/IconLabelList"/>
    <dgm:cxn modelId="{7F2B50CF-E572-45F1-AA63-577FE8EB849F}" type="presParOf" srcId="{D96A45D4-3691-4D9D-AF1F-15BC053F4FDA}" destId="{F7AF0826-310E-4665-B248-42012C54FF50}" srcOrd="1" destOrd="0" presId="urn:microsoft.com/office/officeart/2018/2/layout/IconLabelList"/>
    <dgm:cxn modelId="{88B2B03E-EAC3-409B-AFEE-1789791CEF31}" type="presParOf" srcId="{D96A45D4-3691-4D9D-AF1F-15BC053F4FDA}" destId="{7D65253D-3164-4814-8AA1-9F6E3108E9BC}" srcOrd="2" destOrd="0" presId="urn:microsoft.com/office/officeart/2018/2/layout/IconLabelList"/>
    <dgm:cxn modelId="{FE61C072-D385-4F0F-8B15-164FEB2BB026}" type="presParOf" srcId="{E98968EF-8E54-4436-9CCC-8E9457F4CD75}" destId="{238FBA76-D4D3-4701-BA9C-E631D0C6CC2D}" srcOrd="3" destOrd="0" presId="urn:microsoft.com/office/officeart/2018/2/layout/IconLabelList"/>
    <dgm:cxn modelId="{0500AD5D-5FB5-4D27-85F8-C4B9D1B7E235}" type="presParOf" srcId="{E98968EF-8E54-4436-9CCC-8E9457F4CD75}" destId="{126F5207-7DD2-4AA0-8BA2-C0F0571A52D8}" srcOrd="4" destOrd="0" presId="urn:microsoft.com/office/officeart/2018/2/layout/IconLabelList"/>
    <dgm:cxn modelId="{2D9C1D2A-59DA-480E-8805-F0BDDD429AE2}" type="presParOf" srcId="{126F5207-7DD2-4AA0-8BA2-C0F0571A52D8}" destId="{D6E129A9-50F1-481C-B48E-62D2886C9E6A}" srcOrd="0" destOrd="0" presId="urn:microsoft.com/office/officeart/2018/2/layout/IconLabelList"/>
    <dgm:cxn modelId="{0E3F2500-5715-4DEF-B09E-BFEEF7A044EB}" type="presParOf" srcId="{126F5207-7DD2-4AA0-8BA2-C0F0571A52D8}" destId="{C59E5AEE-0AAD-4626-A0F4-484DAF6B4A1B}" srcOrd="1" destOrd="0" presId="urn:microsoft.com/office/officeart/2018/2/layout/IconLabelList"/>
    <dgm:cxn modelId="{619F489E-C826-427C-A376-7FC860BBD0B5}" type="presParOf" srcId="{126F5207-7DD2-4AA0-8BA2-C0F0571A52D8}" destId="{1F52010E-F1C1-4F2A-AA9F-7E5FD6C6064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75822C5-4109-4CAB-AA80-D8028942756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6E62987-44D6-44BA-81F9-57C2ADC25F92}">
      <dgm:prSet/>
      <dgm:spPr/>
      <dgm:t>
        <a:bodyPr/>
        <a:lstStyle/>
        <a:p>
          <a:r>
            <a:rPr lang="es-MX" noProof="0" dirty="0"/>
            <a:t>Técnicas de búsqueda basadas en la teoría de la evolución natural</a:t>
          </a:r>
        </a:p>
      </dgm:t>
    </dgm:pt>
    <dgm:pt modelId="{05B50FBC-10BC-49D2-8835-B4B3814CD674}" type="parTrans" cxnId="{8B5C234B-35BF-4990-BCFE-4001A9B6D04D}">
      <dgm:prSet/>
      <dgm:spPr/>
      <dgm:t>
        <a:bodyPr/>
        <a:lstStyle/>
        <a:p>
          <a:endParaRPr lang="en-US"/>
        </a:p>
      </dgm:t>
    </dgm:pt>
    <dgm:pt modelId="{F5C73A17-FAEE-4431-963F-141D88A681E7}" type="sibTrans" cxnId="{8B5C234B-35BF-4990-BCFE-4001A9B6D04D}">
      <dgm:prSet/>
      <dgm:spPr/>
      <dgm:t>
        <a:bodyPr/>
        <a:lstStyle/>
        <a:p>
          <a:endParaRPr lang="en-US"/>
        </a:p>
      </dgm:t>
    </dgm:pt>
    <dgm:pt modelId="{F8740817-4D41-4290-A482-20C0AADC5747}">
      <dgm:prSet/>
      <dgm:spPr/>
      <dgm:t>
        <a:bodyPr/>
        <a:lstStyle/>
        <a:p>
          <a:r>
            <a:rPr lang="es-MX" noProof="0" dirty="0"/>
            <a:t>Desarrollados inicialmente por John </a:t>
          </a:r>
          <a:r>
            <a:rPr lang="es-MX" noProof="0" dirty="0" err="1"/>
            <a:t>Holland</a:t>
          </a:r>
          <a:r>
            <a:rPr lang="es-MX" noProof="0" dirty="0"/>
            <a:t> (1975)</a:t>
          </a:r>
        </a:p>
      </dgm:t>
    </dgm:pt>
    <dgm:pt modelId="{A06001E4-EA30-4576-AA94-4208D73BDA32}" type="parTrans" cxnId="{DFEBAD20-7B20-4DF8-AEFC-69FEDAF69FC3}">
      <dgm:prSet/>
      <dgm:spPr/>
      <dgm:t>
        <a:bodyPr/>
        <a:lstStyle/>
        <a:p>
          <a:endParaRPr lang="en-US"/>
        </a:p>
      </dgm:t>
    </dgm:pt>
    <dgm:pt modelId="{B04E55D5-17BC-44B6-8915-87AB7E40E175}" type="sibTrans" cxnId="{DFEBAD20-7B20-4DF8-AEFC-69FEDAF69FC3}">
      <dgm:prSet/>
      <dgm:spPr/>
      <dgm:t>
        <a:bodyPr/>
        <a:lstStyle/>
        <a:p>
          <a:endParaRPr lang="en-US"/>
        </a:p>
      </dgm:t>
    </dgm:pt>
    <dgm:pt modelId="{C247B034-7E42-4735-9259-4D5CE21A2746}">
      <dgm:prSet/>
      <dgm:spPr/>
      <dgm:t>
        <a:bodyPr/>
        <a:lstStyle/>
        <a:p>
          <a:r>
            <a:rPr lang="es-MX" noProof="0" dirty="0"/>
            <a:t>Pertenecen a la computación evolutiva</a:t>
          </a:r>
        </a:p>
      </dgm:t>
    </dgm:pt>
    <dgm:pt modelId="{0F9A5F58-A8F6-44C3-B3B3-0701091C299F}" type="parTrans" cxnId="{FF5B0530-9D73-4F87-AE58-AEA2002101A2}">
      <dgm:prSet/>
      <dgm:spPr/>
      <dgm:t>
        <a:bodyPr/>
        <a:lstStyle/>
        <a:p>
          <a:endParaRPr lang="en-US"/>
        </a:p>
      </dgm:t>
    </dgm:pt>
    <dgm:pt modelId="{669600DD-9FDC-4DCD-83AA-481E94873AB7}" type="sibTrans" cxnId="{FF5B0530-9D73-4F87-AE58-AEA2002101A2}">
      <dgm:prSet/>
      <dgm:spPr/>
      <dgm:t>
        <a:bodyPr/>
        <a:lstStyle/>
        <a:p>
          <a:endParaRPr lang="en-US"/>
        </a:p>
      </dgm:t>
    </dgm:pt>
    <dgm:pt modelId="{78184D15-C938-487E-A9CD-6E7434385D07}">
      <dgm:prSet/>
      <dgm:spPr/>
      <dgm:t>
        <a:bodyPr/>
        <a:lstStyle/>
        <a:p>
          <a:r>
            <a:rPr lang="es-MX" noProof="0" dirty="0"/>
            <a:t>Buscan soluciones óptimas a través de evolución simulada</a:t>
          </a:r>
        </a:p>
      </dgm:t>
    </dgm:pt>
    <dgm:pt modelId="{77C70C68-8717-43B0-886B-9E0A084BC400}" type="parTrans" cxnId="{BA3703E7-A027-4C0D-995E-C91D2191CFFE}">
      <dgm:prSet/>
      <dgm:spPr/>
      <dgm:t>
        <a:bodyPr/>
        <a:lstStyle/>
        <a:p>
          <a:endParaRPr lang="en-US"/>
        </a:p>
      </dgm:t>
    </dgm:pt>
    <dgm:pt modelId="{90B83714-050C-432E-8FC3-9B82010E59CA}" type="sibTrans" cxnId="{BA3703E7-A027-4C0D-995E-C91D2191CFFE}">
      <dgm:prSet/>
      <dgm:spPr/>
      <dgm:t>
        <a:bodyPr/>
        <a:lstStyle/>
        <a:p>
          <a:endParaRPr lang="en-US"/>
        </a:p>
      </dgm:t>
    </dgm:pt>
    <dgm:pt modelId="{6B15B5E0-1BB2-4F35-8178-B91C2A034156}" type="pres">
      <dgm:prSet presAssocID="{D75822C5-4109-4CAB-AA80-D8028942756F}" presName="root" presStyleCnt="0">
        <dgm:presLayoutVars>
          <dgm:dir/>
          <dgm:resizeHandles val="exact"/>
        </dgm:presLayoutVars>
      </dgm:prSet>
      <dgm:spPr/>
    </dgm:pt>
    <dgm:pt modelId="{653BF1CE-79A3-4FCD-A7EC-23DBDEE1D751}" type="pres">
      <dgm:prSet presAssocID="{56E62987-44D6-44BA-81F9-57C2ADC25F92}" presName="compNode" presStyleCnt="0"/>
      <dgm:spPr/>
    </dgm:pt>
    <dgm:pt modelId="{2451FE06-4D02-4227-BDD6-64080CDC4233}" type="pres">
      <dgm:prSet presAssocID="{56E62987-44D6-44BA-81F9-57C2ADC25F92}" presName="bgRect" presStyleLbl="bgShp" presStyleIdx="0" presStyleCnt="4"/>
      <dgm:spPr/>
    </dgm:pt>
    <dgm:pt modelId="{3F014A64-789F-4095-81FC-00FC8C96A955}" type="pres">
      <dgm:prSet presAssocID="{56E62987-44D6-44BA-81F9-57C2ADC25F9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croscopio"/>
        </a:ext>
      </dgm:extLst>
    </dgm:pt>
    <dgm:pt modelId="{1AC2E83A-8BDF-4227-BBCB-C553BC6D1117}" type="pres">
      <dgm:prSet presAssocID="{56E62987-44D6-44BA-81F9-57C2ADC25F92}" presName="spaceRect" presStyleCnt="0"/>
      <dgm:spPr/>
    </dgm:pt>
    <dgm:pt modelId="{EEB62E57-BBB2-4B4F-94A8-38C43C3997AF}" type="pres">
      <dgm:prSet presAssocID="{56E62987-44D6-44BA-81F9-57C2ADC25F92}" presName="parTx" presStyleLbl="revTx" presStyleIdx="0" presStyleCnt="4">
        <dgm:presLayoutVars>
          <dgm:chMax val="0"/>
          <dgm:chPref val="0"/>
        </dgm:presLayoutVars>
      </dgm:prSet>
      <dgm:spPr/>
    </dgm:pt>
    <dgm:pt modelId="{6A34B43E-263C-4099-8F1B-9DA352E39850}" type="pres">
      <dgm:prSet presAssocID="{F5C73A17-FAEE-4431-963F-141D88A681E7}" presName="sibTrans" presStyleCnt="0"/>
      <dgm:spPr/>
    </dgm:pt>
    <dgm:pt modelId="{1852B62E-83AB-44BE-BA7D-96F443426F6F}" type="pres">
      <dgm:prSet presAssocID="{F8740817-4D41-4290-A482-20C0AADC5747}" presName="compNode" presStyleCnt="0"/>
      <dgm:spPr/>
    </dgm:pt>
    <dgm:pt modelId="{1FD7B9F7-7EFC-403B-9B6A-8B1BFCF954DC}" type="pres">
      <dgm:prSet presAssocID="{F8740817-4D41-4290-A482-20C0AADC5747}" presName="bgRect" presStyleLbl="bgShp" presStyleIdx="1" presStyleCnt="4"/>
      <dgm:spPr/>
    </dgm:pt>
    <dgm:pt modelId="{92A2265B-016F-43DC-A5B0-1D37021E1179}" type="pres">
      <dgm:prSet presAssocID="{F8740817-4D41-4290-A482-20C0AADC574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sa"/>
        </a:ext>
      </dgm:extLst>
    </dgm:pt>
    <dgm:pt modelId="{88FF6E01-5177-40D4-9979-088BFCF244DE}" type="pres">
      <dgm:prSet presAssocID="{F8740817-4D41-4290-A482-20C0AADC5747}" presName="spaceRect" presStyleCnt="0"/>
      <dgm:spPr/>
    </dgm:pt>
    <dgm:pt modelId="{E5EFEC73-BC11-47B4-9B78-D076C166639C}" type="pres">
      <dgm:prSet presAssocID="{F8740817-4D41-4290-A482-20C0AADC5747}" presName="parTx" presStyleLbl="revTx" presStyleIdx="1" presStyleCnt="4">
        <dgm:presLayoutVars>
          <dgm:chMax val="0"/>
          <dgm:chPref val="0"/>
        </dgm:presLayoutVars>
      </dgm:prSet>
      <dgm:spPr/>
    </dgm:pt>
    <dgm:pt modelId="{9DBD2BB3-4277-4C21-B82B-8393854D801B}" type="pres">
      <dgm:prSet presAssocID="{B04E55D5-17BC-44B6-8915-87AB7E40E175}" presName="sibTrans" presStyleCnt="0"/>
      <dgm:spPr/>
    </dgm:pt>
    <dgm:pt modelId="{1BFDD6A7-FCB4-48DE-97C4-6F08A34848A6}" type="pres">
      <dgm:prSet presAssocID="{C247B034-7E42-4735-9259-4D5CE21A2746}" presName="compNode" presStyleCnt="0"/>
      <dgm:spPr/>
    </dgm:pt>
    <dgm:pt modelId="{75408649-E19B-41CE-BC61-5F089FD743EB}" type="pres">
      <dgm:prSet presAssocID="{C247B034-7E42-4735-9259-4D5CE21A2746}" presName="bgRect" presStyleLbl="bgShp" presStyleIdx="2" presStyleCnt="4"/>
      <dgm:spPr/>
    </dgm:pt>
    <dgm:pt modelId="{5A6EB556-D434-4D41-BD57-E1FDC95C9804}" type="pres">
      <dgm:prSet presAssocID="{C247B034-7E42-4735-9259-4D5CE21A274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rdenador"/>
        </a:ext>
      </dgm:extLst>
    </dgm:pt>
    <dgm:pt modelId="{FEAD0382-67AC-447B-96FC-6112F55FC9B8}" type="pres">
      <dgm:prSet presAssocID="{C247B034-7E42-4735-9259-4D5CE21A2746}" presName="spaceRect" presStyleCnt="0"/>
      <dgm:spPr/>
    </dgm:pt>
    <dgm:pt modelId="{B160489A-4B59-4BDE-BB28-582F3F4849FD}" type="pres">
      <dgm:prSet presAssocID="{C247B034-7E42-4735-9259-4D5CE21A2746}" presName="parTx" presStyleLbl="revTx" presStyleIdx="2" presStyleCnt="4">
        <dgm:presLayoutVars>
          <dgm:chMax val="0"/>
          <dgm:chPref val="0"/>
        </dgm:presLayoutVars>
      </dgm:prSet>
      <dgm:spPr/>
    </dgm:pt>
    <dgm:pt modelId="{7CA35C02-3D3C-4CE6-9237-09561BF0AE9E}" type="pres">
      <dgm:prSet presAssocID="{669600DD-9FDC-4DCD-83AA-481E94873AB7}" presName="sibTrans" presStyleCnt="0"/>
      <dgm:spPr/>
    </dgm:pt>
    <dgm:pt modelId="{ACAB2081-F6F0-47EB-AD8D-52797BE5F881}" type="pres">
      <dgm:prSet presAssocID="{78184D15-C938-487E-A9CD-6E7434385D07}" presName="compNode" presStyleCnt="0"/>
      <dgm:spPr/>
    </dgm:pt>
    <dgm:pt modelId="{08354244-F99C-4FA6-8A4D-ED88DE582971}" type="pres">
      <dgm:prSet presAssocID="{78184D15-C938-487E-A9CD-6E7434385D07}" presName="bgRect" presStyleLbl="bgShp" presStyleIdx="3" presStyleCnt="4"/>
      <dgm:spPr/>
    </dgm:pt>
    <dgm:pt modelId="{7E45DB47-5D66-4B5B-9B84-2C5C23FD1A67}" type="pres">
      <dgm:prSet presAssocID="{78184D15-C938-487E-A9CD-6E7434385D0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DD5494A5-BD08-4944-823E-7C9BCD5912AD}" type="pres">
      <dgm:prSet presAssocID="{78184D15-C938-487E-A9CD-6E7434385D07}" presName="spaceRect" presStyleCnt="0"/>
      <dgm:spPr/>
    </dgm:pt>
    <dgm:pt modelId="{802FFCD0-DE3F-4025-99F0-D369A58F8F05}" type="pres">
      <dgm:prSet presAssocID="{78184D15-C938-487E-A9CD-6E7434385D07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49396415-AACF-480B-BFDA-5FDD4DCE79E2}" type="presOf" srcId="{56E62987-44D6-44BA-81F9-57C2ADC25F92}" destId="{EEB62E57-BBB2-4B4F-94A8-38C43C3997AF}" srcOrd="0" destOrd="0" presId="urn:microsoft.com/office/officeart/2018/2/layout/IconVerticalSolidList"/>
    <dgm:cxn modelId="{DFEBAD20-7B20-4DF8-AEFC-69FEDAF69FC3}" srcId="{D75822C5-4109-4CAB-AA80-D8028942756F}" destId="{F8740817-4D41-4290-A482-20C0AADC5747}" srcOrd="1" destOrd="0" parTransId="{A06001E4-EA30-4576-AA94-4208D73BDA32}" sibTransId="{B04E55D5-17BC-44B6-8915-87AB7E40E175}"/>
    <dgm:cxn modelId="{FF5B0530-9D73-4F87-AE58-AEA2002101A2}" srcId="{D75822C5-4109-4CAB-AA80-D8028942756F}" destId="{C247B034-7E42-4735-9259-4D5CE21A2746}" srcOrd="2" destOrd="0" parTransId="{0F9A5F58-A8F6-44C3-B3B3-0701091C299F}" sibTransId="{669600DD-9FDC-4DCD-83AA-481E94873AB7}"/>
    <dgm:cxn modelId="{4D1B7346-D8C5-480A-80A8-E73AD0496309}" type="presOf" srcId="{C247B034-7E42-4735-9259-4D5CE21A2746}" destId="{B160489A-4B59-4BDE-BB28-582F3F4849FD}" srcOrd="0" destOrd="0" presId="urn:microsoft.com/office/officeart/2018/2/layout/IconVerticalSolidList"/>
    <dgm:cxn modelId="{8B5C234B-35BF-4990-BCFE-4001A9B6D04D}" srcId="{D75822C5-4109-4CAB-AA80-D8028942756F}" destId="{56E62987-44D6-44BA-81F9-57C2ADC25F92}" srcOrd="0" destOrd="0" parTransId="{05B50FBC-10BC-49D2-8835-B4B3814CD674}" sibTransId="{F5C73A17-FAEE-4431-963F-141D88A681E7}"/>
    <dgm:cxn modelId="{E93FF388-F19A-4DB6-BB8F-992F95393755}" type="presOf" srcId="{78184D15-C938-487E-A9CD-6E7434385D07}" destId="{802FFCD0-DE3F-4025-99F0-D369A58F8F05}" srcOrd="0" destOrd="0" presId="urn:microsoft.com/office/officeart/2018/2/layout/IconVerticalSolidList"/>
    <dgm:cxn modelId="{BA3703E7-A027-4C0D-995E-C91D2191CFFE}" srcId="{D75822C5-4109-4CAB-AA80-D8028942756F}" destId="{78184D15-C938-487E-A9CD-6E7434385D07}" srcOrd="3" destOrd="0" parTransId="{77C70C68-8717-43B0-886B-9E0A084BC400}" sibTransId="{90B83714-050C-432E-8FC3-9B82010E59CA}"/>
    <dgm:cxn modelId="{2E2A7BF8-24AD-42A7-92B2-12CA5C1B9F70}" type="presOf" srcId="{F8740817-4D41-4290-A482-20C0AADC5747}" destId="{E5EFEC73-BC11-47B4-9B78-D076C166639C}" srcOrd="0" destOrd="0" presId="urn:microsoft.com/office/officeart/2018/2/layout/IconVerticalSolidList"/>
    <dgm:cxn modelId="{15B64DFF-1CAE-4CC6-B91F-88B248373FC5}" type="presOf" srcId="{D75822C5-4109-4CAB-AA80-D8028942756F}" destId="{6B15B5E0-1BB2-4F35-8178-B91C2A034156}" srcOrd="0" destOrd="0" presId="urn:microsoft.com/office/officeart/2018/2/layout/IconVerticalSolidList"/>
    <dgm:cxn modelId="{AAA09C45-4C5E-4F38-AAA5-55E471257284}" type="presParOf" srcId="{6B15B5E0-1BB2-4F35-8178-B91C2A034156}" destId="{653BF1CE-79A3-4FCD-A7EC-23DBDEE1D751}" srcOrd="0" destOrd="0" presId="urn:microsoft.com/office/officeart/2018/2/layout/IconVerticalSolidList"/>
    <dgm:cxn modelId="{2D42C79C-35DA-4371-B863-C48205A24382}" type="presParOf" srcId="{653BF1CE-79A3-4FCD-A7EC-23DBDEE1D751}" destId="{2451FE06-4D02-4227-BDD6-64080CDC4233}" srcOrd="0" destOrd="0" presId="urn:microsoft.com/office/officeart/2018/2/layout/IconVerticalSolidList"/>
    <dgm:cxn modelId="{477F3077-8D9D-4E3B-873A-3042F2398BFA}" type="presParOf" srcId="{653BF1CE-79A3-4FCD-A7EC-23DBDEE1D751}" destId="{3F014A64-789F-4095-81FC-00FC8C96A955}" srcOrd="1" destOrd="0" presId="urn:microsoft.com/office/officeart/2018/2/layout/IconVerticalSolidList"/>
    <dgm:cxn modelId="{958F3729-72EB-43E5-8DDF-8F358C790E11}" type="presParOf" srcId="{653BF1CE-79A3-4FCD-A7EC-23DBDEE1D751}" destId="{1AC2E83A-8BDF-4227-BBCB-C553BC6D1117}" srcOrd="2" destOrd="0" presId="urn:microsoft.com/office/officeart/2018/2/layout/IconVerticalSolidList"/>
    <dgm:cxn modelId="{5910CB22-7040-4639-99FC-7B39B71AE2AC}" type="presParOf" srcId="{653BF1CE-79A3-4FCD-A7EC-23DBDEE1D751}" destId="{EEB62E57-BBB2-4B4F-94A8-38C43C3997AF}" srcOrd="3" destOrd="0" presId="urn:microsoft.com/office/officeart/2018/2/layout/IconVerticalSolidList"/>
    <dgm:cxn modelId="{E36D4221-BD6C-409F-B9D0-FA70F49961AF}" type="presParOf" srcId="{6B15B5E0-1BB2-4F35-8178-B91C2A034156}" destId="{6A34B43E-263C-4099-8F1B-9DA352E39850}" srcOrd="1" destOrd="0" presId="urn:microsoft.com/office/officeart/2018/2/layout/IconVerticalSolidList"/>
    <dgm:cxn modelId="{50DADDD1-39FA-4C64-A9FB-E1898116E0FD}" type="presParOf" srcId="{6B15B5E0-1BB2-4F35-8178-B91C2A034156}" destId="{1852B62E-83AB-44BE-BA7D-96F443426F6F}" srcOrd="2" destOrd="0" presId="urn:microsoft.com/office/officeart/2018/2/layout/IconVerticalSolidList"/>
    <dgm:cxn modelId="{0B61C643-D4AB-4A58-89D2-0058B16FB55E}" type="presParOf" srcId="{1852B62E-83AB-44BE-BA7D-96F443426F6F}" destId="{1FD7B9F7-7EFC-403B-9B6A-8B1BFCF954DC}" srcOrd="0" destOrd="0" presId="urn:microsoft.com/office/officeart/2018/2/layout/IconVerticalSolidList"/>
    <dgm:cxn modelId="{C363E238-431D-4A49-9138-CC0EAB0A5506}" type="presParOf" srcId="{1852B62E-83AB-44BE-BA7D-96F443426F6F}" destId="{92A2265B-016F-43DC-A5B0-1D37021E1179}" srcOrd="1" destOrd="0" presId="urn:microsoft.com/office/officeart/2018/2/layout/IconVerticalSolidList"/>
    <dgm:cxn modelId="{9F32E427-2048-425B-B4BE-C9BAB288C4B4}" type="presParOf" srcId="{1852B62E-83AB-44BE-BA7D-96F443426F6F}" destId="{88FF6E01-5177-40D4-9979-088BFCF244DE}" srcOrd="2" destOrd="0" presId="urn:microsoft.com/office/officeart/2018/2/layout/IconVerticalSolidList"/>
    <dgm:cxn modelId="{8C9DE9C1-3541-4FDD-9E7F-DD0D48D27AA0}" type="presParOf" srcId="{1852B62E-83AB-44BE-BA7D-96F443426F6F}" destId="{E5EFEC73-BC11-47B4-9B78-D076C166639C}" srcOrd="3" destOrd="0" presId="urn:microsoft.com/office/officeart/2018/2/layout/IconVerticalSolidList"/>
    <dgm:cxn modelId="{140D355F-45E9-41B1-B97B-D0221D84FDE5}" type="presParOf" srcId="{6B15B5E0-1BB2-4F35-8178-B91C2A034156}" destId="{9DBD2BB3-4277-4C21-B82B-8393854D801B}" srcOrd="3" destOrd="0" presId="urn:microsoft.com/office/officeart/2018/2/layout/IconVerticalSolidList"/>
    <dgm:cxn modelId="{4998D41E-C119-496C-B84D-64E02D9DF385}" type="presParOf" srcId="{6B15B5E0-1BB2-4F35-8178-B91C2A034156}" destId="{1BFDD6A7-FCB4-48DE-97C4-6F08A34848A6}" srcOrd="4" destOrd="0" presId="urn:microsoft.com/office/officeart/2018/2/layout/IconVerticalSolidList"/>
    <dgm:cxn modelId="{8AF02336-301D-409D-84CD-60FB0E93CCA5}" type="presParOf" srcId="{1BFDD6A7-FCB4-48DE-97C4-6F08A34848A6}" destId="{75408649-E19B-41CE-BC61-5F089FD743EB}" srcOrd="0" destOrd="0" presId="urn:microsoft.com/office/officeart/2018/2/layout/IconVerticalSolidList"/>
    <dgm:cxn modelId="{DCF2C093-F1B7-491F-A68A-2AA5CF65CF10}" type="presParOf" srcId="{1BFDD6A7-FCB4-48DE-97C4-6F08A34848A6}" destId="{5A6EB556-D434-4D41-BD57-E1FDC95C9804}" srcOrd="1" destOrd="0" presId="urn:microsoft.com/office/officeart/2018/2/layout/IconVerticalSolidList"/>
    <dgm:cxn modelId="{A01BC2CA-5D42-4943-AB1A-10ECD679F42C}" type="presParOf" srcId="{1BFDD6A7-FCB4-48DE-97C4-6F08A34848A6}" destId="{FEAD0382-67AC-447B-96FC-6112F55FC9B8}" srcOrd="2" destOrd="0" presId="urn:microsoft.com/office/officeart/2018/2/layout/IconVerticalSolidList"/>
    <dgm:cxn modelId="{97D54A71-617C-4837-8321-CD0BFD78659D}" type="presParOf" srcId="{1BFDD6A7-FCB4-48DE-97C4-6F08A34848A6}" destId="{B160489A-4B59-4BDE-BB28-582F3F4849FD}" srcOrd="3" destOrd="0" presId="urn:microsoft.com/office/officeart/2018/2/layout/IconVerticalSolidList"/>
    <dgm:cxn modelId="{047104D3-081B-4D7D-B352-F04D82A88688}" type="presParOf" srcId="{6B15B5E0-1BB2-4F35-8178-B91C2A034156}" destId="{7CA35C02-3D3C-4CE6-9237-09561BF0AE9E}" srcOrd="5" destOrd="0" presId="urn:microsoft.com/office/officeart/2018/2/layout/IconVerticalSolidList"/>
    <dgm:cxn modelId="{0799C3E1-D86D-470A-8E2B-E2BD2C175113}" type="presParOf" srcId="{6B15B5E0-1BB2-4F35-8178-B91C2A034156}" destId="{ACAB2081-F6F0-47EB-AD8D-52797BE5F881}" srcOrd="6" destOrd="0" presId="urn:microsoft.com/office/officeart/2018/2/layout/IconVerticalSolidList"/>
    <dgm:cxn modelId="{D16AFBD5-C83F-4ACC-9955-2017E563405A}" type="presParOf" srcId="{ACAB2081-F6F0-47EB-AD8D-52797BE5F881}" destId="{08354244-F99C-4FA6-8A4D-ED88DE582971}" srcOrd="0" destOrd="0" presId="urn:microsoft.com/office/officeart/2018/2/layout/IconVerticalSolidList"/>
    <dgm:cxn modelId="{3C7BA6DB-FBEB-49DE-869D-F7CFC667840C}" type="presParOf" srcId="{ACAB2081-F6F0-47EB-AD8D-52797BE5F881}" destId="{7E45DB47-5D66-4B5B-9B84-2C5C23FD1A67}" srcOrd="1" destOrd="0" presId="urn:microsoft.com/office/officeart/2018/2/layout/IconVerticalSolidList"/>
    <dgm:cxn modelId="{F8E3BFFE-581F-4A08-9950-A282CCD982D3}" type="presParOf" srcId="{ACAB2081-F6F0-47EB-AD8D-52797BE5F881}" destId="{DD5494A5-BD08-4944-823E-7C9BCD5912AD}" srcOrd="2" destOrd="0" presId="urn:microsoft.com/office/officeart/2018/2/layout/IconVerticalSolidList"/>
    <dgm:cxn modelId="{224F01FF-437C-45E3-95ED-469C332B1641}" type="presParOf" srcId="{ACAB2081-F6F0-47EB-AD8D-52797BE5F881}" destId="{802FFCD0-DE3F-4025-99F0-D369A58F8F0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26A7110-199D-49F9-ACA7-B19BC6B1A7A2}" type="doc">
      <dgm:prSet loTypeId="urn:microsoft.com/office/officeart/2005/8/layout/process5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s-MX"/>
        </a:p>
      </dgm:t>
    </dgm:pt>
    <dgm:pt modelId="{0ABA1D23-B1CF-4B93-8E34-96AD516EE353}">
      <dgm:prSet/>
      <dgm:spPr/>
      <dgm:t>
        <a:bodyPr/>
        <a:lstStyle/>
        <a:p>
          <a:r>
            <a:rPr lang="es-MX" noProof="0" dirty="0"/>
            <a:t>Inicialización de población aleatoria</a:t>
          </a:r>
        </a:p>
      </dgm:t>
    </dgm:pt>
    <dgm:pt modelId="{BCBE9FD9-4418-45B7-BE73-242E0EF1E96E}" type="parTrans" cxnId="{1147366F-4B33-4D45-8D11-D0D29B9F68B4}">
      <dgm:prSet/>
      <dgm:spPr/>
      <dgm:t>
        <a:bodyPr/>
        <a:lstStyle/>
        <a:p>
          <a:endParaRPr lang="es-MX"/>
        </a:p>
      </dgm:t>
    </dgm:pt>
    <dgm:pt modelId="{26CB9DD9-6172-4F68-A4C8-36F4A3BBFF04}" type="sibTrans" cxnId="{1147366F-4B33-4D45-8D11-D0D29B9F68B4}">
      <dgm:prSet/>
      <dgm:spPr/>
      <dgm:t>
        <a:bodyPr/>
        <a:lstStyle/>
        <a:p>
          <a:endParaRPr lang="es-MX" noProof="0" dirty="0"/>
        </a:p>
      </dgm:t>
    </dgm:pt>
    <dgm:pt modelId="{2F2FFE95-5E07-438C-9A20-54F2159DA1A6}">
      <dgm:prSet/>
      <dgm:spPr/>
      <dgm:t>
        <a:bodyPr/>
        <a:lstStyle/>
        <a:p>
          <a:r>
            <a:rPr lang="es-MX" noProof="0" dirty="0"/>
            <a:t>Evaluación de aptitud</a:t>
          </a:r>
        </a:p>
      </dgm:t>
    </dgm:pt>
    <dgm:pt modelId="{3F8CCE98-207B-454D-A5B6-4DD8364F159F}" type="parTrans" cxnId="{F95E8D65-D008-4352-9BD1-18EE1825B1D8}">
      <dgm:prSet/>
      <dgm:spPr/>
      <dgm:t>
        <a:bodyPr/>
        <a:lstStyle/>
        <a:p>
          <a:endParaRPr lang="es-MX"/>
        </a:p>
      </dgm:t>
    </dgm:pt>
    <dgm:pt modelId="{7169A3B1-2D69-4EB3-88E8-8958214E3C3F}" type="sibTrans" cxnId="{F95E8D65-D008-4352-9BD1-18EE1825B1D8}">
      <dgm:prSet/>
      <dgm:spPr/>
      <dgm:t>
        <a:bodyPr/>
        <a:lstStyle/>
        <a:p>
          <a:endParaRPr lang="es-MX" noProof="0" dirty="0"/>
        </a:p>
      </dgm:t>
    </dgm:pt>
    <dgm:pt modelId="{E8C206DE-403E-4D37-B09A-40031C8A9B42}">
      <dgm:prSet/>
      <dgm:spPr/>
      <dgm:t>
        <a:bodyPr/>
        <a:lstStyle/>
        <a:p>
          <a:r>
            <a:rPr lang="es-MX" noProof="0" dirty="0"/>
            <a:t>Selección de padres</a:t>
          </a:r>
        </a:p>
      </dgm:t>
    </dgm:pt>
    <dgm:pt modelId="{71E423EC-CFF0-42FC-B658-F895A8579166}" type="parTrans" cxnId="{9753BCAB-AAF0-44C9-8B35-3AD97DF8FEE0}">
      <dgm:prSet/>
      <dgm:spPr/>
      <dgm:t>
        <a:bodyPr/>
        <a:lstStyle/>
        <a:p>
          <a:endParaRPr lang="es-MX"/>
        </a:p>
      </dgm:t>
    </dgm:pt>
    <dgm:pt modelId="{51DE91E9-5FF8-4498-A466-D5E4FDF9258B}" type="sibTrans" cxnId="{9753BCAB-AAF0-44C9-8B35-3AD97DF8FEE0}">
      <dgm:prSet/>
      <dgm:spPr/>
      <dgm:t>
        <a:bodyPr/>
        <a:lstStyle/>
        <a:p>
          <a:endParaRPr lang="es-MX" noProof="0" dirty="0"/>
        </a:p>
      </dgm:t>
    </dgm:pt>
    <dgm:pt modelId="{80DFF0F2-FF33-4460-882B-574B8B1E4628}">
      <dgm:prSet/>
      <dgm:spPr/>
      <dgm:t>
        <a:bodyPr/>
        <a:lstStyle/>
        <a:p>
          <a:r>
            <a:rPr lang="es-MX" noProof="0" dirty="0"/>
            <a:t>Reproducción (cruce y mutación)</a:t>
          </a:r>
        </a:p>
      </dgm:t>
    </dgm:pt>
    <dgm:pt modelId="{755C13E0-BA5D-4197-926C-AEEA175A6632}" type="parTrans" cxnId="{CC197E44-BCC5-4C52-A2BF-4A364FF72AC2}">
      <dgm:prSet/>
      <dgm:spPr/>
      <dgm:t>
        <a:bodyPr/>
        <a:lstStyle/>
        <a:p>
          <a:endParaRPr lang="es-MX"/>
        </a:p>
      </dgm:t>
    </dgm:pt>
    <dgm:pt modelId="{41A2A0B0-945C-4AFA-9957-461A394907EA}" type="sibTrans" cxnId="{CC197E44-BCC5-4C52-A2BF-4A364FF72AC2}">
      <dgm:prSet/>
      <dgm:spPr/>
      <dgm:t>
        <a:bodyPr/>
        <a:lstStyle/>
        <a:p>
          <a:endParaRPr lang="es-MX" noProof="0" dirty="0"/>
        </a:p>
      </dgm:t>
    </dgm:pt>
    <dgm:pt modelId="{3B67B851-49CA-4E93-BD97-6B7B384AA3DC}">
      <dgm:prSet/>
      <dgm:spPr/>
      <dgm:t>
        <a:bodyPr/>
        <a:lstStyle/>
        <a:p>
          <a:r>
            <a:rPr lang="es-MX" noProof="0" dirty="0"/>
            <a:t>Reemplazo generacional</a:t>
          </a:r>
        </a:p>
      </dgm:t>
    </dgm:pt>
    <dgm:pt modelId="{192172C3-DE70-452B-9CD6-595F9BF5F8F8}" type="parTrans" cxnId="{D904C22A-CB38-45E6-91E3-33DD1E958B60}">
      <dgm:prSet/>
      <dgm:spPr/>
      <dgm:t>
        <a:bodyPr/>
        <a:lstStyle/>
        <a:p>
          <a:endParaRPr lang="es-MX"/>
        </a:p>
      </dgm:t>
    </dgm:pt>
    <dgm:pt modelId="{30D9DEE4-18F2-436D-B276-7423095B776D}" type="sibTrans" cxnId="{D904C22A-CB38-45E6-91E3-33DD1E958B60}">
      <dgm:prSet/>
      <dgm:spPr/>
      <dgm:t>
        <a:bodyPr/>
        <a:lstStyle/>
        <a:p>
          <a:endParaRPr lang="es-MX" noProof="0" dirty="0"/>
        </a:p>
      </dgm:t>
    </dgm:pt>
    <dgm:pt modelId="{11CDCE81-3395-45C3-880A-F1A1FC30B6E2}">
      <dgm:prSet/>
      <dgm:spPr/>
      <dgm:t>
        <a:bodyPr/>
        <a:lstStyle/>
        <a:p>
          <a:r>
            <a:rPr lang="es-MX" noProof="0" dirty="0"/>
            <a:t>Repetición hasta criterio de parada</a:t>
          </a:r>
        </a:p>
      </dgm:t>
    </dgm:pt>
    <dgm:pt modelId="{C90382E6-FA2B-4A58-924B-5015D0DB461D}" type="parTrans" cxnId="{65A3A641-1402-48F0-8D01-0EB1FBADC3C0}">
      <dgm:prSet/>
      <dgm:spPr/>
      <dgm:t>
        <a:bodyPr/>
        <a:lstStyle/>
        <a:p>
          <a:endParaRPr lang="es-MX"/>
        </a:p>
      </dgm:t>
    </dgm:pt>
    <dgm:pt modelId="{4ED239D8-7950-4E09-9681-5F4132E88D86}" type="sibTrans" cxnId="{65A3A641-1402-48F0-8D01-0EB1FBADC3C0}">
      <dgm:prSet/>
      <dgm:spPr/>
      <dgm:t>
        <a:bodyPr/>
        <a:lstStyle/>
        <a:p>
          <a:endParaRPr lang="es-MX"/>
        </a:p>
      </dgm:t>
    </dgm:pt>
    <dgm:pt modelId="{F33E8B9F-6151-4A33-A226-FF17278D7E69}" type="pres">
      <dgm:prSet presAssocID="{726A7110-199D-49F9-ACA7-B19BC6B1A7A2}" presName="diagram" presStyleCnt="0">
        <dgm:presLayoutVars>
          <dgm:dir/>
          <dgm:resizeHandles val="exact"/>
        </dgm:presLayoutVars>
      </dgm:prSet>
      <dgm:spPr/>
    </dgm:pt>
    <dgm:pt modelId="{0B57BCB2-B0EC-4803-83FD-EDAEB9B38A2A}" type="pres">
      <dgm:prSet presAssocID="{0ABA1D23-B1CF-4B93-8E34-96AD516EE353}" presName="node" presStyleLbl="node1" presStyleIdx="0" presStyleCnt="6">
        <dgm:presLayoutVars>
          <dgm:bulletEnabled val="1"/>
        </dgm:presLayoutVars>
      </dgm:prSet>
      <dgm:spPr/>
    </dgm:pt>
    <dgm:pt modelId="{E8DBFEB3-5FE5-41DF-8F91-0780B693C418}" type="pres">
      <dgm:prSet presAssocID="{26CB9DD9-6172-4F68-A4C8-36F4A3BBFF04}" presName="sibTrans" presStyleLbl="sibTrans2D1" presStyleIdx="0" presStyleCnt="5"/>
      <dgm:spPr/>
    </dgm:pt>
    <dgm:pt modelId="{72EFA892-68A1-4589-B3D2-52951B6ADCCE}" type="pres">
      <dgm:prSet presAssocID="{26CB9DD9-6172-4F68-A4C8-36F4A3BBFF04}" presName="connectorText" presStyleLbl="sibTrans2D1" presStyleIdx="0" presStyleCnt="5"/>
      <dgm:spPr/>
    </dgm:pt>
    <dgm:pt modelId="{9F1585D4-21CE-4E9E-93BF-51121EE0E072}" type="pres">
      <dgm:prSet presAssocID="{2F2FFE95-5E07-438C-9A20-54F2159DA1A6}" presName="node" presStyleLbl="node1" presStyleIdx="1" presStyleCnt="6">
        <dgm:presLayoutVars>
          <dgm:bulletEnabled val="1"/>
        </dgm:presLayoutVars>
      </dgm:prSet>
      <dgm:spPr/>
    </dgm:pt>
    <dgm:pt modelId="{9793A434-7354-44D8-BB31-1118E335C1C0}" type="pres">
      <dgm:prSet presAssocID="{7169A3B1-2D69-4EB3-88E8-8958214E3C3F}" presName="sibTrans" presStyleLbl="sibTrans2D1" presStyleIdx="1" presStyleCnt="5"/>
      <dgm:spPr/>
    </dgm:pt>
    <dgm:pt modelId="{B9065FE0-1580-4C19-9E4F-6A26493D9CA7}" type="pres">
      <dgm:prSet presAssocID="{7169A3B1-2D69-4EB3-88E8-8958214E3C3F}" presName="connectorText" presStyleLbl="sibTrans2D1" presStyleIdx="1" presStyleCnt="5"/>
      <dgm:spPr/>
    </dgm:pt>
    <dgm:pt modelId="{3D53B65B-79DE-4D56-810A-6F83F824F798}" type="pres">
      <dgm:prSet presAssocID="{E8C206DE-403E-4D37-B09A-40031C8A9B42}" presName="node" presStyleLbl="node1" presStyleIdx="2" presStyleCnt="6">
        <dgm:presLayoutVars>
          <dgm:bulletEnabled val="1"/>
        </dgm:presLayoutVars>
      </dgm:prSet>
      <dgm:spPr/>
    </dgm:pt>
    <dgm:pt modelId="{0B1477C4-4522-428F-A81F-A547D82D4F98}" type="pres">
      <dgm:prSet presAssocID="{51DE91E9-5FF8-4498-A466-D5E4FDF9258B}" presName="sibTrans" presStyleLbl="sibTrans2D1" presStyleIdx="2" presStyleCnt="5"/>
      <dgm:spPr/>
    </dgm:pt>
    <dgm:pt modelId="{35EDB1B5-2543-4075-A833-7DD160978C4F}" type="pres">
      <dgm:prSet presAssocID="{51DE91E9-5FF8-4498-A466-D5E4FDF9258B}" presName="connectorText" presStyleLbl="sibTrans2D1" presStyleIdx="2" presStyleCnt="5"/>
      <dgm:spPr/>
    </dgm:pt>
    <dgm:pt modelId="{F56A45A0-55FE-4308-B2A2-F3EFCA12E8F1}" type="pres">
      <dgm:prSet presAssocID="{80DFF0F2-FF33-4460-882B-574B8B1E4628}" presName="node" presStyleLbl="node1" presStyleIdx="3" presStyleCnt="6">
        <dgm:presLayoutVars>
          <dgm:bulletEnabled val="1"/>
        </dgm:presLayoutVars>
      </dgm:prSet>
      <dgm:spPr/>
    </dgm:pt>
    <dgm:pt modelId="{934A9BC6-F7E2-4D61-915E-43E0D703B617}" type="pres">
      <dgm:prSet presAssocID="{41A2A0B0-945C-4AFA-9957-461A394907EA}" presName="sibTrans" presStyleLbl="sibTrans2D1" presStyleIdx="3" presStyleCnt="5"/>
      <dgm:spPr/>
    </dgm:pt>
    <dgm:pt modelId="{48D33F0A-6BFB-49FE-ACF4-428DA6254242}" type="pres">
      <dgm:prSet presAssocID="{41A2A0B0-945C-4AFA-9957-461A394907EA}" presName="connectorText" presStyleLbl="sibTrans2D1" presStyleIdx="3" presStyleCnt="5"/>
      <dgm:spPr/>
    </dgm:pt>
    <dgm:pt modelId="{5B95B68B-6C8D-4EF0-BBB8-CCD7C634F343}" type="pres">
      <dgm:prSet presAssocID="{3B67B851-49CA-4E93-BD97-6B7B384AA3DC}" presName="node" presStyleLbl="node1" presStyleIdx="4" presStyleCnt="6">
        <dgm:presLayoutVars>
          <dgm:bulletEnabled val="1"/>
        </dgm:presLayoutVars>
      </dgm:prSet>
      <dgm:spPr/>
    </dgm:pt>
    <dgm:pt modelId="{7A1E1C4E-4BBF-42AD-A6C8-6ACE01C1E515}" type="pres">
      <dgm:prSet presAssocID="{30D9DEE4-18F2-436D-B276-7423095B776D}" presName="sibTrans" presStyleLbl="sibTrans2D1" presStyleIdx="4" presStyleCnt="5"/>
      <dgm:spPr/>
    </dgm:pt>
    <dgm:pt modelId="{8A76DEE9-6F44-4D29-B30A-C5C022E3457A}" type="pres">
      <dgm:prSet presAssocID="{30D9DEE4-18F2-436D-B276-7423095B776D}" presName="connectorText" presStyleLbl="sibTrans2D1" presStyleIdx="4" presStyleCnt="5"/>
      <dgm:spPr/>
    </dgm:pt>
    <dgm:pt modelId="{696C5C98-CE7F-4DBF-9873-8649D8396B53}" type="pres">
      <dgm:prSet presAssocID="{11CDCE81-3395-45C3-880A-F1A1FC30B6E2}" presName="node" presStyleLbl="node1" presStyleIdx="5" presStyleCnt="6">
        <dgm:presLayoutVars>
          <dgm:bulletEnabled val="1"/>
        </dgm:presLayoutVars>
      </dgm:prSet>
      <dgm:spPr/>
    </dgm:pt>
  </dgm:ptLst>
  <dgm:cxnLst>
    <dgm:cxn modelId="{8C1CBD0C-2F8E-4F39-A243-7F47B71C3CCC}" type="presOf" srcId="{26CB9DD9-6172-4F68-A4C8-36F4A3BBFF04}" destId="{E8DBFEB3-5FE5-41DF-8F91-0780B693C418}" srcOrd="0" destOrd="0" presId="urn:microsoft.com/office/officeart/2005/8/layout/process5"/>
    <dgm:cxn modelId="{074CEF13-8751-4972-83DB-373D1C3E4B82}" type="presOf" srcId="{30D9DEE4-18F2-436D-B276-7423095B776D}" destId="{7A1E1C4E-4BBF-42AD-A6C8-6ACE01C1E515}" srcOrd="0" destOrd="0" presId="urn:microsoft.com/office/officeart/2005/8/layout/process5"/>
    <dgm:cxn modelId="{1BF2AB1A-6B01-43A5-A42C-8C4844A8B24A}" type="presOf" srcId="{41A2A0B0-945C-4AFA-9957-461A394907EA}" destId="{48D33F0A-6BFB-49FE-ACF4-428DA6254242}" srcOrd="1" destOrd="0" presId="urn:microsoft.com/office/officeart/2005/8/layout/process5"/>
    <dgm:cxn modelId="{C0C3C322-310D-47BC-9E68-DE3948CFFCDA}" type="presOf" srcId="{2F2FFE95-5E07-438C-9A20-54F2159DA1A6}" destId="{9F1585D4-21CE-4E9E-93BF-51121EE0E072}" srcOrd="0" destOrd="0" presId="urn:microsoft.com/office/officeart/2005/8/layout/process5"/>
    <dgm:cxn modelId="{D904C22A-CB38-45E6-91E3-33DD1E958B60}" srcId="{726A7110-199D-49F9-ACA7-B19BC6B1A7A2}" destId="{3B67B851-49CA-4E93-BD97-6B7B384AA3DC}" srcOrd="4" destOrd="0" parTransId="{192172C3-DE70-452B-9CD6-595F9BF5F8F8}" sibTransId="{30D9DEE4-18F2-436D-B276-7423095B776D}"/>
    <dgm:cxn modelId="{2C8DBD33-E7E3-4922-9602-CC7180A76963}" type="presOf" srcId="{7169A3B1-2D69-4EB3-88E8-8958214E3C3F}" destId="{9793A434-7354-44D8-BB31-1118E335C1C0}" srcOrd="0" destOrd="0" presId="urn:microsoft.com/office/officeart/2005/8/layout/process5"/>
    <dgm:cxn modelId="{8A45005D-C5D2-44DD-8691-5ABE1E39B4F1}" type="presOf" srcId="{51DE91E9-5FF8-4498-A466-D5E4FDF9258B}" destId="{35EDB1B5-2543-4075-A833-7DD160978C4F}" srcOrd="1" destOrd="0" presId="urn:microsoft.com/office/officeart/2005/8/layout/process5"/>
    <dgm:cxn modelId="{81077961-1657-47BF-81E9-8EF0795CC0DE}" type="presOf" srcId="{80DFF0F2-FF33-4460-882B-574B8B1E4628}" destId="{F56A45A0-55FE-4308-B2A2-F3EFCA12E8F1}" srcOrd="0" destOrd="0" presId="urn:microsoft.com/office/officeart/2005/8/layout/process5"/>
    <dgm:cxn modelId="{65A3A641-1402-48F0-8D01-0EB1FBADC3C0}" srcId="{726A7110-199D-49F9-ACA7-B19BC6B1A7A2}" destId="{11CDCE81-3395-45C3-880A-F1A1FC30B6E2}" srcOrd="5" destOrd="0" parTransId="{C90382E6-FA2B-4A58-924B-5015D0DB461D}" sibTransId="{4ED239D8-7950-4E09-9681-5F4132E88D86}"/>
    <dgm:cxn modelId="{CC197E44-BCC5-4C52-A2BF-4A364FF72AC2}" srcId="{726A7110-199D-49F9-ACA7-B19BC6B1A7A2}" destId="{80DFF0F2-FF33-4460-882B-574B8B1E4628}" srcOrd="3" destOrd="0" parTransId="{755C13E0-BA5D-4197-926C-AEEA175A6632}" sibTransId="{41A2A0B0-945C-4AFA-9957-461A394907EA}"/>
    <dgm:cxn modelId="{F95E8D65-D008-4352-9BD1-18EE1825B1D8}" srcId="{726A7110-199D-49F9-ACA7-B19BC6B1A7A2}" destId="{2F2FFE95-5E07-438C-9A20-54F2159DA1A6}" srcOrd="1" destOrd="0" parTransId="{3F8CCE98-207B-454D-A5B6-4DD8364F159F}" sibTransId="{7169A3B1-2D69-4EB3-88E8-8958214E3C3F}"/>
    <dgm:cxn modelId="{1147366F-4B33-4D45-8D11-D0D29B9F68B4}" srcId="{726A7110-199D-49F9-ACA7-B19BC6B1A7A2}" destId="{0ABA1D23-B1CF-4B93-8E34-96AD516EE353}" srcOrd="0" destOrd="0" parTransId="{BCBE9FD9-4418-45B7-BE73-242E0EF1E96E}" sibTransId="{26CB9DD9-6172-4F68-A4C8-36F4A3BBFF04}"/>
    <dgm:cxn modelId="{897A6F51-6231-4F49-A94F-D602F7721F1E}" type="presOf" srcId="{26CB9DD9-6172-4F68-A4C8-36F4A3BBFF04}" destId="{72EFA892-68A1-4589-B3D2-52951B6ADCCE}" srcOrd="1" destOrd="0" presId="urn:microsoft.com/office/officeart/2005/8/layout/process5"/>
    <dgm:cxn modelId="{2F516356-397A-4CC1-AB7E-BE3954C9A46A}" type="presOf" srcId="{726A7110-199D-49F9-ACA7-B19BC6B1A7A2}" destId="{F33E8B9F-6151-4A33-A226-FF17278D7E69}" srcOrd="0" destOrd="0" presId="urn:microsoft.com/office/officeart/2005/8/layout/process5"/>
    <dgm:cxn modelId="{BD7AF556-01E4-4EA3-856C-E60C6877E604}" type="presOf" srcId="{11CDCE81-3395-45C3-880A-F1A1FC30B6E2}" destId="{696C5C98-CE7F-4DBF-9873-8649D8396B53}" srcOrd="0" destOrd="0" presId="urn:microsoft.com/office/officeart/2005/8/layout/process5"/>
    <dgm:cxn modelId="{D19CFC76-AB0D-43E5-9807-3B85184CD290}" type="presOf" srcId="{E8C206DE-403E-4D37-B09A-40031C8A9B42}" destId="{3D53B65B-79DE-4D56-810A-6F83F824F798}" srcOrd="0" destOrd="0" presId="urn:microsoft.com/office/officeart/2005/8/layout/process5"/>
    <dgm:cxn modelId="{52A7BCA0-3706-4F38-8D14-37CF56A364B7}" type="presOf" srcId="{3B67B851-49CA-4E93-BD97-6B7B384AA3DC}" destId="{5B95B68B-6C8D-4EF0-BBB8-CCD7C634F343}" srcOrd="0" destOrd="0" presId="urn:microsoft.com/office/officeart/2005/8/layout/process5"/>
    <dgm:cxn modelId="{DEEF17A2-266E-4A14-B612-4DD9322F0B4A}" type="presOf" srcId="{7169A3B1-2D69-4EB3-88E8-8958214E3C3F}" destId="{B9065FE0-1580-4C19-9E4F-6A26493D9CA7}" srcOrd="1" destOrd="0" presId="urn:microsoft.com/office/officeart/2005/8/layout/process5"/>
    <dgm:cxn modelId="{9753BCAB-AAF0-44C9-8B35-3AD97DF8FEE0}" srcId="{726A7110-199D-49F9-ACA7-B19BC6B1A7A2}" destId="{E8C206DE-403E-4D37-B09A-40031C8A9B42}" srcOrd="2" destOrd="0" parTransId="{71E423EC-CFF0-42FC-B658-F895A8579166}" sibTransId="{51DE91E9-5FF8-4498-A466-D5E4FDF9258B}"/>
    <dgm:cxn modelId="{2E37D0BA-F95E-434F-9336-071A125F01CC}" type="presOf" srcId="{30D9DEE4-18F2-436D-B276-7423095B776D}" destId="{8A76DEE9-6F44-4D29-B30A-C5C022E3457A}" srcOrd="1" destOrd="0" presId="urn:microsoft.com/office/officeart/2005/8/layout/process5"/>
    <dgm:cxn modelId="{1C986FE6-96A8-4529-9CD4-8D16DE3C72C9}" type="presOf" srcId="{0ABA1D23-B1CF-4B93-8E34-96AD516EE353}" destId="{0B57BCB2-B0EC-4803-83FD-EDAEB9B38A2A}" srcOrd="0" destOrd="0" presId="urn:microsoft.com/office/officeart/2005/8/layout/process5"/>
    <dgm:cxn modelId="{59A03DEB-78E4-498D-AB2E-F8DD52B7C770}" type="presOf" srcId="{51DE91E9-5FF8-4498-A466-D5E4FDF9258B}" destId="{0B1477C4-4522-428F-A81F-A547D82D4F98}" srcOrd="0" destOrd="0" presId="urn:microsoft.com/office/officeart/2005/8/layout/process5"/>
    <dgm:cxn modelId="{FA46DFFC-C3D0-46CF-B368-59F3C3E52FFE}" type="presOf" srcId="{41A2A0B0-945C-4AFA-9957-461A394907EA}" destId="{934A9BC6-F7E2-4D61-915E-43E0D703B617}" srcOrd="0" destOrd="0" presId="urn:microsoft.com/office/officeart/2005/8/layout/process5"/>
    <dgm:cxn modelId="{BD12F613-1701-4793-94B3-B00A25C28D03}" type="presParOf" srcId="{F33E8B9F-6151-4A33-A226-FF17278D7E69}" destId="{0B57BCB2-B0EC-4803-83FD-EDAEB9B38A2A}" srcOrd="0" destOrd="0" presId="urn:microsoft.com/office/officeart/2005/8/layout/process5"/>
    <dgm:cxn modelId="{EC2069E3-A990-417D-9F6C-DDEFE1D950C5}" type="presParOf" srcId="{F33E8B9F-6151-4A33-A226-FF17278D7E69}" destId="{E8DBFEB3-5FE5-41DF-8F91-0780B693C418}" srcOrd="1" destOrd="0" presId="urn:microsoft.com/office/officeart/2005/8/layout/process5"/>
    <dgm:cxn modelId="{69C9D45B-DE03-4422-B44F-7CB0F765C7A5}" type="presParOf" srcId="{E8DBFEB3-5FE5-41DF-8F91-0780B693C418}" destId="{72EFA892-68A1-4589-B3D2-52951B6ADCCE}" srcOrd="0" destOrd="0" presId="urn:microsoft.com/office/officeart/2005/8/layout/process5"/>
    <dgm:cxn modelId="{4FBA0619-09D1-4997-B75D-40A4F81C11C6}" type="presParOf" srcId="{F33E8B9F-6151-4A33-A226-FF17278D7E69}" destId="{9F1585D4-21CE-4E9E-93BF-51121EE0E072}" srcOrd="2" destOrd="0" presId="urn:microsoft.com/office/officeart/2005/8/layout/process5"/>
    <dgm:cxn modelId="{A483F649-34B1-4B3C-851D-20EF31A7AA48}" type="presParOf" srcId="{F33E8B9F-6151-4A33-A226-FF17278D7E69}" destId="{9793A434-7354-44D8-BB31-1118E335C1C0}" srcOrd="3" destOrd="0" presId="urn:microsoft.com/office/officeart/2005/8/layout/process5"/>
    <dgm:cxn modelId="{2C1A3D0E-7506-474B-AC78-E1C9506DC910}" type="presParOf" srcId="{9793A434-7354-44D8-BB31-1118E335C1C0}" destId="{B9065FE0-1580-4C19-9E4F-6A26493D9CA7}" srcOrd="0" destOrd="0" presId="urn:microsoft.com/office/officeart/2005/8/layout/process5"/>
    <dgm:cxn modelId="{410D2EA4-ACE6-4E1A-ACA6-C5B3C81C3541}" type="presParOf" srcId="{F33E8B9F-6151-4A33-A226-FF17278D7E69}" destId="{3D53B65B-79DE-4D56-810A-6F83F824F798}" srcOrd="4" destOrd="0" presId="urn:microsoft.com/office/officeart/2005/8/layout/process5"/>
    <dgm:cxn modelId="{E81712D6-85F0-47B8-B9C4-69330E71E0D0}" type="presParOf" srcId="{F33E8B9F-6151-4A33-A226-FF17278D7E69}" destId="{0B1477C4-4522-428F-A81F-A547D82D4F98}" srcOrd="5" destOrd="0" presId="urn:microsoft.com/office/officeart/2005/8/layout/process5"/>
    <dgm:cxn modelId="{60E9985F-710B-483E-AA89-8CEC196EB693}" type="presParOf" srcId="{0B1477C4-4522-428F-A81F-A547D82D4F98}" destId="{35EDB1B5-2543-4075-A833-7DD160978C4F}" srcOrd="0" destOrd="0" presId="urn:microsoft.com/office/officeart/2005/8/layout/process5"/>
    <dgm:cxn modelId="{9FF37504-0D79-4C51-A96F-E5A1E058C384}" type="presParOf" srcId="{F33E8B9F-6151-4A33-A226-FF17278D7E69}" destId="{F56A45A0-55FE-4308-B2A2-F3EFCA12E8F1}" srcOrd="6" destOrd="0" presId="urn:microsoft.com/office/officeart/2005/8/layout/process5"/>
    <dgm:cxn modelId="{F060F0B7-5A6D-4481-B132-37F44D80FF8B}" type="presParOf" srcId="{F33E8B9F-6151-4A33-A226-FF17278D7E69}" destId="{934A9BC6-F7E2-4D61-915E-43E0D703B617}" srcOrd="7" destOrd="0" presId="urn:microsoft.com/office/officeart/2005/8/layout/process5"/>
    <dgm:cxn modelId="{4CA04571-DA27-4D65-88EF-8CF65F09023F}" type="presParOf" srcId="{934A9BC6-F7E2-4D61-915E-43E0D703B617}" destId="{48D33F0A-6BFB-49FE-ACF4-428DA6254242}" srcOrd="0" destOrd="0" presId="urn:microsoft.com/office/officeart/2005/8/layout/process5"/>
    <dgm:cxn modelId="{38379CC1-7D67-4F63-B493-3ABA15B9BFC3}" type="presParOf" srcId="{F33E8B9F-6151-4A33-A226-FF17278D7E69}" destId="{5B95B68B-6C8D-4EF0-BBB8-CCD7C634F343}" srcOrd="8" destOrd="0" presId="urn:microsoft.com/office/officeart/2005/8/layout/process5"/>
    <dgm:cxn modelId="{D54371F9-12FD-4747-9D6D-81D5BAF2893E}" type="presParOf" srcId="{F33E8B9F-6151-4A33-A226-FF17278D7E69}" destId="{7A1E1C4E-4BBF-42AD-A6C8-6ACE01C1E515}" srcOrd="9" destOrd="0" presId="urn:microsoft.com/office/officeart/2005/8/layout/process5"/>
    <dgm:cxn modelId="{25C9434B-1190-4BA0-A044-32ABB34B3BC6}" type="presParOf" srcId="{7A1E1C4E-4BBF-42AD-A6C8-6ACE01C1E515}" destId="{8A76DEE9-6F44-4D29-B30A-C5C022E3457A}" srcOrd="0" destOrd="0" presId="urn:microsoft.com/office/officeart/2005/8/layout/process5"/>
    <dgm:cxn modelId="{BFDF3E97-8851-4486-BB94-EBD8ED2CF892}" type="presParOf" srcId="{F33E8B9F-6151-4A33-A226-FF17278D7E69}" destId="{696C5C98-CE7F-4DBF-9873-8649D8396B53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87E0EBC-3AB1-475D-AC2C-D4FFDF71D65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1885AC57-6794-48B5-A0DC-8180C10130DB}">
      <dgm:prSet/>
      <dgm:spPr/>
      <dgm:t>
        <a:bodyPr/>
        <a:lstStyle/>
        <a:p>
          <a:pPr>
            <a:lnSpc>
              <a:spcPct val="100000"/>
            </a:lnSpc>
          </a:pPr>
          <a:r>
            <a:rPr lang="es-MX" noProof="0" dirty="0"/>
            <a:t>Codificación de las soluciones</a:t>
          </a:r>
        </a:p>
      </dgm:t>
    </dgm:pt>
    <dgm:pt modelId="{7C853E13-8842-4567-8887-EB0DE8F98715}" type="parTrans" cxnId="{B05A0963-7E95-4275-BADA-0F96B88D7E0A}">
      <dgm:prSet/>
      <dgm:spPr/>
      <dgm:t>
        <a:bodyPr/>
        <a:lstStyle/>
        <a:p>
          <a:endParaRPr lang="en-US"/>
        </a:p>
      </dgm:t>
    </dgm:pt>
    <dgm:pt modelId="{62F3A044-6574-4BF1-9ECE-AD445C652F7C}" type="sibTrans" cxnId="{B05A0963-7E95-4275-BADA-0F96B88D7E0A}">
      <dgm:prSet/>
      <dgm:spPr/>
      <dgm:t>
        <a:bodyPr/>
        <a:lstStyle/>
        <a:p>
          <a:endParaRPr lang="en-US"/>
        </a:p>
      </dgm:t>
    </dgm:pt>
    <dgm:pt modelId="{5CD0F22E-FA44-4E5D-B3EB-75C25E7F9EC4}">
      <dgm:prSet/>
      <dgm:spPr/>
      <dgm:t>
        <a:bodyPr/>
        <a:lstStyle/>
        <a:p>
          <a:pPr>
            <a:lnSpc>
              <a:spcPct val="100000"/>
            </a:lnSpc>
          </a:pPr>
          <a:r>
            <a:rPr lang="es-MX" noProof="0" dirty="0"/>
            <a:t>Generar soluciones aleatorias</a:t>
          </a:r>
        </a:p>
      </dgm:t>
    </dgm:pt>
    <dgm:pt modelId="{9FD7F71D-F247-4531-BE65-9219FC0CADD4}" type="parTrans" cxnId="{D5053931-50A1-4D69-A094-69C8212CB00B}">
      <dgm:prSet/>
      <dgm:spPr/>
      <dgm:t>
        <a:bodyPr/>
        <a:lstStyle/>
        <a:p>
          <a:endParaRPr lang="en-US"/>
        </a:p>
      </dgm:t>
    </dgm:pt>
    <dgm:pt modelId="{AA7E3F6B-7683-429D-979B-7C98C2DA24EE}" type="sibTrans" cxnId="{D5053931-50A1-4D69-A094-69C8212CB00B}">
      <dgm:prSet/>
      <dgm:spPr/>
      <dgm:t>
        <a:bodyPr/>
        <a:lstStyle/>
        <a:p>
          <a:endParaRPr lang="en-US"/>
        </a:p>
      </dgm:t>
    </dgm:pt>
    <dgm:pt modelId="{E38FA893-85D5-4FD3-AFBF-1EC7510D691A}">
      <dgm:prSet/>
      <dgm:spPr/>
      <dgm:t>
        <a:bodyPr/>
        <a:lstStyle/>
        <a:p>
          <a:pPr>
            <a:lnSpc>
              <a:spcPct val="100000"/>
            </a:lnSpc>
          </a:pPr>
          <a:r>
            <a:rPr lang="es-MX" noProof="0" dirty="0"/>
            <a:t>Evaluar soluciones</a:t>
          </a:r>
        </a:p>
      </dgm:t>
    </dgm:pt>
    <dgm:pt modelId="{5973F1A0-46D1-49FB-85B3-A234C8950312}" type="parTrans" cxnId="{2CC0FA12-FD21-4334-873C-EC6DAEEB9CB6}">
      <dgm:prSet/>
      <dgm:spPr/>
      <dgm:t>
        <a:bodyPr/>
        <a:lstStyle/>
        <a:p>
          <a:endParaRPr lang="en-US"/>
        </a:p>
      </dgm:t>
    </dgm:pt>
    <dgm:pt modelId="{B4E3B343-11D5-4DFC-BB41-F8EBB296A0A7}" type="sibTrans" cxnId="{2CC0FA12-FD21-4334-873C-EC6DAEEB9CB6}">
      <dgm:prSet/>
      <dgm:spPr/>
      <dgm:t>
        <a:bodyPr/>
        <a:lstStyle/>
        <a:p>
          <a:endParaRPr lang="en-US"/>
        </a:p>
      </dgm:t>
    </dgm:pt>
    <dgm:pt modelId="{45959862-95B3-4CE4-BE7E-2DDC87F3897F}">
      <dgm:prSet/>
      <dgm:spPr/>
      <dgm:t>
        <a:bodyPr/>
        <a:lstStyle/>
        <a:p>
          <a:pPr>
            <a:lnSpc>
              <a:spcPct val="100000"/>
            </a:lnSpc>
          </a:pPr>
          <a:r>
            <a:rPr lang="es-MX" noProof="0" dirty="0"/>
            <a:t>Mecanismo de Reproducción</a:t>
          </a:r>
        </a:p>
      </dgm:t>
    </dgm:pt>
    <dgm:pt modelId="{905AE0B5-A000-4488-9E9B-EF819B4C19F3}" type="parTrans" cxnId="{6C55D639-E0D0-42A8-AC5F-DAF5CD5F2C61}">
      <dgm:prSet/>
      <dgm:spPr/>
      <dgm:t>
        <a:bodyPr/>
        <a:lstStyle/>
        <a:p>
          <a:endParaRPr lang="en-US"/>
        </a:p>
      </dgm:t>
    </dgm:pt>
    <dgm:pt modelId="{093C9812-95A5-4F79-A6C3-F914CF8A66DE}" type="sibTrans" cxnId="{6C55D639-E0D0-42A8-AC5F-DAF5CD5F2C61}">
      <dgm:prSet/>
      <dgm:spPr/>
      <dgm:t>
        <a:bodyPr/>
        <a:lstStyle/>
        <a:p>
          <a:endParaRPr lang="en-US"/>
        </a:p>
      </dgm:t>
    </dgm:pt>
    <dgm:pt modelId="{22108F54-BF9C-4A1C-B742-693EDAE67C99}">
      <dgm:prSet/>
      <dgm:spPr/>
      <dgm:t>
        <a:bodyPr/>
        <a:lstStyle/>
        <a:p>
          <a:pPr>
            <a:lnSpc>
              <a:spcPct val="100000"/>
            </a:lnSpc>
          </a:pPr>
          <a:r>
            <a:rPr lang="es-MX" noProof="0" dirty="0"/>
            <a:t>Definir los parámetros</a:t>
          </a:r>
        </a:p>
      </dgm:t>
    </dgm:pt>
    <dgm:pt modelId="{6542BAAB-8844-4AFD-870D-78E426B8C7C8}" type="parTrans" cxnId="{5EB40C3D-D335-47AC-89D5-20580812A582}">
      <dgm:prSet/>
      <dgm:spPr/>
      <dgm:t>
        <a:bodyPr/>
        <a:lstStyle/>
        <a:p>
          <a:endParaRPr lang="en-US"/>
        </a:p>
      </dgm:t>
    </dgm:pt>
    <dgm:pt modelId="{2A335642-93EF-43FF-8A6F-88C9E14D935B}" type="sibTrans" cxnId="{5EB40C3D-D335-47AC-89D5-20580812A582}">
      <dgm:prSet/>
      <dgm:spPr/>
      <dgm:t>
        <a:bodyPr/>
        <a:lstStyle/>
        <a:p>
          <a:endParaRPr lang="en-US"/>
        </a:p>
      </dgm:t>
    </dgm:pt>
    <dgm:pt modelId="{A284B714-1028-4318-8BDF-9F47267FD216}" type="pres">
      <dgm:prSet presAssocID="{E87E0EBC-3AB1-475D-AC2C-D4FFDF71D650}" presName="root" presStyleCnt="0">
        <dgm:presLayoutVars>
          <dgm:dir/>
          <dgm:resizeHandles val="exact"/>
        </dgm:presLayoutVars>
      </dgm:prSet>
      <dgm:spPr/>
    </dgm:pt>
    <dgm:pt modelId="{8540A132-BA10-4FFA-815A-C2D5DE6307F8}" type="pres">
      <dgm:prSet presAssocID="{1885AC57-6794-48B5-A0DC-8180C10130DB}" presName="compNode" presStyleCnt="0"/>
      <dgm:spPr/>
    </dgm:pt>
    <dgm:pt modelId="{A25C353F-5E42-4CC2-97BC-3A077678C487}" type="pres">
      <dgm:prSet presAssocID="{1885AC57-6794-48B5-A0DC-8180C10130DB}" presName="bgRect" presStyleLbl="bgShp" presStyleIdx="0" presStyleCnt="5"/>
      <dgm:spPr/>
    </dgm:pt>
    <dgm:pt modelId="{C3290C8B-1A71-415A-9BBE-DAAD61601D0F}" type="pres">
      <dgm:prSet presAssocID="{1885AC57-6794-48B5-A0DC-8180C10130D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loquear"/>
        </a:ext>
      </dgm:extLst>
    </dgm:pt>
    <dgm:pt modelId="{4FCC2C11-6BD5-460A-8809-5D2C47C4EFB4}" type="pres">
      <dgm:prSet presAssocID="{1885AC57-6794-48B5-A0DC-8180C10130DB}" presName="spaceRect" presStyleCnt="0"/>
      <dgm:spPr/>
    </dgm:pt>
    <dgm:pt modelId="{A8FE112D-41AB-4B2F-BCFB-6BE9E75345E2}" type="pres">
      <dgm:prSet presAssocID="{1885AC57-6794-48B5-A0DC-8180C10130DB}" presName="parTx" presStyleLbl="revTx" presStyleIdx="0" presStyleCnt="5">
        <dgm:presLayoutVars>
          <dgm:chMax val="0"/>
          <dgm:chPref val="0"/>
        </dgm:presLayoutVars>
      </dgm:prSet>
      <dgm:spPr/>
    </dgm:pt>
    <dgm:pt modelId="{5FAFD431-A330-4397-B78C-16E04F526338}" type="pres">
      <dgm:prSet presAssocID="{62F3A044-6574-4BF1-9ECE-AD445C652F7C}" presName="sibTrans" presStyleCnt="0"/>
      <dgm:spPr/>
    </dgm:pt>
    <dgm:pt modelId="{D7115546-B8D1-4EEF-A9C9-F10C52CC5250}" type="pres">
      <dgm:prSet presAssocID="{5CD0F22E-FA44-4E5D-B3EB-75C25E7F9EC4}" presName="compNode" presStyleCnt="0"/>
      <dgm:spPr/>
    </dgm:pt>
    <dgm:pt modelId="{17BBA142-B773-4896-AF7B-FFC082F36035}" type="pres">
      <dgm:prSet presAssocID="{5CD0F22E-FA44-4E5D-B3EB-75C25E7F9EC4}" presName="bgRect" presStyleLbl="bgShp" presStyleIdx="1" presStyleCnt="5"/>
      <dgm:spPr/>
    </dgm:pt>
    <dgm:pt modelId="{43A54F70-325D-417E-A0BC-3A0936490B88}" type="pres">
      <dgm:prSet presAssocID="{5CD0F22E-FA44-4E5D-B3EB-75C25E7F9EC4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mbilla"/>
        </a:ext>
      </dgm:extLst>
    </dgm:pt>
    <dgm:pt modelId="{DEAEEFD7-F56F-4FB5-BBF5-2284C54D2A77}" type="pres">
      <dgm:prSet presAssocID="{5CD0F22E-FA44-4E5D-B3EB-75C25E7F9EC4}" presName="spaceRect" presStyleCnt="0"/>
      <dgm:spPr/>
    </dgm:pt>
    <dgm:pt modelId="{EDE77F6A-D08D-4CDA-8E3E-A45F0BCB6053}" type="pres">
      <dgm:prSet presAssocID="{5CD0F22E-FA44-4E5D-B3EB-75C25E7F9EC4}" presName="parTx" presStyleLbl="revTx" presStyleIdx="1" presStyleCnt="5">
        <dgm:presLayoutVars>
          <dgm:chMax val="0"/>
          <dgm:chPref val="0"/>
        </dgm:presLayoutVars>
      </dgm:prSet>
      <dgm:spPr/>
    </dgm:pt>
    <dgm:pt modelId="{73568206-6A22-4C33-AEC5-0BB35B470B54}" type="pres">
      <dgm:prSet presAssocID="{AA7E3F6B-7683-429D-979B-7C98C2DA24EE}" presName="sibTrans" presStyleCnt="0"/>
      <dgm:spPr/>
    </dgm:pt>
    <dgm:pt modelId="{9F78071B-92CF-47AE-AD4B-72F54E492998}" type="pres">
      <dgm:prSet presAssocID="{E38FA893-85D5-4FD3-AFBF-1EC7510D691A}" presName="compNode" presStyleCnt="0"/>
      <dgm:spPr/>
    </dgm:pt>
    <dgm:pt modelId="{6443527C-8631-4BB8-AC37-DF946EB0976A}" type="pres">
      <dgm:prSet presAssocID="{E38FA893-85D5-4FD3-AFBF-1EC7510D691A}" presName="bgRect" presStyleLbl="bgShp" presStyleIdx="2" presStyleCnt="5"/>
      <dgm:spPr/>
    </dgm:pt>
    <dgm:pt modelId="{6D0D8F97-DE1B-490C-BD68-125E96CB3741}" type="pres">
      <dgm:prSet presAssocID="{E38FA893-85D5-4FD3-AFBF-1EC7510D691A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F4AA3AEF-5B0E-4256-99B3-C0903BE9DFF6}" type="pres">
      <dgm:prSet presAssocID="{E38FA893-85D5-4FD3-AFBF-1EC7510D691A}" presName="spaceRect" presStyleCnt="0"/>
      <dgm:spPr/>
    </dgm:pt>
    <dgm:pt modelId="{A6BDFF2B-3A02-47BF-A846-7FFC9C08DBC4}" type="pres">
      <dgm:prSet presAssocID="{E38FA893-85D5-4FD3-AFBF-1EC7510D691A}" presName="parTx" presStyleLbl="revTx" presStyleIdx="2" presStyleCnt="5">
        <dgm:presLayoutVars>
          <dgm:chMax val="0"/>
          <dgm:chPref val="0"/>
        </dgm:presLayoutVars>
      </dgm:prSet>
      <dgm:spPr/>
    </dgm:pt>
    <dgm:pt modelId="{DFDAA414-17E9-4023-BD12-2A084D027226}" type="pres">
      <dgm:prSet presAssocID="{B4E3B343-11D5-4DFC-BB41-F8EBB296A0A7}" presName="sibTrans" presStyleCnt="0"/>
      <dgm:spPr/>
    </dgm:pt>
    <dgm:pt modelId="{E19A7999-6515-4210-9194-D084E75B693D}" type="pres">
      <dgm:prSet presAssocID="{45959862-95B3-4CE4-BE7E-2DDC87F3897F}" presName="compNode" presStyleCnt="0"/>
      <dgm:spPr/>
    </dgm:pt>
    <dgm:pt modelId="{031A7FD7-F11B-4242-A4E5-EE56FA406AB5}" type="pres">
      <dgm:prSet presAssocID="{45959862-95B3-4CE4-BE7E-2DDC87F3897F}" presName="bgRect" presStyleLbl="bgShp" presStyleIdx="3" presStyleCnt="5"/>
      <dgm:spPr/>
    </dgm:pt>
    <dgm:pt modelId="{85563D47-834E-4466-BBD2-4D6984662317}" type="pres">
      <dgm:prSet presAssocID="{45959862-95B3-4CE4-BE7E-2DDC87F3897F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DN"/>
        </a:ext>
      </dgm:extLst>
    </dgm:pt>
    <dgm:pt modelId="{43A360AA-3600-4578-8351-850923DE2216}" type="pres">
      <dgm:prSet presAssocID="{45959862-95B3-4CE4-BE7E-2DDC87F3897F}" presName="spaceRect" presStyleCnt="0"/>
      <dgm:spPr/>
    </dgm:pt>
    <dgm:pt modelId="{245E98C6-0150-4632-9782-4AE06BD7DAC4}" type="pres">
      <dgm:prSet presAssocID="{45959862-95B3-4CE4-BE7E-2DDC87F3897F}" presName="parTx" presStyleLbl="revTx" presStyleIdx="3" presStyleCnt="5">
        <dgm:presLayoutVars>
          <dgm:chMax val="0"/>
          <dgm:chPref val="0"/>
        </dgm:presLayoutVars>
      </dgm:prSet>
      <dgm:spPr/>
    </dgm:pt>
    <dgm:pt modelId="{7757C153-45A0-4436-91DC-28D9F266BEC1}" type="pres">
      <dgm:prSet presAssocID="{093C9812-95A5-4F79-A6C3-F914CF8A66DE}" presName="sibTrans" presStyleCnt="0"/>
      <dgm:spPr/>
    </dgm:pt>
    <dgm:pt modelId="{F45EA1E1-1B9F-4210-B263-3BD578353FEC}" type="pres">
      <dgm:prSet presAssocID="{22108F54-BF9C-4A1C-B742-693EDAE67C99}" presName="compNode" presStyleCnt="0"/>
      <dgm:spPr/>
    </dgm:pt>
    <dgm:pt modelId="{1D0D9182-EFA6-4BE1-A827-82C5CAD42279}" type="pres">
      <dgm:prSet presAssocID="{22108F54-BF9C-4A1C-B742-693EDAE67C99}" presName="bgRect" presStyleLbl="bgShp" presStyleIdx="4" presStyleCnt="5"/>
      <dgm:spPr/>
    </dgm:pt>
    <dgm:pt modelId="{E9BC3B7A-A759-4289-A911-1CA43ABCBB7C}" type="pres">
      <dgm:prSet presAssocID="{22108F54-BF9C-4A1C-B742-693EDAE67C99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verificación"/>
        </a:ext>
      </dgm:extLst>
    </dgm:pt>
    <dgm:pt modelId="{BD1D4573-BC06-4EDA-884E-030C6F17C413}" type="pres">
      <dgm:prSet presAssocID="{22108F54-BF9C-4A1C-B742-693EDAE67C99}" presName="spaceRect" presStyleCnt="0"/>
      <dgm:spPr/>
    </dgm:pt>
    <dgm:pt modelId="{63AE35E2-6B37-4145-A0B5-CEC7F848856F}" type="pres">
      <dgm:prSet presAssocID="{22108F54-BF9C-4A1C-B742-693EDAE67C99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2CC0FA12-FD21-4334-873C-EC6DAEEB9CB6}" srcId="{E87E0EBC-3AB1-475D-AC2C-D4FFDF71D650}" destId="{E38FA893-85D5-4FD3-AFBF-1EC7510D691A}" srcOrd="2" destOrd="0" parTransId="{5973F1A0-46D1-49FB-85B3-A234C8950312}" sibTransId="{B4E3B343-11D5-4DFC-BB41-F8EBB296A0A7}"/>
    <dgm:cxn modelId="{41701D1C-D922-4ABA-A38A-87734B24964C}" type="presOf" srcId="{45959862-95B3-4CE4-BE7E-2DDC87F3897F}" destId="{245E98C6-0150-4632-9782-4AE06BD7DAC4}" srcOrd="0" destOrd="0" presId="urn:microsoft.com/office/officeart/2018/2/layout/IconVerticalSolidList"/>
    <dgm:cxn modelId="{37D0D61C-D147-4461-9F26-762EF66DFAFF}" type="presOf" srcId="{22108F54-BF9C-4A1C-B742-693EDAE67C99}" destId="{63AE35E2-6B37-4145-A0B5-CEC7F848856F}" srcOrd="0" destOrd="0" presId="urn:microsoft.com/office/officeart/2018/2/layout/IconVerticalSolidList"/>
    <dgm:cxn modelId="{D5053931-50A1-4D69-A094-69C8212CB00B}" srcId="{E87E0EBC-3AB1-475D-AC2C-D4FFDF71D650}" destId="{5CD0F22E-FA44-4E5D-B3EB-75C25E7F9EC4}" srcOrd="1" destOrd="0" parTransId="{9FD7F71D-F247-4531-BE65-9219FC0CADD4}" sibTransId="{AA7E3F6B-7683-429D-979B-7C98C2DA24EE}"/>
    <dgm:cxn modelId="{6C55D639-E0D0-42A8-AC5F-DAF5CD5F2C61}" srcId="{E87E0EBC-3AB1-475D-AC2C-D4FFDF71D650}" destId="{45959862-95B3-4CE4-BE7E-2DDC87F3897F}" srcOrd="3" destOrd="0" parTransId="{905AE0B5-A000-4488-9E9B-EF819B4C19F3}" sibTransId="{093C9812-95A5-4F79-A6C3-F914CF8A66DE}"/>
    <dgm:cxn modelId="{5EB40C3D-D335-47AC-89D5-20580812A582}" srcId="{E87E0EBC-3AB1-475D-AC2C-D4FFDF71D650}" destId="{22108F54-BF9C-4A1C-B742-693EDAE67C99}" srcOrd="4" destOrd="0" parTransId="{6542BAAB-8844-4AFD-870D-78E426B8C7C8}" sibTransId="{2A335642-93EF-43FF-8A6F-88C9E14D935B}"/>
    <dgm:cxn modelId="{B05A0963-7E95-4275-BADA-0F96B88D7E0A}" srcId="{E87E0EBC-3AB1-475D-AC2C-D4FFDF71D650}" destId="{1885AC57-6794-48B5-A0DC-8180C10130DB}" srcOrd="0" destOrd="0" parTransId="{7C853E13-8842-4567-8887-EB0DE8F98715}" sibTransId="{62F3A044-6574-4BF1-9ECE-AD445C652F7C}"/>
    <dgm:cxn modelId="{15050975-7DF0-4B46-93E8-09B9825002A6}" type="presOf" srcId="{E38FA893-85D5-4FD3-AFBF-1EC7510D691A}" destId="{A6BDFF2B-3A02-47BF-A846-7FFC9C08DBC4}" srcOrd="0" destOrd="0" presId="urn:microsoft.com/office/officeart/2018/2/layout/IconVerticalSolidList"/>
    <dgm:cxn modelId="{A00E64A9-910F-4497-B26C-D93DE5DD0E07}" type="presOf" srcId="{E87E0EBC-3AB1-475D-AC2C-D4FFDF71D650}" destId="{A284B714-1028-4318-8BDF-9F47267FD216}" srcOrd="0" destOrd="0" presId="urn:microsoft.com/office/officeart/2018/2/layout/IconVerticalSolidList"/>
    <dgm:cxn modelId="{4613F4DE-33AC-4234-B92E-8C790045BB1C}" type="presOf" srcId="{1885AC57-6794-48B5-A0DC-8180C10130DB}" destId="{A8FE112D-41AB-4B2F-BCFB-6BE9E75345E2}" srcOrd="0" destOrd="0" presId="urn:microsoft.com/office/officeart/2018/2/layout/IconVerticalSolidList"/>
    <dgm:cxn modelId="{34697EE2-E5D5-40C1-A508-7F5673463B30}" type="presOf" srcId="{5CD0F22E-FA44-4E5D-B3EB-75C25E7F9EC4}" destId="{EDE77F6A-D08D-4CDA-8E3E-A45F0BCB6053}" srcOrd="0" destOrd="0" presId="urn:microsoft.com/office/officeart/2018/2/layout/IconVerticalSolidList"/>
    <dgm:cxn modelId="{750ED18A-D121-40E1-9AAA-E1757002A6AB}" type="presParOf" srcId="{A284B714-1028-4318-8BDF-9F47267FD216}" destId="{8540A132-BA10-4FFA-815A-C2D5DE6307F8}" srcOrd="0" destOrd="0" presId="urn:microsoft.com/office/officeart/2018/2/layout/IconVerticalSolidList"/>
    <dgm:cxn modelId="{CF8CFFC1-AFD5-46C9-9A9E-22CA27A08692}" type="presParOf" srcId="{8540A132-BA10-4FFA-815A-C2D5DE6307F8}" destId="{A25C353F-5E42-4CC2-97BC-3A077678C487}" srcOrd="0" destOrd="0" presId="urn:microsoft.com/office/officeart/2018/2/layout/IconVerticalSolidList"/>
    <dgm:cxn modelId="{BD95C7CF-F620-44A2-8642-9761DCBAA965}" type="presParOf" srcId="{8540A132-BA10-4FFA-815A-C2D5DE6307F8}" destId="{C3290C8B-1A71-415A-9BBE-DAAD61601D0F}" srcOrd="1" destOrd="0" presId="urn:microsoft.com/office/officeart/2018/2/layout/IconVerticalSolidList"/>
    <dgm:cxn modelId="{9D4AD1B0-6E0D-4E2F-8E51-7014DB5C6007}" type="presParOf" srcId="{8540A132-BA10-4FFA-815A-C2D5DE6307F8}" destId="{4FCC2C11-6BD5-460A-8809-5D2C47C4EFB4}" srcOrd="2" destOrd="0" presId="urn:microsoft.com/office/officeart/2018/2/layout/IconVerticalSolidList"/>
    <dgm:cxn modelId="{EB1DAB02-32AE-4727-88EB-75282FA6C5D0}" type="presParOf" srcId="{8540A132-BA10-4FFA-815A-C2D5DE6307F8}" destId="{A8FE112D-41AB-4B2F-BCFB-6BE9E75345E2}" srcOrd="3" destOrd="0" presId="urn:microsoft.com/office/officeart/2018/2/layout/IconVerticalSolidList"/>
    <dgm:cxn modelId="{81AC1345-2E42-45FD-905E-83A2872BB2E1}" type="presParOf" srcId="{A284B714-1028-4318-8BDF-9F47267FD216}" destId="{5FAFD431-A330-4397-B78C-16E04F526338}" srcOrd="1" destOrd="0" presId="urn:microsoft.com/office/officeart/2018/2/layout/IconVerticalSolidList"/>
    <dgm:cxn modelId="{BE5408D6-528B-4139-9C7C-745733764BD8}" type="presParOf" srcId="{A284B714-1028-4318-8BDF-9F47267FD216}" destId="{D7115546-B8D1-4EEF-A9C9-F10C52CC5250}" srcOrd="2" destOrd="0" presId="urn:microsoft.com/office/officeart/2018/2/layout/IconVerticalSolidList"/>
    <dgm:cxn modelId="{36019658-3705-4FA7-92DB-37476F5C7D73}" type="presParOf" srcId="{D7115546-B8D1-4EEF-A9C9-F10C52CC5250}" destId="{17BBA142-B773-4896-AF7B-FFC082F36035}" srcOrd="0" destOrd="0" presId="urn:microsoft.com/office/officeart/2018/2/layout/IconVerticalSolidList"/>
    <dgm:cxn modelId="{CF2F7A98-7331-4CEA-BA5C-3D61C256F852}" type="presParOf" srcId="{D7115546-B8D1-4EEF-A9C9-F10C52CC5250}" destId="{43A54F70-325D-417E-A0BC-3A0936490B88}" srcOrd="1" destOrd="0" presId="urn:microsoft.com/office/officeart/2018/2/layout/IconVerticalSolidList"/>
    <dgm:cxn modelId="{D0704F2A-4095-4075-828F-44BCE6C4A3D9}" type="presParOf" srcId="{D7115546-B8D1-4EEF-A9C9-F10C52CC5250}" destId="{DEAEEFD7-F56F-4FB5-BBF5-2284C54D2A77}" srcOrd="2" destOrd="0" presId="urn:microsoft.com/office/officeart/2018/2/layout/IconVerticalSolidList"/>
    <dgm:cxn modelId="{7C553878-9092-4776-8CD0-165F14E36D6A}" type="presParOf" srcId="{D7115546-B8D1-4EEF-A9C9-F10C52CC5250}" destId="{EDE77F6A-D08D-4CDA-8E3E-A45F0BCB6053}" srcOrd="3" destOrd="0" presId="urn:microsoft.com/office/officeart/2018/2/layout/IconVerticalSolidList"/>
    <dgm:cxn modelId="{D4427282-B604-44FD-ACE2-B194FDA46DD0}" type="presParOf" srcId="{A284B714-1028-4318-8BDF-9F47267FD216}" destId="{73568206-6A22-4C33-AEC5-0BB35B470B54}" srcOrd="3" destOrd="0" presId="urn:microsoft.com/office/officeart/2018/2/layout/IconVerticalSolidList"/>
    <dgm:cxn modelId="{DBE5A62D-5B4D-4516-AAF5-047F757128EF}" type="presParOf" srcId="{A284B714-1028-4318-8BDF-9F47267FD216}" destId="{9F78071B-92CF-47AE-AD4B-72F54E492998}" srcOrd="4" destOrd="0" presId="urn:microsoft.com/office/officeart/2018/2/layout/IconVerticalSolidList"/>
    <dgm:cxn modelId="{78E5750C-5BDC-4735-9643-EA4607D86AC3}" type="presParOf" srcId="{9F78071B-92CF-47AE-AD4B-72F54E492998}" destId="{6443527C-8631-4BB8-AC37-DF946EB0976A}" srcOrd="0" destOrd="0" presId="urn:microsoft.com/office/officeart/2018/2/layout/IconVerticalSolidList"/>
    <dgm:cxn modelId="{AD69FB38-8124-4782-B39A-0A07DDC3CB6B}" type="presParOf" srcId="{9F78071B-92CF-47AE-AD4B-72F54E492998}" destId="{6D0D8F97-DE1B-490C-BD68-125E96CB3741}" srcOrd="1" destOrd="0" presId="urn:microsoft.com/office/officeart/2018/2/layout/IconVerticalSolidList"/>
    <dgm:cxn modelId="{3DB03459-2D38-49FD-8B48-3443E8BD550C}" type="presParOf" srcId="{9F78071B-92CF-47AE-AD4B-72F54E492998}" destId="{F4AA3AEF-5B0E-4256-99B3-C0903BE9DFF6}" srcOrd="2" destOrd="0" presId="urn:microsoft.com/office/officeart/2018/2/layout/IconVerticalSolidList"/>
    <dgm:cxn modelId="{39122283-CE7E-4776-BCB4-F2AA87408C7D}" type="presParOf" srcId="{9F78071B-92CF-47AE-AD4B-72F54E492998}" destId="{A6BDFF2B-3A02-47BF-A846-7FFC9C08DBC4}" srcOrd="3" destOrd="0" presId="urn:microsoft.com/office/officeart/2018/2/layout/IconVerticalSolidList"/>
    <dgm:cxn modelId="{8C917C31-B582-41D8-A1BA-15A0A2719810}" type="presParOf" srcId="{A284B714-1028-4318-8BDF-9F47267FD216}" destId="{DFDAA414-17E9-4023-BD12-2A084D027226}" srcOrd="5" destOrd="0" presId="urn:microsoft.com/office/officeart/2018/2/layout/IconVerticalSolidList"/>
    <dgm:cxn modelId="{5BE210B5-A593-4908-A7BC-D8DBEDBBF0B1}" type="presParOf" srcId="{A284B714-1028-4318-8BDF-9F47267FD216}" destId="{E19A7999-6515-4210-9194-D084E75B693D}" srcOrd="6" destOrd="0" presId="urn:microsoft.com/office/officeart/2018/2/layout/IconVerticalSolidList"/>
    <dgm:cxn modelId="{AAFA8159-BAA1-4EA3-AC5D-022C7F368740}" type="presParOf" srcId="{E19A7999-6515-4210-9194-D084E75B693D}" destId="{031A7FD7-F11B-4242-A4E5-EE56FA406AB5}" srcOrd="0" destOrd="0" presId="urn:microsoft.com/office/officeart/2018/2/layout/IconVerticalSolidList"/>
    <dgm:cxn modelId="{F33C02EB-975B-48BD-94EC-F74B170CE31C}" type="presParOf" srcId="{E19A7999-6515-4210-9194-D084E75B693D}" destId="{85563D47-834E-4466-BBD2-4D6984662317}" srcOrd="1" destOrd="0" presId="urn:microsoft.com/office/officeart/2018/2/layout/IconVerticalSolidList"/>
    <dgm:cxn modelId="{594F0FD6-6135-4BE0-88B0-9A09743C88E7}" type="presParOf" srcId="{E19A7999-6515-4210-9194-D084E75B693D}" destId="{43A360AA-3600-4578-8351-850923DE2216}" srcOrd="2" destOrd="0" presId="urn:microsoft.com/office/officeart/2018/2/layout/IconVerticalSolidList"/>
    <dgm:cxn modelId="{0F5993D0-E162-4556-819B-6C2AF6DFE480}" type="presParOf" srcId="{E19A7999-6515-4210-9194-D084E75B693D}" destId="{245E98C6-0150-4632-9782-4AE06BD7DAC4}" srcOrd="3" destOrd="0" presId="urn:microsoft.com/office/officeart/2018/2/layout/IconVerticalSolidList"/>
    <dgm:cxn modelId="{9E20A587-4247-4EC8-984A-0E01BDB52AC0}" type="presParOf" srcId="{A284B714-1028-4318-8BDF-9F47267FD216}" destId="{7757C153-45A0-4436-91DC-28D9F266BEC1}" srcOrd="7" destOrd="0" presId="urn:microsoft.com/office/officeart/2018/2/layout/IconVerticalSolidList"/>
    <dgm:cxn modelId="{C74A4E8D-0598-46E9-A431-46D16B3E9238}" type="presParOf" srcId="{A284B714-1028-4318-8BDF-9F47267FD216}" destId="{F45EA1E1-1B9F-4210-B263-3BD578353FEC}" srcOrd="8" destOrd="0" presId="urn:microsoft.com/office/officeart/2018/2/layout/IconVerticalSolidList"/>
    <dgm:cxn modelId="{A0520816-0379-41D3-A8AD-145553D37635}" type="presParOf" srcId="{F45EA1E1-1B9F-4210-B263-3BD578353FEC}" destId="{1D0D9182-EFA6-4BE1-A827-82C5CAD42279}" srcOrd="0" destOrd="0" presId="urn:microsoft.com/office/officeart/2018/2/layout/IconVerticalSolidList"/>
    <dgm:cxn modelId="{6AE9C90F-0BC5-4D26-8B1B-2751D56EFA91}" type="presParOf" srcId="{F45EA1E1-1B9F-4210-B263-3BD578353FEC}" destId="{E9BC3B7A-A759-4289-A911-1CA43ABCBB7C}" srcOrd="1" destOrd="0" presId="urn:microsoft.com/office/officeart/2018/2/layout/IconVerticalSolidList"/>
    <dgm:cxn modelId="{B93913A3-D93A-45EE-8A54-B0101A21BD27}" type="presParOf" srcId="{F45EA1E1-1B9F-4210-B263-3BD578353FEC}" destId="{BD1D4573-BC06-4EDA-884E-030C6F17C413}" srcOrd="2" destOrd="0" presId="urn:microsoft.com/office/officeart/2018/2/layout/IconVerticalSolidList"/>
    <dgm:cxn modelId="{03BACE3E-64D0-41F3-BBD9-8FDA5D650047}" type="presParOf" srcId="{F45EA1E1-1B9F-4210-B263-3BD578353FEC}" destId="{63AE35E2-6B37-4145-A0B5-CEC7F848856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4526BE6-A8EA-4CD7-A7BB-12E9E69BDAFB}" type="doc">
      <dgm:prSet loTypeId="urn:microsoft.com/office/officeart/2008/layout/BubblePictureList" loCatId="pictur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151E079-AC1B-41B4-A9C2-908B7F914483}">
      <dgm:prSet/>
      <dgm:spPr/>
      <dgm:t>
        <a:bodyPr/>
        <a:lstStyle/>
        <a:p>
          <a:r>
            <a:rPr lang="es-MX" noProof="0" dirty="0"/>
            <a:t>Selección</a:t>
          </a:r>
        </a:p>
      </dgm:t>
    </dgm:pt>
    <dgm:pt modelId="{2C3DA45E-13F5-49C0-AD5B-9F491E9A3E07}" type="parTrans" cxnId="{3109AF0F-E0F9-404A-BB3E-73E8F9EA0C0E}">
      <dgm:prSet/>
      <dgm:spPr/>
      <dgm:t>
        <a:bodyPr/>
        <a:lstStyle/>
        <a:p>
          <a:endParaRPr lang="en-US"/>
        </a:p>
      </dgm:t>
    </dgm:pt>
    <dgm:pt modelId="{F77F83EA-8007-4F5F-8334-7DDC6A67ABEA}" type="sibTrans" cxnId="{3109AF0F-E0F9-404A-BB3E-73E8F9EA0C0E}">
      <dgm:prSet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Niños con relleno sólido"/>
        </a:ext>
      </dgm:extLst>
    </dgm:pt>
    <dgm:pt modelId="{023C4D09-3BD8-4984-A642-35DAC5A1CFA1}">
      <dgm:prSet/>
      <dgm:spPr/>
      <dgm:t>
        <a:bodyPr/>
        <a:lstStyle/>
        <a:p>
          <a:r>
            <a:rPr lang="es-MX" noProof="0" dirty="0"/>
            <a:t>Cruzamiento </a:t>
          </a:r>
        </a:p>
      </dgm:t>
    </dgm:pt>
    <dgm:pt modelId="{5AE5EC0D-4577-47C3-9B49-7D9175D3AED8}" type="parTrans" cxnId="{115D1001-96DD-45D5-9663-0845F9BF849A}">
      <dgm:prSet/>
      <dgm:spPr/>
      <dgm:t>
        <a:bodyPr/>
        <a:lstStyle/>
        <a:p>
          <a:endParaRPr lang="en-US"/>
        </a:p>
      </dgm:t>
    </dgm:pt>
    <dgm:pt modelId="{31A158DA-2854-40F0-B9DB-66DAF0DCEAE4}" type="sibTrans" cxnId="{115D1001-96DD-45D5-9663-0845F9BF849A}">
      <dgm:prSet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Hombre y mujer con relleno sólido"/>
        </a:ext>
      </dgm:extLst>
    </dgm:pt>
    <dgm:pt modelId="{90560FC5-7E5B-4E32-850E-AA233F4D2733}">
      <dgm:prSet/>
      <dgm:spPr/>
      <dgm:t>
        <a:bodyPr/>
        <a:lstStyle/>
        <a:p>
          <a:r>
            <a:rPr lang="es-MX" noProof="0" dirty="0"/>
            <a:t>Mutación</a:t>
          </a:r>
        </a:p>
      </dgm:t>
    </dgm:pt>
    <dgm:pt modelId="{35A0E54E-290A-4DC7-B6EA-89CF4E4FE18A}" type="parTrans" cxnId="{4ED4FDB1-DCAD-4577-AF90-A5FD917D3D14}">
      <dgm:prSet/>
      <dgm:spPr/>
      <dgm:t>
        <a:bodyPr/>
        <a:lstStyle/>
        <a:p>
          <a:endParaRPr lang="en-US"/>
        </a:p>
      </dgm:t>
    </dgm:pt>
    <dgm:pt modelId="{6980184B-50A9-438B-AC82-8F6BD8C6F561}" type="sibTrans" cxnId="{4ED4FDB1-DCAD-4577-AF90-A5FD917D3D14}">
      <dgm:prSet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Bebé con relleno sólido"/>
        </a:ext>
      </dgm:extLst>
    </dgm:pt>
    <dgm:pt modelId="{F72AE326-E0C3-44C6-B71B-E9AC93AAA5DA}" type="pres">
      <dgm:prSet presAssocID="{24526BE6-A8EA-4CD7-A7BB-12E9E69BDAFB}" presName="Name0" presStyleCnt="0">
        <dgm:presLayoutVars>
          <dgm:chMax val="8"/>
          <dgm:chPref val="8"/>
          <dgm:dir/>
        </dgm:presLayoutVars>
      </dgm:prSet>
      <dgm:spPr/>
    </dgm:pt>
    <dgm:pt modelId="{72C97325-6EF4-4B5D-A86B-780F632FC788}" type="pres">
      <dgm:prSet presAssocID="{5151E079-AC1B-41B4-A9C2-908B7F914483}" presName="parent_text_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59E92E28-6C0A-4D17-B3A1-426DBAEAA4CC}" type="pres">
      <dgm:prSet presAssocID="{5151E079-AC1B-41B4-A9C2-908B7F914483}" presName="image_accent_1" presStyleCnt="0"/>
      <dgm:spPr/>
    </dgm:pt>
    <dgm:pt modelId="{A3FBE692-E205-4045-83DA-BBCC58B5EDAE}" type="pres">
      <dgm:prSet presAssocID="{5151E079-AC1B-41B4-A9C2-908B7F914483}" presName="imageAccentRepeatNode" presStyleLbl="alignNode1" presStyleIdx="0" presStyleCnt="6"/>
      <dgm:spPr/>
    </dgm:pt>
    <dgm:pt modelId="{9ED5C17E-43D0-45AE-85BF-16872AFA746D}" type="pres">
      <dgm:prSet presAssocID="{5151E079-AC1B-41B4-A9C2-908B7F914483}" presName="accent_1" presStyleLbl="alignNode1" presStyleIdx="1" presStyleCnt="6"/>
      <dgm:spPr/>
    </dgm:pt>
    <dgm:pt modelId="{FEF82B96-AF8D-4308-9E98-B72015B5E47B}" type="pres">
      <dgm:prSet presAssocID="{F77F83EA-8007-4F5F-8334-7DDC6A67ABEA}" presName="image_1" presStyleCnt="0"/>
      <dgm:spPr/>
    </dgm:pt>
    <dgm:pt modelId="{F44D06D1-7B32-494B-AF95-07440AF2CC70}" type="pres">
      <dgm:prSet presAssocID="{F77F83EA-8007-4F5F-8334-7DDC6A67ABEA}" presName="imageRepeatNode" presStyleLbl="fgImgPlace1" presStyleIdx="0" presStyleCnt="3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</dgm:pt>
    <dgm:pt modelId="{D7CD6F18-AB22-47EF-94F2-69E4245E3E58}" type="pres">
      <dgm:prSet presAssocID="{023C4D09-3BD8-4984-A642-35DAC5A1CFA1}" presName="parent_text_2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E892E8BD-31B4-42F2-8E74-EA218CA01220}" type="pres">
      <dgm:prSet presAssocID="{023C4D09-3BD8-4984-A642-35DAC5A1CFA1}" presName="image_accent_2" presStyleCnt="0"/>
      <dgm:spPr/>
    </dgm:pt>
    <dgm:pt modelId="{D360CA18-FBA5-48D4-9814-1DAA9B8BDAE1}" type="pres">
      <dgm:prSet presAssocID="{023C4D09-3BD8-4984-A642-35DAC5A1CFA1}" presName="imageAccentRepeatNode" presStyleLbl="alignNode1" presStyleIdx="2" presStyleCnt="6"/>
      <dgm:spPr/>
    </dgm:pt>
    <dgm:pt modelId="{98244E80-EE56-4CF4-9FBA-CCCE9CD1FE29}" type="pres">
      <dgm:prSet presAssocID="{31A158DA-2854-40F0-B9DB-66DAF0DCEAE4}" presName="image_2" presStyleCnt="0"/>
      <dgm:spPr/>
    </dgm:pt>
    <dgm:pt modelId="{36522F35-F700-4CB9-972F-D59B8B5AF0D8}" type="pres">
      <dgm:prSet presAssocID="{31A158DA-2854-40F0-B9DB-66DAF0DCEAE4}" presName="imageRepeatNode" presStyleLbl="fgImgPlace1" presStyleIdx="1" presStyleCnt="3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</dgm:pt>
    <dgm:pt modelId="{117BB189-4F7B-48C2-8009-BBD73F1D3C16}" type="pres">
      <dgm:prSet presAssocID="{90560FC5-7E5B-4E32-850E-AA233F4D2733}" presName="image_accent_3" presStyleCnt="0"/>
      <dgm:spPr/>
    </dgm:pt>
    <dgm:pt modelId="{61CA5BDE-6291-4F2B-A73B-BB44A9A39DAD}" type="pres">
      <dgm:prSet presAssocID="{90560FC5-7E5B-4E32-850E-AA233F4D2733}" presName="imageAccentRepeatNode" presStyleLbl="alignNode1" presStyleIdx="3" presStyleCnt="6"/>
      <dgm:spPr/>
    </dgm:pt>
    <dgm:pt modelId="{25816E98-A260-494A-857E-EE8EAB06A110}" type="pres">
      <dgm:prSet presAssocID="{90560FC5-7E5B-4E32-850E-AA233F4D2733}" presName="parent_text_3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93A01949-F051-410E-AA77-5458EE6A14EB}" type="pres">
      <dgm:prSet presAssocID="{90560FC5-7E5B-4E32-850E-AA233F4D2733}" presName="accent_2" presStyleLbl="alignNode1" presStyleIdx="4" presStyleCnt="6"/>
      <dgm:spPr/>
    </dgm:pt>
    <dgm:pt modelId="{74F75315-B0CF-47FF-852D-03562DAC27CC}" type="pres">
      <dgm:prSet presAssocID="{90560FC5-7E5B-4E32-850E-AA233F4D2733}" presName="accent_3" presStyleLbl="alignNode1" presStyleIdx="5" presStyleCnt="6"/>
      <dgm:spPr/>
    </dgm:pt>
    <dgm:pt modelId="{061187F7-EFFC-4250-B7EE-D396D3035336}" type="pres">
      <dgm:prSet presAssocID="{6980184B-50A9-438B-AC82-8F6BD8C6F561}" presName="image_3" presStyleCnt="0"/>
      <dgm:spPr/>
    </dgm:pt>
    <dgm:pt modelId="{F1AEB70C-28D4-4166-8752-C2F759EA75EF}" type="pres">
      <dgm:prSet presAssocID="{6980184B-50A9-438B-AC82-8F6BD8C6F561}" presName="imageRepeatNode" presStyleLbl="fgImgPlace1" presStyleIdx="2" presStyleCnt="3"/>
      <dgm:spPr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</dgm:spPr>
    </dgm:pt>
  </dgm:ptLst>
  <dgm:cxnLst>
    <dgm:cxn modelId="{49928600-B260-415F-8DAA-37A3C18A4ABB}" type="presOf" srcId="{5151E079-AC1B-41B4-A9C2-908B7F914483}" destId="{72C97325-6EF4-4B5D-A86B-780F632FC788}" srcOrd="0" destOrd="0" presId="urn:microsoft.com/office/officeart/2008/layout/BubblePictureList"/>
    <dgm:cxn modelId="{115D1001-96DD-45D5-9663-0845F9BF849A}" srcId="{24526BE6-A8EA-4CD7-A7BB-12E9E69BDAFB}" destId="{023C4D09-3BD8-4984-A642-35DAC5A1CFA1}" srcOrd="1" destOrd="0" parTransId="{5AE5EC0D-4577-47C3-9B49-7D9175D3AED8}" sibTransId="{31A158DA-2854-40F0-B9DB-66DAF0DCEAE4}"/>
    <dgm:cxn modelId="{60828603-F7A9-499A-955D-56C88E2D5BEB}" type="presOf" srcId="{023C4D09-3BD8-4984-A642-35DAC5A1CFA1}" destId="{D7CD6F18-AB22-47EF-94F2-69E4245E3E58}" srcOrd="0" destOrd="0" presId="urn:microsoft.com/office/officeart/2008/layout/BubblePictureList"/>
    <dgm:cxn modelId="{3109AF0F-E0F9-404A-BB3E-73E8F9EA0C0E}" srcId="{24526BE6-A8EA-4CD7-A7BB-12E9E69BDAFB}" destId="{5151E079-AC1B-41B4-A9C2-908B7F914483}" srcOrd="0" destOrd="0" parTransId="{2C3DA45E-13F5-49C0-AD5B-9F491E9A3E07}" sibTransId="{F77F83EA-8007-4F5F-8334-7DDC6A67ABEA}"/>
    <dgm:cxn modelId="{B1CE1E23-AA23-4C53-AEE6-187D4326FE12}" type="presOf" srcId="{31A158DA-2854-40F0-B9DB-66DAF0DCEAE4}" destId="{36522F35-F700-4CB9-972F-D59B8B5AF0D8}" srcOrd="0" destOrd="0" presId="urn:microsoft.com/office/officeart/2008/layout/BubblePictureList"/>
    <dgm:cxn modelId="{AD54F223-7D05-437B-9197-ACB1E15674DD}" type="presOf" srcId="{F77F83EA-8007-4F5F-8334-7DDC6A67ABEA}" destId="{F44D06D1-7B32-494B-AF95-07440AF2CC70}" srcOrd="0" destOrd="0" presId="urn:microsoft.com/office/officeart/2008/layout/BubblePictureList"/>
    <dgm:cxn modelId="{E717AB2D-D411-4AAB-B383-A7DCAD610D55}" type="presOf" srcId="{90560FC5-7E5B-4E32-850E-AA233F4D2733}" destId="{25816E98-A260-494A-857E-EE8EAB06A110}" srcOrd="0" destOrd="0" presId="urn:microsoft.com/office/officeart/2008/layout/BubblePictureList"/>
    <dgm:cxn modelId="{4ED4FDB1-DCAD-4577-AF90-A5FD917D3D14}" srcId="{24526BE6-A8EA-4CD7-A7BB-12E9E69BDAFB}" destId="{90560FC5-7E5B-4E32-850E-AA233F4D2733}" srcOrd="2" destOrd="0" parTransId="{35A0E54E-290A-4DC7-B6EA-89CF4E4FE18A}" sibTransId="{6980184B-50A9-438B-AC82-8F6BD8C6F561}"/>
    <dgm:cxn modelId="{75DF94B6-40F3-43F0-A0DE-590D4E97C651}" type="presOf" srcId="{24526BE6-A8EA-4CD7-A7BB-12E9E69BDAFB}" destId="{F72AE326-E0C3-44C6-B71B-E9AC93AAA5DA}" srcOrd="0" destOrd="0" presId="urn:microsoft.com/office/officeart/2008/layout/BubblePictureList"/>
    <dgm:cxn modelId="{3F40F8DA-A540-42E6-8BCC-EB070D9B92D4}" type="presOf" srcId="{6980184B-50A9-438B-AC82-8F6BD8C6F561}" destId="{F1AEB70C-28D4-4166-8752-C2F759EA75EF}" srcOrd="0" destOrd="0" presId="urn:microsoft.com/office/officeart/2008/layout/BubblePictureList"/>
    <dgm:cxn modelId="{C6AC048B-28E8-4E20-B753-F220FA210F31}" type="presParOf" srcId="{F72AE326-E0C3-44C6-B71B-E9AC93AAA5DA}" destId="{72C97325-6EF4-4B5D-A86B-780F632FC788}" srcOrd="0" destOrd="0" presId="urn:microsoft.com/office/officeart/2008/layout/BubblePictureList"/>
    <dgm:cxn modelId="{3B2AEB67-8C6A-4672-8349-A6538BE0283B}" type="presParOf" srcId="{F72AE326-E0C3-44C6-B71B-E9AC93AAA5DA}" destId="{59E92E28-6C0A-4D17-B3A1-426DBAEAA4CC}" srcOrd="1" destOrd="0" presId="urn:microsoft.com/office/officeart/2008/layout/BubblePictureList"/>
    <dgm:cxn modelId="{68522CE5-9E4E-4796-90E8-175E2739078A}" type="presParOf" srcId="{59E92E28-6C0A-4D17-B3A1-426DBAEAA4CC}" destId="{A3FBE692-E205-4045-83DA-BBCC58B5EDAE}" srcOrd="0" destOrd="0" presId="urn:microsoft.com/office/officeart/2008/layout/BubblePictureList"/>
    <dgm:cxn modelId="{F73DAFD6-84BC-482F-9197-9F1892DCBE4A}" type="presParOf" srcId="{F72AE326-E0C3-44C6-B71B-E9AC93AAA5DA}" destId="{9ED5C17E-43D0-45AE-85BF-16872AFA746D}" srcOrd="2" destOrd="0" presId="urn:microsoft.com/office/officeart/2008/layout/BubblePictureList"/>
    <dgm:cxn modelId="{9C532E71-B316-4FD1-B95A-33C259010BA2}" type="presParOf" srcId="{F72AE326-E0C3-44C6-B71B-E9AC93AAA5DA}" destId="{FEF82B96-AF8D-4308-9E98-B72015B5E47B}" srcOrd="3" destOrd="0" presId="urn:microsoft.com/office/officeart/2008/layout/BubblePictureList"/>
    <dgm:cxn modelId="{000B43B5-D1F4-4A95-BD5E-35053ABE9B39}" type="presParOf" srcId="{FEF82B96-AF8D-4308-9E98-B72015B5E47B}" destId="{F44D06D1-7B32-494B-AF95-07440AF2CC70}" srcOrd="0" destOrd="0" presId="urn:microsoft.com/office/officeart/2008/layout/BubblePictureList"/>
    <dgm:cxn modelId="{FF274E35-5C32-4238-8777-1A5B33081E9D}" type="presParOf" srcId="{F72AE326-E0C3-44C6-B71B-E9AC93AAA5DA}" destId="{D7CD6F18-AB22-47EF-94F2-69E4245E3E58}" srcOrd="4" destOrd="0" presId="urn:microsoft.com/office/officeart/2008/layout/BubblePictureList"/>
    <dgm:cxn modelId="{49131D73-B4CE-4DE2-A31D-528DF85E19AE}" type="presParOf" srcId="{F72AE326-E0C3-44C6-B71B-E9AC93AAA5DA}" destId="{E892E8BD-31B4-42F2-8E74-EA218CA01220}" srcOrd="5" destOrd="0" presId="urn:microsoft.com/office/officeart/2008/layout/BubblePictureList"/>
    <dgm:cxn modelId="{BFBDCBA4-71B3-4805-A1D6-D0FC49BDBFE7}" type="presParOf" srcId="{E892E8BD-31B4-42F2-8E74-EA218CA01220}" destId="{D360CA18-FBA5-48D4-9814-1DAA9B8BDAE1}" srcOrd="0" destOrd="0" presId="urn:microsoft.com/office/officeart/2008/layout/BubblePictureList"/>
    <dgm:cxn modelId="{EE2C9777-989D-4A7D-9AAA-BA67DE44A3C1}" type="presParOf" srcId="{F72AE326-E0C3-44C6-B71B-E9AC93AAA5DA}" destId="{98244E80-EE56-4CF4-9FBA-CCCE9CD1FE29}" srcOrd="6" destOrd="0" presId="urn:microsoft.com/office/officeart/2008/layout/BubblePictureList"/>
    <dgm:cxn modelId="{731744F3-90E6-4907-BDA8-88D1CEA17845}" type="presParOf" srcId="{98244E80-EE56-4CF4-9FBA-CCCE9CD1FE29}" destId="{36522F35-F700-4CB9-972F-D59B8B5AF0D8}" srcOrd="0" destOrd="0" presId="urn:microsoft.com/office/officeart/2008/layout/BubblePictureList"/>
    <dgm:cxn modelId="{5E53512B-92FF-4843-B977-BD39C6B3EEF5}" type="presParOf" srcId="{F72AE326-E0C3-44C6-B71B-E9AC93AAA5DA}" destId="{117BB189-4F7B-48C2-8009-BBD73F1D3C16}" srcOrd="7" destOrd="0" presId="urn:microsoft.com/office/officeart/2008/layout/BubblePictureList"/>
    <dgm:cxn modelId="{18BA366F-2CA7-4422-AE5B-A07A216820FD}" type="presParOf" srcId="{117BB189-4F7B-48C2-8009-BBD73F1D3C16}" destId="{61CA5BDE-6291-4F2B-A73B-BB44A9A39DAD}" srcOrd="0" destOrd="0" presId="urn:microsoft.com/office/officeart/2008/layout/BubblePictureList"/>
    <dgm:cxn modelId="{2B2938F9-FA50-4D1D-B40A-F26AC156C0C9}" type="presParOf" srcId="{F72AE326-E0C3-44C6-B71B-E9AC93AAA5DA}" destId="{25816E98-A260-494A-857E-EE8EAB06A110}" srcOrd="8" destOrd="0" presId="urn:microsoft.com/office/officeart/2008/layout/BubblePictureList"/>
    <dgm:cxn modelId="{023207D7-2E33-471C-8AAF-2F4593246889}" type="presParOf" srcId="{F72AE326-E0C3-44C6-B71B-E9AC93AAA5DA}" destId="{93A01949-F051-410E-AA77-5458EE6A14EB}" srcOrd="9" destOrd="0" presId="urn:microsoft.com/office/officeart/2008/layout/BubblePictureList"/>
    <dgm:cxn modelId="{32DB3418-8FEE-4B87-836A-1C63BB74C51A}" type="presParOf" srcId="{F72AE326-E0C3-44C6-B71B-E9AC93AAA5DA}" destId="{74F75315-B0CF-47FF-852D-03562DAC27CC}" srcOrd="10" destOrd="0" presId="urn:microsoft.com/office/officeart/2008/layout/BubblePictureList"/>
    <dgm:cxn modelId="{DA6672D2-3975-4DDE-B89B-1D06DDF4CEB7}" type="presParOf" srcId="{F72AE326-E0C3-44C6-B71B-E9AC93AAA5DA}" destId="{061187F7-EFFC-4250-B7EE-D396D3035336}" srcOrd="11" destOrd="0" presId="urn:microsoft.com/office/officeart/2008/layout/BubblePictureList"/>
    <dgm:cxn modelId="{4A31279C-9975-4243-A519-F1ABFB5C67A3}" type="presParOf" srcId="{061187F7-EFFC-4250-B7EE-D396D3035336}" destId="{F1AEB70C-28D4-4166-8752-C2F759EA75EF}" srcOrd="0" destOrd="0" presId="urn:microsoft.com/office/officeart/2008/layout/BubblePictur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EABEE1D-B667-4CE7-B8C3-3C983947BC5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B3E1A3B-7909-44FD-B67B-0721576CE73B}">
      <dgm:prSet/>
      <dgm:spPr/>
      <dgm:t>
        <a:bodyPr/>
        <a:lstStyle/>
        <a:p>
          <a:r>
            <a:rPr lang="es-MX" noProof="0" dirty="0"/>
            <a:t>El objetivo es rellenar una cuadrícula de 9×9 celdas (81 casillas) dividida en subcuadrículas de 3×3, con las cifras del 1 al 9 partiendo de algunos números ya dispuestos en algunas de las celdas</a:t>
          </a:r>
        </a:p>
      </dgm:t>
    </dgm:pt>
    <dgm:pt modelId="{CDB29386-15C2-4B50-BB31-A0E4026BD256}" type="parTrans" cxnId="{10B0688B-88C2-4311-BCF4-A7ED3092DA47}">
      <dgm:prSet/>
      <dgm:spPr/>
      <dgm:t>
        <a:bodyPr/>
        <a:lstStyle/>
        <a:p>
          <a:endParaRPr lang="en-US"/>
        </a:p>
      </dgm:t>
    </dgm:pt>
    <dgm:pt modelId="{FC2C8FC4-67E2-4F9A-8AC1-FA65BDA5BDD7}" type="sibTrans" cxnId="{10B0688B-88C2-4311-BCF4-A7ED3092DA47}">
      <dgm:prSet/>
      <dgm:spPr/>
      <dgm:t>
        <a:bodyPr/>
        <a:lstStyle/>
        <a:p>
          <a:endParaRPr lang="en-US"/>
        </a:p>
      </dgm:t>
    </dgm:pt>
    <dgm:pt modelId="{7CD28195-D4A8-4D50-9D6E-B7D8B03F7D9F}">
      <dgm:prSet/>
      <dgm:spPr/>
      <dgm:t>
        <a:bodyPr/>
        <a:lstStyle/>
        <a:p>
          <a:r>
            <a:rPr lang="es-MX" noProof="0" dirty="0"/>
            <a:t>La forma inicial del juego es que sean nueve elementos diferenciados, que no se deben repetir en una misma fila, columna o subcuadrícula</a:t>
          </a:r>
        </a:p>
      </dgm:t>
    </dgm:pt>
    <dgm:pt modelId="{52421C06-489E-49F3-890B-04418F574FC0}" type="parTrans" cxnId="{FECC02FB-5E18-4509-A494-45A59407E2E8}">
      <dgm:prSet/>
      <dgm:spPr/>
      <dgm:t>
        <a:bodyPr/>
        <a:lstStyle/>
        <a:p>
          <a:endParaRPr lang="en-US"/>
        </a:p>
      </dgm:t>
    </dgm:pt>
    <dgm:pt modelId="{75C1B9DF-DD7A-4C03-8BED-E8845B2675E6}" type="sibTrans" cxnId="{FECC02FB-5E18-4509-A494-45A59407E2E8}">
      <dgm:prSet/>
      <dgm:spPr/>
      <dgm:t>
        <a:bodyPr/>
        <a:lstStyle/>
        <a:p>
          <a:endParaRPr lang="en-US"/>
        </a:p>
      </dgm:t>
    </dgm:pt>
    <dgm:pt modelId="{339F5239-5D5B-4CEC-A05D-83A932782D14}" type="pres">
      <dgm:prSet presAssocID="{AEABEE1D-B667-4CE7-B8C3-3C983947BC58}" presName="root" presStyleCnt="0">
        <dgm:presLayoutVars>
          <dgm:dir/>
          <dgm:resizeHandles val="exact"/>
        </dgm:presLayoutVars>
      </dgm:prSet>
      <dgm:spPr/>
    </dgm:pt>
    <dgm:pt modelId="{B079D9A9-486A-447C-8ED9-2CAF46613399}" type="pres">
      <dgm:prSet presAssocID="{4B3E1A3B-7909-44FD-B67B-0721576CE73B}" presName="compNode" presStyleCnt="0"/>
      <dgm:spPr/>
    </dgm:pt>
    <dgm:pt modelId="{2EEE889D-E3E8-41A2-B363-102FA25F8E44}" type="pres">
      <dgm:prSet presAssocID="{4B3E1A3B-7909-44FD-B67B-0721576CE73B}" presName="bgRect" presStyleLbl="bgShp" presStyleIdx="0" presStyleCnt="2"/>
      <dgm:spPr/>
    </dgm:pt>
    <dgm:pt modelId="{16F92B9E-4710-4785-8C67-450A4F3D4504}" type="pres">
      <dgm:prSet presAssocID="{4B3E1A3B-7909-44FD-B67B-0721576CE73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ana"/>
        </a:ext>
      </dgm:extLst>
    </dgm:pt>
    <dgm:pt modelId="{2E933CCD-45E0-4CE9-9506-4D59CEDB1671}" type="pres">
      <dgm:prSet presAssocID="{4B3E1A3B-7909-44FD-B67B-0721576CE73B}" presName="spaceRect" presStyleCnt="0"/>
      <dgm:spPr/>
    </dgm:pt>
    <dgm:pt modelId="{05F7EAE6-DFAC-4388-B55F-DCFEB4982BA4}" type="pres">
      <dgm:prSet presAssocID="{4B3E1A3B-7909-44FD-B67B-0721576CE73B}" presName="parTx" presStyleLbl="revTx" presStyleIdx="0" presStyleCnt="2">
        <dgm:presLayoutVars>
          <dgm:chMax val="0"/>
          <dgm:chPref val="0"/>
        </dgm:presLayoutVars>
      </dgm:prSet>
      <dgm:spPr/>
    </dgm:pt>
    <dgm:pt modelId="{9B7BBE60-79F1-4B31-A313-D20E3E50B040}" type="pres">
      <dgm:prSet presAssocID="{FC2C8FC4-67E2-4F9A-8AC1-FA65BDA5BDD7}" presName="sibTrans" presStyleCnt="0"/>
      <dgm:spPr/>
    </dgm:pt>
    <dgm:pt modelId="{D31E2F3E-BF09-4804-8699-50803396CAD4}" type="pres">
      <dgm:prSet presAssocID="{7CD28195-D4A8-4D50-9D6E-B7D8B03F7D9F}" presName="compNode" presStyleCnt="0"/>
      <dgm:spPr/>
    </dgm:pt>
    <dgm:pt modelId="{05B8C9DA-0BCB-4090-B506-1A3B56F45740}" type="pres">
      <dgm:prSet presAssocID="{7CD28195-D4A8-4D50-9D6E-B7D8B03F7D9F}" presName="bgRect" presStyleLbl="bgShp" presStyleIdx="1" presStyleCnt="2"/>
      <dgm:spPr/>
    </dgm:pt>
    <dgm:pt modelId="{9AE280FD-A907-4716-B6F3-4D89FE04E0A3}" type="pres">
      <dgm:prSet presAssocID="{7CD28195-D4A8-4D50-9D6E-B7D8B03F7D9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ss Pieces"/>
        </a:ext>
      </dgm:extLst>
    </dgm:pt>
    <dgm:pt modelId="{362AA5E0-3622-4B16-99A0-27ED62F124D5}" type="pres">
      <dgm:prSet presAssocID="{7CD28195-D4A8-4D50-9D6E-B7D8B03F7D9F}" presName="spaceRect" presStyleCnt="0"/>
      <dgm:spPr/>
    </dgm:pt>
    <dgm:pt modelId="{3C991405-FCE4-4AF1-B7C5-FE97958687A2}" type="pres">
      <dgm:prSet presAssocID="{7CD28195-D4A8-4D50-9D6E-B7D8B03F7D9F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14C8CA16-256A-46AE-A466-B31381F12C24}" type="presOf" srcId="{4B3E1A3B-7909-44FD-B67B-0721576CE73B}" destId="{05F7EAE6-DFAC-4388-B55F-DCFEB4982BA4}" srcOrd="0" destOrd="0" presId="urn:microsoft.com/office/officeart/2018/2/layout/IconVerticalSolidList"/>
    <dgm:cxn modelId="{10B0688B-88C2-4311-BCF4-A7ED3092DA47}" srcId="{AEABEE1D-B667-4CE7-B8C3-3C983947BC58}" destId="{4B3E1A3B-7909-44FD-B67B-0721576CE73B}" srcOrd="0" destOrd="0" parTransId="{CDB29386-15C2-4B50-BB31-A0E4026BD256}" sibTransId="{FC2C8FC4-67E2-4F9A-8AC1-FA65BDA5BDD7}"/>
    <dgm:cxn modelId="{435DEAB5-F123-47AC-B262-FA088ADD9AC0}" type="presOf" srcId="{7CD28195-D4A8-4D50-9D6E-B7D8B03F7D9F}" destId="{3C991405-FCE4-4AF1-B7C5-FE97958687A2}" srcOrd="0" destOrd="0" presId="urn:microsoft.com/office/officeart/2018/2/layout/IconVerticalSolidList"/>
    <dgm:cxn modelId="{E0F717B9-9D63-42ED-B809-884CD746FC47}" type="presOf" srcId="{AEABEE1D-B667-4CE7-B8C3-3C983947BC58}" destId="{339F5239-5D5B-4CEC-A05D-83A932782D14}" srcOrd="0" destOrd="0" presId="urn:microsoft.com/office/officeart/2018/2/layout/IconVerticalSolidList"/>
    <dgm:cxn modelId="{FECC02FB-5E18-4509-A494-45A59407E2E8}" srcId="{AEABEE1D-B667-4CE7-B8C3-3C983947BC58}" destId="{7CD28195-D4A8-4D50-9D6E-B7D8B03F7D9F}" srcOrd="1" destOrd="0" parTransId="{52421C06-489E-49F3-890B-04418F574FC0}" sibTransId="{75C1B9DF-DD7A-4C03-8BED-E8845B2675E6}"/>
    <dgm:cxn modelId="{99F170C9-6478-462B-BBC0-564E15FAD738}" type="presParOf" srcId="{339F5239-5D5B-4CEC-A05D-83A932782D14}" destId="{B079D9A9-486A-447C-8ED9-2CAF46613399}" srcOrd="0" destOrd="0" presId="urn:microsoft.com/office/officeart/2018/2/layout/IconVerticalSolidList"/>
    <dgm:cxn modelId="{8E859261-B891-4850-8256-3AD61AD556A6}" type="presParOf" srcId="{B079D9A9-486A-447C-8ED9-2CAF46613399}" destId="{2EEE889D-E3E8-41A2-B363-102FA25F8E44}" srcOrd="0" destOrd="0" presId="urn:microsoft.com/office/officeart/2018/2/layout/IconVerticalSolidList"/>
    <dgm:cxn modelId="{FAF6CBAA-F0B3-4043-B7DD-E66F42AAB858}" type="presParOf" srcId="{B079D9A9-486A-447C-8ED9-2CAF46613399}" destId="{16F92B9E-4710-4785-8C67-450A4F3D4504}" srcOrd="1" destOrd="0" presId="urn:microsoft.com/office/officeart/2018/2/layout/IconVerticalSolidList"/>
    <dgm:cxn modelId="{AF3120FE-4AE0-4CD1-8807-61D34B39EE42}" type="presParOf" srcId="{B079D9A9-486A-447C-8ED9-2CAF46613399}" destId="{2E933CCD-45E0-4CE9-9506-4D59CEDB1671}" srcOrd="2" destOrd="0" presId="urn:microsoft.com/office/officeart/2018/2/layout/IconVerticalSolidList"/>
    <dgm:cxn modelId="{40DE1B10-F412-434D-BEA7-561D48596BD6}" type="presParOf" srcId="{B079D9A9-486A-447C-8ED9-2CAF46613399}" destId="{05F7EAE6-DFAC-4388-B55F-DCFEB4982BA4}" srcOrd="3" destOrd="0" presId="urn:microsoft.com/office/officeart/2018/2/layout/IconVerticalSolidList"/>
    <dgm:cxn modelId="{201EA4FA-76E6-4322-9A57-9561E100521F}" type="presParOf" srcId="{339F5239-5D5B-4CEC-A05D-83A932782D14}" destId="{9B7BBE60-79F1-4B31-A313-D20E3E50B040}" srcOrd="1" destOrd="0" presId="urn:microsoft.com/office/officeart/2018/2/layout/IconVerticalSolidList"/>
    <dgm:cxn modelId="{8EB335F6-47A8-4377-9EDA-4722D802A12E}" type="presParOf" srcId="{339F5239-5D5B-4CEC-A05D-83A932782D14}" destId="{D31E2F3E-BF09-4804-8699-50803396CAD4}" srcOrd="2" destOrd="0" presId="urn:microsoft.com/office/officeart/2018/2/layout/IconVerticalSolidList"/>
    <dgm:cxn modelId="{A675C019-2618-4662-BE1C-9A00ABCF355B}" type="presParOf" srcId="{D31E2F3E-BF09-4804-8699-50803396CAD4}" destId="{05B8C9DA-0BCB-4090-B506-1A3B56F45740}" srcOrd="0" destOrd="0" presId="urn:microsoft.com/office/officeart/2018/2/layout/IconVerticalSolidList"/>
    <dgm:cxn modelId="{3EF2765E-412C-47AB-8AF1-38D5B32E6F89}" type="presParOf" srcId="{D31E2F3E-BF09-4804-8699-50803396CAD4}" destId="{9AE280FD-A907-4716-B6F3-4D89FE04E0A3}" srcOrd="1" destOrd="0" presId="urn:microsoft.com/office/officeart/2018/2/layout/IconVerticalSolidList"/>
    <dgm:cxn modelId="{521FD2AC-F51B-45F6-9317-12130AAE1F66}" type="presParOf" srcId="{D31E2F3E-BF09-4804-8699-50803396CAD4}" destId="{362AA5E0-3622-4B16-99A0-27ED62F124D5}" srcOrd="2" destOrd="0" presId="urn:microsoft.com/office/officeart/2018/2/layout/IconVerticalSolidList"/>
    <dgm:cxn modelId="{5A07F6C0-2313-4DE4-A7C6-BF08B11F02BC}" type="presParOf" srcId="{D31E2F3E-BF09-4804-8699-50803396CAD4}" destId="{3C991405-FCE4-4AF1-B7C5-FE97958687A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97A737C-B00C-43DC-8F4B-E3E121FA6E7F}" type="doc">
      <dgm:prSet loTypeId="urn:microsoft.com/office/officeart/2018/2/layout/IconCircleList" loCatId="icon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8561B0B-8DC6-4DE0-A1B1-FF178CD27CE4}">
      <dgm:prSet/>
      <dgm:spPr/>
      <dgm:t>
        <a:bodyPr/>
        <a:lstStyle/>
        <a:p>
          <a:pPr>
            <a:lnSpc>
              <a:spcPct val="100000"/>
            </a:lnSpc>
          </a:pPr>
          <a:r>
            <a:rPr lang="es-MX" b="1"/>
            <a:t>Generación de Arte Evolutivo: </a:t>
          </a:r>
          <a:r>
            <a:rPr lang="es-MX"/>
            <a:t>Usar algoritmos genéticos para crear imágenes que evolucionan según criterios estéticos.</a:t>
          </a:r>
          <a:endParaRPr lang="en-US"/>
        </a:p>
      </dgm:t>
    </dgm:pt>
    <dgm:pt modelId="{53C8FA18-BA27-4517-96E4-839A3520807B}" type="parTrans" cxnId="{61C6A465-D9A0-47A3-8A76-AB5EC9828C19}">
      <dgm:prSet/>
      <dgm:spPr/>
      <dgm:t>
        <a:bodyPr/>
        <a:lstStyle/>
        <a:p>
          <a:endParaRPr lang="en-US"/>
        </a:p>
      </dgm:t>
    </dgm:pt>
    <dgm:pt modelId="{E86CED99-41DD-4A48-B487-65E8715279F6}" type="sibTrans" cxnId="{61C6A465-D9A0-47A3-8A76-AB5EC9828C1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E957E52-0FBD-4A63-8B78-3492D12B9C0C}">
      <dgm:prSet/>
      <dgm:spPr/>
      <dgm:t>
        <a:bodyPr/>
        <a:lstStyle/>
        <a:p>
          <a:pPr>
            <a:lnSpc>
              <a:spcPct val="100000"/>
            </a:lnSpc>
          </a:pPr>
          <a:r>
            <a:rPr lang="es-MX" b="1"/>
            <a:t>Optimización de Diseño de Estructuras: </a:t>
          </a:r>
          <a:r>
            <a:rPr lang="es-MX"/>
            <a:t>Mostrar cómo los algoritmos genéticos pueden optimizar el diseño de puentes o estructuras para soportar cargas maximizando resistencia y minimizando material.</a:t>
          </a:r>
          <a:endParaRPr lang="en-US"/>
        </a:p>
      </dgm:t>
    </dgm:pt>
    <dgm:pt modelId="{F5DCEE59-E3AF-448B-B4D0-6AAC14BA80B5}" type="parTrans" cxnId="{3BBE0A37-95D7-4A85-AF89-6972D02ECFD6}">
      <dgm:prSet/>
      <dgm:spPr/>
      <dgm:t>
        <a:bodyPr/>
        <a:lstStyle/>
        <a:p>
          <a:endParaRPr lang="en-US"/>
        </a:p>
      </dgm:t>
    </dgm:pt>
    <dgm:pt modelId="{EA028C6F-1D4F-4EDD-AA3D-7F12DBC27E4E}" type="sibTrans" cxnId="{3BBE0A37-95D7-4A85-AF89-6972D02ECFD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7E907FD-BCBF-4EB1-A013-D96109A0373E}">
      <dgm:prSet/>
      <dgm:spPr/>
      <dgm:t>
        <a:bodyPr/>
        <a:lstStyle/>
        <a:p>
          <a:pPr>
            <a:lnSpc>
              <a:spcPct val="100000"/>
            </a:lnSpc>
          </a:pPr>
          <a:r>
            <a:rPr lang="es-MX" b="1"/>
            <a:t>Evolución de Comportamientos en Robots Virtuales: </a:t>
          </a:r>
          <a:r>
            <a:rPr lang="es-MX"/>
            <a:t>Simulación donde pequeños robots aprenden a caminar o resolver tareas mediante algoritmos genéticos.</a:t>
          </a:r>
          <a:endParaRPr lang="en-US"/>
        </a:p>
      </dgm:t>
    </dgm:pt>
    <dgm:pt modelId="{EF6C4502-CC11-44EB-B006-683D540B5C1C}" type="parTrans" cxnId="{5BF1414F-4D87-41D2-89BF-5A78686CA512}">
      <dgm:prSet/>
      <dgm:spPr/>
      <dgm:t>
        <a:bodyPr/>
        <a:lstStyle/>
        <a:p>
          <a:endParaRPr lang="en-US"/>
        </a:p>
      </dgm:t>
    </dgm:pt>
    <dgm:pt modelId="{7331755B-9388-4364-AF1D-E980F18392B4}" type="sibTrans" cxnId="{5BF1414F-4D87-41D2-89BF-5A78686CA51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6D4901C-C7E3-4E78-8603-1C35D8CF3D5A}">
      <dgm:prSet/>
      <dgm:spPr/>
      <dgm:t>
        <a:bodyPr/>
        <a:lstStyle/>
        <a:p>
          <a:pPr>
            <a:lnSpc>
              <a:spcPct val="100000"/>
            </a:lnSpc>
          </a:pPr>
          <a:r>
            <a:rPr lang="es-MX" b="1"/>
            <a:t>Composición Musical Evolutiva: </a:t>
          </a:r>
          <a:r>
            <a:rPr lang="es-MX"/>
            <a:t>Generar melodías que evolucionan según reglas musicales y preferencias de los oyentes.</a:t>
          </a:r>
          <a:endParaRPr lang="en-US"/>
        </a:p>
      </dgm:t>
    </dgm:pt>
    <dgm:pt modelId="{1C0685A3-2CED-4BBF-A762-D51BDBD3B910}" type="parTrans" cxnId="{1C7160C5-2679-4F93-A995-90D1B585F638}">
      <dgm:prSet/>
      <dgm:spPr/>
      <dgm:t>
        <a:bodyPr/>
        <a:lstStyle/>
        <a:p>
          <a:endParaRPr lang="en-US"/>
        </a:p>
      </dgm:t>
    </dgm:pt>
    <dgm:pt modelId="{DF13F7D7-03C3-403B-BF96-D7252E937471}" type="sibTrans" cxnId="{1C7160C5-2679-4F93-A995-90D1B585F638}">
      <dgm:prSet/>
      <dgm:spPr/>
      <dgm:t>
        <a:bodyPr/>
        <a:lstStyle/>
        <a:p>
          <a:endParaRPr lang="en-US"/>
        </a:p>
      </dgm:t>
    </dgm:pt>
    <dgm:pt modelId="{D8826957-1E01-4E62-81E1-D4932EC5B6B7}" type="pres">
      <dgm:prSet presAssocID="{197A737C-B00C-43DC-8F4B-E3E121FA6E7F}" presName="root" presStyleCnt="0">
        <dgm:presLayoutVars>
          <dgm:dir/>
          <dgm:resizeHandles val="exact"/>
        </dgm:presLayoutVars>
      </dgm:prSet>
      <dgm:spPr/>
    </dgm:pt>
    <dgm:pt modelId="{6F991169-14F8-4237-82F5-7459F418E809}" type="pres">
      <dgm:prSet presAssocID="{197A737C-B00C-43DC-8F4B-E3E121FA6E7F}" presName="container" presStyleCnt="0">
        <dgm:presLayoutVars>
          <dgm:dir/>
          <dgm:resizeHandles val="exact"/>
        </dgm:presLayoutVars>
      </dgm:prSet>
      <dgm:spPr/>
    </dgm:pt>
    <dgm:pt modelId="{0D899281-EC84-476A-A0AE-BF7BDC04CED3}" type="pres">
      <dgm:prSet presAssocID="{B8561B0B-8DC6-4DE0-A1B1-FF178CD27CE4}" presName="compNode" presStyleCnt="0"/>
      <dgm:spPr/>
    </dgm:pt>
    <dgm:pt modelId="{64ADDDE3-CBCC-4DD9-BD3E-E11CD036B5A4}" type="pres">
      <dgm:prSet presAssocID="{B8561B0B-8DC6-4DE0-A1B1-FF178CD27CE4}" presName="iconBgRect" presStyleLbl="bgShp" presStyleIdx="0" presStyleCnt="4"/>
      <dgm:spPr/>
    </dgm:pt>
    <dgm:pt modelId="{7427C542-EE5E-4DA3-A56D-F7046DC7CD27}" type="pres">
      <dgm:prSet presAssocID="{B8561B0B-8DC6-4DE0-A1B1-FF178CD27CE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ballete con relleno sólido"/>
        </a:ext>
      </dgm:extLst>
    </dgm:pt>
    <dgm:pt modelId="{9BA433EE-438A-412F-A985-E28D3582D98B}" type="pres">
      <dgm:prSet presAssocID="{B8561B0B-8DC6-4DE0-A1B1-FF178CD27CE4}" presName="spaceRect" presStyleCnt="0"/>
      <dgm:spPr/>
    </dgm:pt>
    <dgm:pt modelId="{D2E3F90F-246E-4D35-B5BA-AD468FFA82BD}" type="pres">
      <dgm:prSet presAssocID="{B8561B0B-8DC6-4DE0-A1B1-FF178CD27CE4}" presName="textRect" presStyleLbl="revTx" presStyleIdx="0" presStyleCnt="4">
        <dgm:presLayoutVars>
          <dgm:chMax val="1"/>
          <dgm:chPref val="1"/>
        </dgm:presLayoutVars>
      </dgm:prSet>
      <dgm:spPr/>
    </dgm:pt>
    <dgm:pt modelId="{41F954A6-FC81-41C1-8A3F-F3805852C9A0}" type="pres">
      <dgm:prSet presAssocID="{E86CED99-41DD-4A48-B487-65E8715279F6}" presName="sibTrans" presStyleLbl="sibTrans2D1" presStyleIdx="0" presStyleCnt="0"/>
      <dgm:spPr/>
    </dgm:pt>
    <dgm:pt modelId="{FDBB7657-0A07-4664-8CD8-C8DE902148CA}" type="pres">
      <dgm:prSet presAssocID="{1E957E52-0FBD-4A63-8B78-3492D12B9C0C}" presName="compNode" presStyleCnt="0"/>
      <dgm:spPr/>
    </dgm:pt>
    <dgm:pt modelId="{F7585830-9DC9-4D19-9C67-6DF609E56C3E}" type="pres">
      <dgm:prSet presAssocID="{1E957E52-0FBD-4A63-8B78-3492D12B9C0C}" presName="iconBgRect" presStyleLbl="bgShp" presStyleIdx="1" presStyleCnt="4"/>
      <dgm:spPr/>
    </dgm:pt>
    <dgm:pt modelId="{8A46FDFD-526A-4BB4-A339-B3B659E2D404}" type="pres">
      <dgm:prSet presAssocID="{1E957E52-0FBD-4A63-8B78-3492D12B9C0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ngranajes"/>
        </a:ext>
      </dgm:extLst>
    </dgm:pt>
    <dgm:pt modelId="{60536C67-2A1A-4595-B464-62CF09448192}" type="pres">
      <dgm:prSet presAssocID="{1E957E52-0FBD-4A63-8B78-3492D12B9C0C}" presName="spaceRect" presStyleCnt="0"/>
      <dgm:spPr/>
    </dgm:pt>
    <dgm:pt modelId="{A09B6AD6-AEAA-418B-A4C5-136928E52150}" type="pres">
      <dgm:prSet presAssocID="{1E957E52-0FBD-4A63-8B78-3492D12B9C0C}" presName="textRect" presStyleLbl="revTx" presStyleIdx="1" presStyleCnt="4">
        <dgm:presLayoutVars>
          <dgm:chMax val="1"/>
          <dgm:chPref val="1"/>
        </dgm:presLayoutVars>
      </dgm:prSet>
      <dgm:spPr/>
    </dgm:pt>
    <dgm:pt modelId="{C70932F7-EA48-4A64-82A9-D6A9305547B5}" type="pres">
      <dgm:prSet presAssocID="{EA028C6F-1D4F-4EDD-AA3D-7F12DBC27E4E}" presName="sibTrans" presStyleLbl="sibTrans2D1" presStyleIdx="0" presStyleCnt="0"/>
      <dgm:spPr/>
    </dgm:pt>
    <dgm:pt modelId="{8C596C5B-E555-485A-BA74-CF8B0CDEC369}" type="pres">
      <dgm:prSet presAssocID="{B7E907FD-BCBF-4EB1-A013-D96109A0373E}" presName="compNode" presStyleCnt="0"/>
      <dgm:spPr/>
    </dgm:pt>
    <dgm:pt modelId="{0120E574-4E24-4C40-A584-91DD5CA4677F}" type="pres">
      <dgm:prSet presAssocID="{B7E907FD-BCBF-4EB1-A013-D96109A0373E}" presName="iconBgRect" presStyleLbl="bgShp" presStyleIdx="2" presStyleCnt="4"/>
      <dgm:spPr/>
    </dgm:pt>
    <dgm:pt modelId="{1A41C8FD-9C72-4B88-A5F8-8A9C2BE62C5E}" type="pres">
      <dgm:prSet presAssocID="{B7E907FD-BCBF-4EB1-A013-D96109A0373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D7BF8534-13A6-44E0-AF16-7DEB66BDE689}" type="pres">
      <dgm:prSet presAssocID="{B7E907FD-BCBF-4EB1-A013-D96109A0373E}" presName="spaceRect" presStyleCnt="0"/>
      <dgm:spPr/>
    </dgm:pt>
    <dgm:pt modelId="{03860063-D4AA-421E-A80C-6F67E8C33FD6}" type="pres">
      <dgm:prSet presAssocID="{B7E907FD-BCBF-4EB1-A013-D96109A0373E}" presName="textRect" presStyleLbl="revTx" presStyleIdx="2" presStyleCnt="4">
        <dgm:presLayoutVars>
          <dgm:chMax val="1"/>
          <dgm:chPref val="1"/>
        </dgm:presLayoutVars>
      </dgm:prSet>
      <dgm:spPr/>
    </dgm:pt>
    <dgm:pt modelId="{6CF61C0B-E87D-4D06-8166-41F498249068}" type="pres">
      <dgm:prSet presAssocID="{7331755B-9388-4364-AF1D-E980F18392B4}" presName="sibTrans" presStyleLbl="sibTrans2D1" presStyleIdx="0" presStyleCnt="0"/>
      <dgm:spPr/>
    </dgm:pt>
    <dgm:pt modelId="{DCC95C51-717D-4917-B3E2-3C3C5A88B97D}" type="pres">
      <dgm:prSet presAssocID="{D6D4901C-C7E3-4E78-8603-1C35D8CF3D5A}" presName="compNode" presStyleCnt="0"/>
      <dgm:spPr/>
    </dgm:pt>
    <dgm:pt modelId="{B8C4906F-E30D-416B-87D0-7D0F44C6E6F7}" type="pres">
      <dgm:prSet presAssocID="{D6D4901C-C7E3-4E78-8603-1C35D8CF3D5A}" presName="iconBgRect" presStyleLbl="bgShp" presStyleIdx="3" presStyleCnt="4"/>
      <dgm:spPr/>
    </dgm:pt>
    <dgm:pt modelId="{79573122-0764-4899-A6C2-C1FB658630F6}" type="pres">
      <dgm:prSet presAssocID="{D6D4901C-C7E3-4E78-8603-1C35D8CF3D5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úsica"/>
        </a:ext>
      </dgm:extLst>
    </dgm:pt>
    <dgm:pt modelId="{962FCB2B-FBD4-46BE-B475-3B49DBFD35AA}" type="pres">
      <dgm:prSet presAssocID="{D6D4901C-C7E3-4E78-8603-1C35D8CF3D5A}" presName="spaceRect" presStyleCnt="0"/>
      <dgm:spPr/>
    </dgm:pt>
    <dgm:pt modelId="{6C292928-3E15-4D9E-87C3-23BAD5B88421}" type="pres">
      <dgm:prSet presAssocID="{D6D4901C-C7E3-4E78-8603-1C35D8CF3D5A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57BE0529-67AF-417B-BCB5-7000A3F6DA46}" type="presOf" srcId="{1E957E52-0FBD-4A63-8B78-3492D12B9C0C}" destId="{A09B6AD6-AEAA-418B-A4C5-136928E52150}" srcOrd="0" destOrd="0" presId="urn:microsoft.com/office/officeart/2018/2/layout/IconCircleList"/>
    <dgm:cxn modelId="{3BBE0A37-95D7-4A85-AF89-6972D02ECFD6}" srcId="{197A737C-B00C-43DC-8F4B-E3E121FA6E7F}" destId="{1E957E52-0FBD-4A63-8B78-3492D12B9C0C}" srcOrd="1" destOrd="0" parTransId="{F5DCEE59-E3AF-448B-B4D0-6AAC14BA80B5}" sibTransId="{EA028C6F-1D4F-4EDD-AA3D-7F12DBC27E4E}"/>
    <dgm:cxn modelId="{ECA9525F-665E-489D-9A47-BD22969FF293}" type="presOf" srcId="{7331755B-9388-4364-AF1D-E980F18392B4}" destId="{6CF61C0B-E87D-4D06-8166-41F498249068}" srcOrd="0" destOrd="0" presId="urn:microsoft.com/office/officeart/2018/2/layout/IconCircleList"/>
    <dgm:cxn modelId="{BDDBD962-E6D4-4CE7-93E5-151B3A6705FA}" type="presOf" srcId="{D6D4901C-C7E3-4E78-8603-1C35D8CF3D5A}" destId="{6C292928-3E15-4D9E-87C3-23BAD5B88421}" srcOrd="0" destOrd="0" presId="urn:microsoft.com/office/officeart/2018/2/layout/IconCircleList"/>
    <dgm:cxn modelId="{61C6A465-D9A0-47A3-8A76-AB5EC9828C19}" srcId="{197A737C-B00C-43DC-8F4B-E3E121FA6E7F}" destId="{B8561B0B-8DC6-4DE0-A1B1-FF178CD27CE4}" srcOrd="0" destOrd="0" parTransId="{53C8FA18-BA27-4517-96E4-839A3520807B}" sibTransId="{E86CED99-41DD-4A48-B487-65E8715279F6}"/>
    <dgm:cxn modelId="{5BF1414F-4D87-41D2-89BF-5A78686CA512}" srcId="{197A737C-B00C-43DC-8F4B-E3E121FA6E7F}" destId="{B7E907FD-BCBF-4EB1-A013-D96109A0373E}" srcOrd="2" destOrd="0" parTransId="{EF6C4502-CC11-44EB-B006-683D540B5C1C}" sibTransId="{7331755B-9388-4364-AF1D-E980F18392B4}"/>
    <dgm:cxn modelId="{6E2A238C-1070-4926-B6A1-D26B92236D9E}" type="presOf" srcId="{B7E907FD-BCBF-4EB1-A013-D96109A0373E}" destId="{03860063-D4AA-421E-A80C-6F67E8C33FD6}" srcOrd="0" destOrd="0" presId="urn:microsoft.com/office/officeart/2018/2/layout/IconCircleList"/>
    <dgm:cxn modelId="{AC905093-B890-403E-9E31-FCB3B747292F}" type="presOf" srcId="{EA028C6F-1D4F-4EDD-AA3D-7F12DBC27E4E}" destId="{C70932F7-EA48-4A64-82A9-D6A9305547B5}" srcOrd="0" destOrd="0" presId="urn:microsoft.com/office/officeart/2018/2/layout/IconCircleList"/>
    <dgm:cxn modelId="{58AA2C9C-BB2B-460C-AC3A-074059EED7E9}" type="presOf" srcId="{B8561B0B-8DC6-4DE0-A1B1-FF178CD27CE4}" destId="{D2E3F90F-246E-4D35-B5BA-AD468FFA82BD}" srcOrd="0" destOrd="0" presId="urn:microsoft.com/office/officeart/2018/2/layout/IconCircleList"/>
    <dgm:cxn modelId="{1C7160C5-2679-4F93-A995-90D1B585F638}" srcId="{197A737C-B00C-43DC-8F4B-E3E121FA6E7F}" destId="{D6D4901C-C7E3-4E78-8603-1C35D8CF3D5A}" srcOrd="3" destOrd="0" parTransId="{1C0685A3-2CED-4BBF-A762-D51BDBD3B910}" sibTransId="{DF13F7D7-03C3-403B-BF96-D7252E937471}"/>
    <dgm:cxn modelId="{14C612CA-7992-4A77-A696-BCD757E4CF9F}" type="presOf" srcId="{E86CED99-41DD-4A48-B487-65E8715279F6}" destId="{41F954A6-FC81-41C1-8A3F-F3805852C9A0}" srcOrd="0" destOrd="0" presId="urn:microsoft.com/office/officeart/2018/2/layout/IconCircleList"/>
    <dgm:cxn modelId="{72C48BCC-DBF0-46D8-A69F-7AE0C7373044}" type="presOf" srcId="{197A737C-B00C-43DC-8F4B-E3E121FA6E7F}" destId="{D8826957-1E01-4E62-81E1-D4932EC5B6B7}" srcOrd="0" destOrd="0" presId="urn:microsoft.com/office/officeart/2018/2/layout/IconCircleList"/>
    <dgm:cxn modelId="{43273D11-A632-4229-B0E7-CF147807C340}" type="presParOf" srcId="{D8826957-1E01-4E62-81E1-D4932EC5B6B7}" destId="{6F991169-14F8-4237-82F5-7459F418E809}" srcOrd="0" destOrd="0" presId="urn:microsoft.com/office/officeart/2018/2/layout/IconCircleList"/>
    <dgm:cxn modelId="{334AAA34-2B77-4B9C-BB2A-2A806A9D8FDF}" type="presParOf" srcId="{6F991169-14F8-4237-82F5-7459F418E809}" destId="{0D899281-EC84-476A-A0AE-BF7BDC04CED3}" srcOrd="0" destOrd="0" presId="urn:microsoft.com/office/officeart/2018/2/layout/IconCircleList"/>
    <dgm:cxn modelId="{C7FDCA50-220D-43E1-9273-BF021395C544}" type="presParOf" srcId="{0D899281-EC84-476A-A0AE-BF7BDC04CED3}" destId="{64ADDDE3-CBCC-4DD9-BD3E-E11CD036B5A4}" srcOrd="0" destOrd="0" presId="urn:microsoft.com/office/officeart/2018/2/layout/IconCircleList"/>
    <dgm:cxn modelId="{68016E86-00A3-444F-BD44-DD81FB570813}" type="presParOf" srcId="{0D899281-EC84-476A-A0AE-BF7BDC04CED3}" destId="{7427C542-EE5E-4DA3-A56D-F7046DC7CD27}" srcOrd="1" destOrd="0" presId="urn:microsoft.com/office/officeart/2018/2/layout/IconCircleList"/>
    <dgm:cxn modelId="{39D07335-8E35-480B-A3CB-DCF9EA09241B}" type="presParOf" srcId="{0D899281-EC84-476A-A0AE-BF7BDC04CED3}" destId="{9BA433EE-438A-412F-A985-E28D3582D98B}" srcOrd="2" destOrd="0" presId="urn:microsoft.com/office/officeart/2018/2/layout/IconCircleList"/>
    <dgm:cxn modelId="{1277CD7A-6325-4ACF-A443-845447BFA9F4}" type="presParOf" srcId="{0D899281-EC84-476A-A0AE-BF7BDC04CED3}" destId="{D2E3F90F-246E-4D35-B5BA-AD468FFA82BD}" srcOrd="3" destOrd="0" presId="urn:microsoft.com/office/officeart/2018/2/layout/IconCircleList"/>
    <dgm:cxn modelId="{7BAA2D95-E2AF-4C94-A386-703E82774591}" type="presParOf" srcId="{6F991169-14F8-4237-82F5-7459F418E809}" destId="{41F954A6-FC81-41C1-8A3F-F3805852C9A0}" srcOrd="1" destOrd="0" presId="urn:microsoft.com/office/officeart/2018/2/layout/IconCircleList"/>
    <dgm:cxn modelId="{C4CA0BC2-16BC-423D-9C26-3D1FB9583D55}" type="presParOf" srcId="{6F991169-14F8-4237-82F5-7459F418E809}" destId="{FDBB7657-0A07-4664-8CD8-C8DE902148CA}" srcOrd="2" destOrd="0" presId="urn:microsoft.com/office/officeart/2018/2/layout/IconCircleList"/>
    <dgm:cxn modelId="{6F180013-06C6-442A-8160-EEC30A8EA7F3}" type="presParOf" srcId="{FDBB7657-0A07-4664-8CD8-C8DE902148CA}" destId="{F7585830-9DC9-4D19-9C67-6DF609E56C3E}" srcOrd="0" destOrd="0" presId="urn:microsoft.com/office/officeart/2018/2/layout/IconCircleList"/>
    <dgm:cxn modelId="{24FD4963-383C-41D2-924D-610F64656F2A}" type="presParOf" srcId="{FDBB7657-0A07-4664-8CD8-C8DE902148CA}" destId="{8A46FDFD-526A-4BB4-A339-B3B659E2D404}" srcOrd="1" destOrd="0" presId="urn:microsoft.com/office/officeart/2018/2/layout/IconCircleList"/>
    <dgm:cxn modelId="{8BB6A271-F6FD-46C6-B5D1-729BB294B556}" type="presParOf" srcId="{FDBB7657-0A07-4664-8CD8-C8DE902148CA}" destId="{60536C67-2A1A-4595-B464-62CF09448192}" srcOrd="2" destOrd="0" presId="urn:microsoft.com/office/officeart/2018/2/layout/IconCircleList"/>
    <dgm:cxn modelId="{238DDA2F-901A-49FF-80F2-7066D7731C27}" type="presParOf" srcId="{FDBB7657-0A07-4664-8CD8-C8DE902148CA}" destId="{A09B6AD6-AEAA-418B-A4C5-136928E52150}" srcOrd="3" destOrd="0" presId="urn:microsoft.com/office/officeart/2018/2/layout/IconCircleList"/>
    <dgm:cxn modelId="{C577B7AD-0EE4-4C77-B2D0-F602C66AB5FF}" type="presParOf" srcId="{6F991169-14F8-4237-82F5-7459F418E809}" destId="{C70932F7-EA48-4A64-82A9-D6A9305547B5}" srcOrd="3" destOrd="0" presId="urn:microsoft.com/office/officeart/2018/2/layout/IconCircleList"/>
    <dgm:cxn modelId="{631ADAC8-D7C5-4373-A31B-C4C0B4148A5D}" type="presParOf" srcId="{6F991169-14F8-4237-82F5-7459F418E809}" destId="{8C596C5B-E555-485A-BA74-CF8B0CDEC369}" srcOrd="4" destOrd="0" presId="urn:microsoft.com/office/officeart/2018/2/layout/IconCircleList"/>
    <dgm:cxn modelId="{7F6C731D-CD67-4876-AEA6-B28DBD8CE484}" type="presParOf" srcId="{8C596C5B-E555-485A-BA74-CF8B0CDEC369}" destId="{0120E574-4E24-4C40-A584-91DD5CA4677F}" srcOrd="0" destOrd="0" presId="urn:microsoft.com/office/officeart/2018/2/layout/IconCircleList"/>
    <dgm:cxn modelId="{C2DDF94B-01E4-4339-8646-E3CDDA57BBF6}" type="presParOf" srcId="{8C596C5B-E555-485A-BA74-CF8B0CDEC369}" destId="{1A41C8FD-9C72-4B88-A5F8-8A9C2BE62C5E}" srcOrd="1" destOrd="0" presId="urn:microsoft.com/office/officeart/2018/2/layout/IconCircleList"/>
    <dgm:cxn modelId="{B41CE5B6-7327-4FA7-8923-1DB2785FE29D}" type="presParOf" srcId="{8C596C5B-E555-485A-BA74-CF8B0CDEC369}" destId="{D7BF8534-13A6-44E0-AF16-7DEB66BDE689}" srcOrd="2" destOrd="0" presId="urn:microsoft.com/office/officeart/2018/2/layout/IconCircleList"/>
    <dgm:cxn modelId="{7DB4D6B3-FF9D-41D3-BAD5-EECF4C4F15D2}" type="presParOf" srcId="{8C596C5B-E555-485A-BA74-CF8B0CDEC369}" destId="{03860063-D4AA-421E-A80C-6F67E8C33FD6}" srcOrd="3" destOrd="0" presId="urn:microsoft.com/office/officeart/2018/2/layout/IconCircleList"/>
    <dgm:cxn modelId="{CD6ED432-37EC-40CF-9200-517280B713C6}" type="presParOf" srcId="{6F991169-14F8-4237-82F5-7459F418E809}" destId="{6CF61C0B-E87D-4D06-8166-41F498249068}" srcOrd="5" destOrd="0" presId="urn:microsoft.com/office/officeart/2018/2/layout/IconCircleList"/>
    <dgm:cxn modelId="{86168800-D88C-4C6E-AB5A-CE5837285E6B}" type="presParOf" srcId="{6F991169-14F8-4237-82F5-7459F418E809}" destId="{DCC95C51-717D-4917-B3E2-3C3C5A88B97D}" srcOrd="6" destOrd="0" presId="urn:microsoft.com/office/officeart/2018/2/layout/IconCircleList"/>
    <dgm:cxn modelId="{EBD4219A-03BD-435A-A46F-E0A5108C1FFD}" type="presParOf" srcId="{DCC95C51-717D-4917-B3E2-3C3C5A88B97D}" destId="{B8C4906F-E30D-416B-87D0-7D0F44C6E6F7}" srcOrd="0" destOrd="0" presId="urn:microsoft.com/office/officeart/2018/2/layout/IconCircleList"/>
    <dgm:cxn modelId="{9AACD9FB-3F20-4CF0-8F23-A971E316DEB9}" type="presParOf" srcId="{DCC95C51-717D-4917-B3E2-3C3C5A88B97D}" destId="{79573122-0764-4899-A6C2-C1FB658630F6}" srcOrd="1" destOrd="0" presId="urn:microsoft.com/office/officeart/2018/2/layout/IconCircleList"/>
    <dgm:cxn modelId="{8702E6AB-B068-47AE-86B9-CDAA284AB8B9}" type="presParOf" srcId="{DCC95C51-717D-4917-B3E2-3C3C5A88B97D}" destId="{962FCB2B-FBD4-46BE-B475-3B49DBFD35AA}" srcOrd="2" destOrd="0" presId="urn:microsoft.com/office/officeart/2018/2/layout/IconCircleList"/>
    <dgm:cxn modelId="{E1A793A2-B0E4-4943-9E4A-320C64E6A2CF}" type="presParOf" srcId="{DCC95C51-717D-4917-B3E2-3C3C5A88B97D}" destId="{6C292928-3E15-4D9E-87C3-23BAD5B88421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818C4C-4FD1-4C23-9F98-01228D825939}">
      <dsp:nvSpPr>
        <dsp:cNvPr id="0" name=""/>
        <dsp:cNvSpPr/>
      </dsp:nvSpPr>
      <dsp:spPr>
        <a:xfrm>
          <a:off x="1212569" y="914745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730B98-B2ED-42E0-B629-3FECE0618C35}">
      <dsp:nvSpPr>
        <dsp:cNvPr id="0" name=""/>
        <dsp:cNvSpPr/>
      </dsp:nvSpPr>
      <dsp:spPr>
        <a:xfrm>
          <a:off x="417971" y="2571637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noProof="0" dirty="0"/>
            <a:t>Comprender los fundamentos de los algoritmos genéticos</a:t>
          </a:r>
        </a:p>
      </dsp:txBody>
      <dsp:txXfrm>
        <a:off x="417971" y="2571637"/>
        <a:ext cx="2889450" cy="720000"/>
      </dsp:txXfrm>
    </dsp:sp>
    <dsp:sp modelId="{988B6877-958B-4B4D-86F5-973DE96D185B}">
      <dsp:nvSpPr>
        <dsp:cNvPr id="0" name=""/>
        <dsp:cNvSpPr/>
      </dsp:nvSpPr>
      <dsp:spPr>
        <a:xfrm>
          <a:off x="4607673" y="914745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65253D-3164-4814-8AA1-9F6E3108E9BC}">
      <dsp:nvSpPr>
        <dsp:cNvPr id="0" name=""/>
        <dsp:cNvSpPr/>
      </dsp:nvSpPr>
      <dsp:spPr>
        <a:xfrm>
          <a:off x="3813075" y="2571637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noProof="0" dirty="0"/>
            <a:t>Explorar aplicaciones prácticas en diversos campos</a:t>
          </a:r>
        </a:p>
      </dsp:txBody>
      <dsp:txXfrm>
        <a:off x="3813075" y="2571637"/>
        <a:ext cx="2889450" cy="720000"/>
      </dsp:txXfrm>
    </dsp:sp>
    <dsp:sp modelId="{D6E129A9-50F1-481C-B48E-62D2886C9E6A}">
      <dsp:nvSpPr>
        <dsp:cNvPr id="0" name=""/>
        <dsp:cNvSpPr/>
      </dsp:nvSpPr>
      <dsp:spPr>
        <a:xfrm>
          <a:off x="8002777" y="914745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52010E-F1C1-4F2A-AA9F-7E5FD6C6064C}">
      <dsp:nvSpPr>
        <dsp:cNvPr id="0" name=""/>
        <dsp:cNvSpPr/>
      </dsp:nvSpPr>
      <dsp:spPr>
        <a:xfrm>
          <a:off x="7208178" y="2571637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noProof="0" dirty="0"/>
            <a:t>Desarrollar habilidades para aplicar algoritmos genéticos a problemas reales</a:t>
          </a:r>
        </a:p>
      </dsp:txBody>
      <dsp:txXfrm>
        <a:off x="7208178" y="2571637"/>
        <a:ext cx="28894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51FE06-4D02-4227-BDD6-64080CDC4233}">
      <dsp:nvSpPr>
        <dsp:cNvPr id="0" name=""/>
        <dsp:cNvSpPr/>
      </dsp:nvSpPr>
      <dsp:spPr>
        <a:xfrm>
          <a:off x="0" y="2277"/>
          <a:ext cx="6240668" cy="115407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014A64-789F-4095-81FC-00FC8C96A955}">
      <dsp:nvSpPr>
        <dsp:cNvPr id="0" name=""/>
        <dsp:cNvSpPr/>
      </dsp:nvSpPr>
      <dsp:spPr>
        <a:xfrm>
          <a:off x="349107" y="261943"/>
          <a:ext cx="634740" cy="63474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B62E57-BBB2-4B4F-94A8-38C43C3997AF}">
      <dsp:nvSpPr>
        <dsp:cNvPr id="0" name=""/>
        <dsp:cNvSpPr/>
      </dsp:nvSpPr>
      <dsp:spPr>
        <a:xfrm>
          <a:off x="1332954" y="2277"/>
          <a:ext cx="4907714" cy="11540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139" tIns="122139" rIns="122139" bIns="12213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200" kern="1200" noProof="0" dirty="0"/>
            <a:t>Técnicas de búsqueda basadas en la teoría de la evolución natural</a:t>
          </a:r>
        </a:p>
      </dsp:txBody>
      <dsp:txXfrm>
        <a:off x="1332954" y="2277"/>
        <a:ext cx="4907714" cy="1154072"/>
      </dsp:txXfrm>
    </dsp:sp>
    <dsp:sp modelId="{1FD7B9F7-7EFC-403B-9B6A-8B1BFCF954DC}">
      <dsp:nvSpPr>
        <dsp:cNvPr id="0" name=""/>
        <dsp:cNvSpPr/>
      </dsp:nvSpPr>
      <dsp:spPr>
        <a:xfrm>
          <a:off x="0" y="1444868"/>
          <a:ext cx="6240668" cy="115407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A2265B-016F-43DC-A5B0-1D37021E1179}">
      <dsp:nvSpPr>
        <dsp:cNvPr id="0" name=""/>
        <dsp:cNvSpPr/>
      </dsp:nvSpPr>
      <dsp:spPr>
        <a:xfrm>
          <a:off x="349107" y="1704534"/>
          <a:ext cx="634740" cy="63474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EFEC73-BC11-47B4-9B78-D076C166639C}">
      <dsp:nvSpPr>
        <dsp:cNvPr id="0" name=""/>
        <dsp:cNvSpPr/>
      </dsp:nvSpPr>
      <dsp:spPr>
        <a:xfrm>
          <a:off x="1332954" y="1444868"/>
          <a:ext cx="4907714" cy="11540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139" tIns="122139" rIns="122139" bIns="12213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200" kern="1200" noProof="0" dirty="0"/>
            <a:t>Desarrollados inicialmente por John </a:t>
          </a:r>
          <a:r>
            <a:rPr lang="es-MX" sz="2200" kern="1200" noProof="0" dirty="0" err="1"/>
            <a:t>Holland</a:t>
          </a:r>
          <a:r>
            <a:rPr lang="es-MX" sz="2200" kern="1200" noProof="0" dirty="0"/>
            <a:t> (1975)</a:t>
          </a:r>
        </a:p>
      </dsp:txBody>
      <dsp:txXfrm>
        <a:off x="1332954" y="1444868"/>
        <a:ext cx="4907714" cy="1154072"/>
      </dsp:txXfrm>
    </dsp:sp>
    <dsp:sp modelId="{75408649-E19B-41CE-BC61-5F089FD743EB}">
      <dsp:nvSpPr>
        <dsp:cNvPr id="0" name=""/>
        <dsp:cNvSpPr/>
      </dsp:nvSpPr>
      <dsp:spPr>
        <a:xfrm>
          <a:off x="0" y="2887459"/>
          <a:ext cx="6240668" cy="115407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6EB556-D434-4D41-BD57-E1FDC95C9804}">
      <dsp:nvSpPr>
        <dsp:cNvPr id="0" name=""/>
        <dsp:cNvSpPr/>
      </dsp:nvSpPr>
      <dsp:spPr>
        <a:xfrm>
          <a:off x="349107" y="3147125"/>
          <a:ext cx="634740" cy="63474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60489A-4B59-4BDE-BB28-582F3F4849FD}">
      <dsp:nvSpPr>
        <dsp:cNvPr id="0" name=""/>
        <dsp:cNvSpPr/>
      </dsp:nvSpPr>
      <dsp:spPr>
        <a:xfrm>
          <a:off x="1332954" y="2887459"/>
          <a:ext cx="4907714" cy="11540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139" tIns="122139" rIns="122139" bIns="12213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200" kern="1200" noProof="0" dirty="0"/>
            <a:t>Pertenecen a la computación evolutiva</a:t>
          </a:r>
        </a:p>
      </dsp:txBody>
      <dsp:txXfrm>
        <a:off x="1332954" y="2887459"/>
        <a:ext cx="4907714" cy="1154072"/>
      </dsp:txXfrm>
    </dsp:sp>
    <dsp:sp modelId="{08354244-F99C-4FA6-8A4D-ED88DE582971}">
      <dsp:nvSpPr>
        <dsp:cNvPr id="0" name=""/>
        <dsp:cNvSpPr/>
      </dsp:nvSpPr>
      <dsp:spPr>
        <a:xfrm>
          <a:off x="0" y="4330050"/>
          <a:ext cx="6240668" cy="115407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45DB47-5D66-4B5B-9B84-2C5C23FD1A67}">
      <dsp:nvSpPr>
        <dsp:cNvPr id="0" name=""/>
        <dsp:cNvSpPr/>
      </dsp:nvSpPr>
      <dsp:spPr>
        <a:xfrm>
          <a:off x="349107" y="4589716"/>
          <a:ext cx="634740" cy="63474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2FFCD0-DE3F-4025-99F0-D369A58F8F05}">
      <dsp:nvSpPr>
        <dsp:cNvPr id="0" name=""/>
        <dsp:cNvSpPr/>
      </dsp:nvSpPr>
      <dsp:spPr>
        <a:xfrm>
          <a:off x="1332954" y="4330050"/>
          <a:ext cx="4907714" cy="11540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139" tIns="122139" rIns="122139" bIns="12213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200" kern="1200" noProof="0" dirty="0"/>
            <a:t>Buscan soluciones óptimas a través de evolución simulada</a:t>
          </a:r>
        </a:p>
      </dsp:txBody>
      <dsp:txXfrm>
        <a:off x="1332954" y="4330050"/>
        <a:ext cx="4907714" cy="115407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57BCB2-B0EC-4803-83FD-EDAEB9B38A2A}">
      <dsp:nvSpPr>
        <dsp:cNvPr id="0" name=""/>
        <dsp:cNvSpPr/>
      </dsp:nvSpPr>
      <dsp:spPr>
        <a:xfrm>
          <a:off x="61484" y="2141"/>
          <a:ext cx="1998240" cy="119894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200" kern="1200" noProof="0" dirty="0"/>
            <a:t>Inicialización de población aleatoria</a:t>
          </a:r>
        </a:p>
      </dsp:txBody>
      <dsp:txXfrm>
        <a:off x="96600" y="37257"/>
        <a:ext cx="1928008" cy="1128712"/>
      </dsp:txXfrm>
    </dsp:sp>
    <dsp:sp modelId="{E8DBFEB3-5FE5-41DF-8F91-0780B693C418}">
      <dsp:nvSpPr>
        <dsp:cNvPr id="0" name=""/>
        <dsp:cNvSpPr/>
      </dsp:nvSpPr>
      <dsp:spPr>
        <a:xfrm>
          <a:off x="2235570" y="353831"/>
          <a:ext cx="423626" cy="4955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1800" kern="1200" noProof="0" dirty="0"/>
        </a:p>
      </dsp:txBody>
      <dsp:txXfrm>
        <a:off x="2235570" y="452944"/>
        <a:ext cx="296538" cy="297337"/>
      </dsp:txXfrm>
    </dsp:sp>
    <dsp:sp modelId="{9F1585D4-21CE-4E9E-93BF-51121EE0E072}">
      <dsp:nvSpPr>
        <dsp:cNvPr id="0" name=""/>
        <dsp:cNvSpPr/>
      </dsp:nvSpPr>
      <dsp:spPr>
        <a:xfrm>
          <a:off x="2859021" y="2141"/>
          <a:ext cx="1998240" cy="119894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200" kern="1200" noProof="0" dirty="0"/>
            <a:t>Evaluación de aptitud</a:t>
          </a:r>
        </a:p>
      </dsp:txBody>
      <dsp:txXfrm>
        <a:off x="2894137" y="37257"/>
        <a:ext cx="1928008" cy="1128712"/>
      </dsp:txXfrm>
    </dsp:sp>
    <dsp:sp modelId="{9793A434-7354-44D8-BB31-1118E335C1C0}">
      <dsp:nvSpPr>
        <dsp:cNvPr id="0" name=""/>
        <dsp:cNvSpPr/>
      </dsp:nvSpPr>
      <dsp:spPr>
        <a:xfrm rot="5400000">
          <a:off x="3646327" y="1340962"/>
          <a:ext cx="423626" cy="4955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1800" kern="1200" noProof="0" dirty="0"/>
        </a:p>
      </dsp:txBody>
      <dsp:txXfrm rot="-5400000">
        <a:off x="3709472" y="1376930"/>
        <a:ext cx="297337" cy="296538"/>
      </dsp:txXfrm>
    </dsp:sp>
    <dsp:sp modelId="{3D53B65B-79DE-4D56-810A-6F83F824F798}">
      <dsp:nvSpPr>
        <dsp:cNvPr id="0" name=""/>
        <dsp:cNvSpPr/>
      </dsp:nvSpPr>
      <dsp:spPr>
        <a:xfrm>
          <a:off x="2859021" y="2000381"/>
          <a:ext cx="1998240" cy="119894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200" kern="1200" noProof="0" dirty="0"/>
            <a:t>Selección de padres</a:t>
          </a:r>
        </a:p>
      </dsp:txBody>
      <dsp:txXfrm>
        <a:off x="2894137" y="2035497"/>
        <a:ext cx="1928008" cy="1128712"/>
      </dsp:txXfrm>
    </dsp:sp>
    <dsp:sp modelId="{0B1477C4-4522-428F-A81F-A547D82D4F98}">
      <dsp:nvSpPr>
        <dsp:cNvPr id="0" name=""/>
        <dsp:cNvSpPr/>
      </dsp:nvSpPr>
      <dsp:spPr>
        <a:xfrm rot="10800000">
          <a:off x="2259548" y="2352072"/>
          <a:ext cx="423626" cy="4955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1800" kern="1200" noProof="0" dirty="0"/>
        </a:p>
      </dsp:txBody>
      <dsp:txXfrm rot="10800000">
        <a:off x="2386636" y="2451185"/>
        <a:ext cx="296538" cy="297337"/>
      </dsp:txXfrm>
    </dsp:sp>
    <dsp:sp modelId="{F56A45A0-55FE-4308-B2A2-F3EFCA12E8F1}">
      <dsp:nvSpPr>
        <dsp:cNvPr id="0" name=""/>
        <dsp:cNvSpPr/>
      </dsp:nvSpPr>
      <dsp:spPr>
        <a:xfrm>
          <a:off x="61484" y="2000381"/>
          <a:ext cx="1998240" cy="119894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200" kern="1200" noProof="0" dirty="0"/>
            <a:t>Reproducción (cruce y mutación)</a:t>
          </a:r>
        </a:p>
      </dsp:txBody>
      <dsp:txXfrm>
        <a:off x="96600" y="2035497"/>
        <a:ext cx="1928008" cy="1128712"/>
      </dsp:txXfrm>
    </dsp:sp>
    <dsp:sp modelId="{934A9BC6-F7E2-4D61-915E-43E0D703B617}">
      <dsp:nvSpPr>
        <dsp:cNvPr id="0" name=""/>
        <dsp:cNvSpPr/>
      </dsp:nvSpPr>
      <dsp:spPr>
        <a:xfrm rot="5400000">
          <a:off x="848791" y="3339203"/>
          <a:ext cx="423626" cy="4955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1800" kern="1200" noProof="0" dirty="0"/>
        </a:p>
      </dsp:txBody>
      <dsp:txXfrm rot="-5400000">
        <a:off x="911936" y="3375171"/>
        <a:ext cx="297337" cy="296538"/>
      </dsp:txXfrm>
    </dsp:sp>
    <dsp:sp modelId="{5B95B68B-6C8D-4EF0-BBB8-CCD7C634F343}">
      <dsp:nvSpPr>
        <dsp:cNvPr id="0" name=""/>
        <dsp:cNvSpPr/>
      </dsp:nvSpPr>
      <dsp:spPr>
        <a:xfrm>
          <a:off x="61484" y="3998622"/>
          <a:ext cx="1998240" cy="119894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200" kern="1200" noProof="0" dirty="0"/>
            <a:t>Reemplazo generacional</a:t>
          </a:r>
        </a:p>
      </dsp:txBody>
      <dsp:txXfrm>
        <a:off x="96600" y="4033738"/>
        <a:ext cx="1928008" cy="1128712"/>
      </dsp:txXfrm>
    </dsp:sp>
    <dsp:sp modelId="{7A1E1C4E-4BBF-42AD-A6C8-6ACE01C1E515}">
      <dsp:nvSpPr>
        <dsp:cNvPr id="0" name=""/>
        <dsp:cNvSpPr/>
      </dsp:nvSpPr>
      <dsp:spPr>
        <a:xfrm>
          <a:off x="2235570" y="4350312"/>
          <a:ext cx="423626" cy="4955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1800" kern="1200" noProof="0" dirty="0"/>
        </a:p>
      </dsp:txBody>
      <dsp:txXfrm>
        <a:off x="2235570" y="4449425"/>
        <a:ext cx="296538" cy="297337"/>
      </dsp:txXfrm>
    </dsp:sp>
    <dsp:sp modelId="{696C5C98-CE7F-4DBF-9873-8649D8396B53}">
      <dsp:nvSpPr>
        <dsp:cNvPr id="0" name=""/>
        <dsp:cNvSpPr/>
      </dsp:nvSpPr>
      <dsp:spPr>
        <a:xfrm>
          <a:off x="2859021" y="3998622"/>
          <a:ext cx="1998240" cy="119894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200" kern="1200" noProof="0" dirty="0"/>
            <a:t>Repetición hasta criterio de parada</a:t>
          </a:r>
        </a:p>
      </dsp:txBody>
      <dsp:txXfrm>
        <a:off x="2894137" y="4033738"/>
        <a:ext cx="1928008" cy="112871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5C353F-5E42-4CC2-97BC-3A077678C487}">
      <dsp:nvSpPr>
        <dsp:cNvPr id="0" name=""/>
        <dsp:cNvSpPr/>
      </dsp:nvSpPr>
      <dsp:spPr>
        <a:xfrm>
          <a:off x="0" y="4204"/>
          <a:ext cx="6635260" cy="89549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290C8B-1A71-415A-9BBE-DAAD61601D0F}">
      <dsp:nvSpPr>
        <dsp:cNvPr id="0" name=""/>
        <dsp:cNvSpPr/>
      </dsp:nvSpPr>
      <dsp:spPr>
        <a:xfrm>
          <a:off x="270886" y="205689"/>
          <a:ext cx="492520" cy="4925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FE112D-41AB-4B2F-BCFB-6BE9E75345E2}">
      <dsp:nvSpPr>
        <dsp:cNvPr id="0" name=""/>
        <dsp:cNvSpPr/>
      </dsp:nvSpPr>
      <dsp:spPr>
        <a:xfrm>
          <a:off x="1034292" y="4204"/>
          <a:ext cx="5600967" cy="8954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773" tIns="94773" rIns="94773" bIns="9477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900" kern="1200" noProof="0" dirty="0"/>
            <a:t>Codificación de las soluciones</a:t>
          </a:r>
        </a:p>
      </dsp:txBody>
      <dsp:txXfrm>
        <a:off x="1034292" y="4204"/>
        <a:ext cx="5600967" cy="895491"/>
      </dsp:txXfrm>
    </dsp:sp>
    <dsp:sp modelId="{17BBA142-B773-4896-AF7B-FFC082F36035}">
      <dsp:nvSpPr>
        <dsp:cNvPr id="0" name=""/>
        <dsp:cNvSpPr/>
      </dsp:nvSpPr>
      <dsp:spPr>
        <a:xfrm>
          <a:off x="0" y="1123568"/>
          <a:ext cx="6635260" cy="89549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A54F70-325D-417E-A0BC-3A0936490B88}">
      <dsp:nvSpPr>
        <dsp:cNvPr id="0" name=""/>
        <dsp:cNvSpPr/>
      </dsp:nvSpPr>
      <dsp:spPr>
        <a:xfrm>
          <a:off x="270886" y="1325053"/>
          <a:ext cx="492520" cy="4925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E77F6A-D08D-4CDA-8E3E-A45F0BCB6053}">
      <dsp:nvSpPr>
        <dsp:cNvPr id="0" name=""/>
        <dsp:cNvSpPr/>
      </dsp:nvSpPr>
      <dsp:spPr>
        <a:xfrm>
          <a:off x="1034292" y="1123568"/>
          <a:ext cx="5600967" cy="8954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773" tIns="94773" rIns="94773" bIns="9477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900" kern="1200" noProof="0" dirty="0"/>
            <a:t>Generar soluciones aleatorias</a:t>
          </a:r>
        </a:p>
      </dsp:txBody>
      <dsp:txXfrm>
        <a:off x="1034292" y="1123568"/>
        <a:ext cx="5600967" cy="895491"/>
      </dsp:txXfrm>
    </dsp:sp>
    <dsp:sp modelId="{6443527C-8631-4BB8-AC37-DF946EB0976A}">
      <dsp:nvSpPr>
        <dsp:cNvPr id="0" name=""/>
        <dsp:cNvSpPr/>
      </dsp:nvSpPr>
      <dsp:spPr>
        <a:xfrm>
          <a:off x="0" y="2242931"/>
          <a:ext cx="6635260" cy="89549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0D8F97-DE1B-490C-BD68-125E96CB3741}">
      <dsp:nvSpPr>
        <dsp:cNvPr id="0" name=""/>
        <dsp:cNvSpPr/>
      </dsp:nvSpPr>
      <dsp:spPr>
        <a:xfrm>
          <a:off x="270886" y="2444417"/>
          <a:ext cx="492520" cy="4925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BDFF2B-3A02-47BF-A846-7FFC9C08DBC4}">
      <dsp:nvSpPr>
        <dsp:cNvPr id="0" name=""/>
        <dsp:cNvSpPr/>
      </dsp:nvSpPr>
      <dsp:spPr>
        <a:xfrm>
          <a:off x="1034292" y="2242931"/>
          <a:ext cx="5600967" cy="8954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773" tIns="94773" rIns="94773" bIns="9477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900" kern="1200" noProof="0" dirty="0"/>
            <a:t>Evaluar soluciones</a:t>
          </a:r>
        </a:p>
      </dsp:txBody>
      <dsp:txXfrm>
        <a:off x="1034292" y="2242931"/>
        <a:ext cx="5600967" cy="895491"/>
      </dsp:txXfrm>
    </dsp:sp>
    <dsp:sp modelId="{031A7FD7-F11B-4242-A4E5-EE56FA406AB5}">
      <dsp:nvSpPr>
        <dsp:cNvPr id="0" name=""/>
        <dsp:cNvSpPr/>
      </dsp:nvSpPr>
      <dsp:spPr>
        <a:xfrm>
          <a:off x="0" y="3362295"/>
          <a:ext cx="6635260" cy="89549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563D47-834E-4466-BBD2-4D6984662317}">
      <dsp:nvSpPr>
        <dsp:cNvPr id="0" name=""/>
        <dsp:cNvSpPr/>
      </dsp:nvSpPr>
      <dsp:spPr>
        <a:xfrm>
          <a:off x="270886" y="3563781"/>
          <a:ext cx="492520" cy="4925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5E98C6-0150-4632-9782-4AE06BD7DAC4}">
      <dsp:nvSpPr>
        <dsp:cNvPr id="0" name=""/>
        <dsp:cNvSpPr/>
      </dsp:nvSpPr>
      <dsp:spPr>
        <a:xfrm>
          <a:off x="1034292" y="3362295"/>
          <a:ext cx="5600967" cy="8954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773" tIns="94773" rIns="94773" bIns="9477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900" kern="1200" noProof="0" dirty="0"/>
            <a:t>Mecanismo de Reproducción</a:t>
          </a:r>
        </a:p>
      </dsp:txBody>
      <dsp:txXfrm>
        <a:off x="1034292" y="3362295"/>
        <a:ext cx="5600967" cy="895491"/>
      </dsp:txXfrm>
    </dsp:sp>
    <dsp:sp modelId="{1D0D9182-EFA6-4BE1-A827-82C5CAD42279}">
      <dsp:nvSpPr>
        <dsp:cNvPr id="0" name=""/>
        <dsp:cNvSpPr/>
      </dsp:nvSpPr>
      <dsp:spPr>
        <a:xfrm>
          <a:off x="0" y="4481659"/>
          <a:ext cx="6635260" cy="89549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BC3B7A-A759-4289-A911-1CA43ABCBB7C}">
      <dsp:nvSpPr>
        <dsp:cNvPr id="0" name=""/>
        <dsp:cNvSpPr/>
      </dsp:nvSpPr>
      <dsp:spPr>
        <a:xfrm>
          <a:off x="270886" y="4683145"/>
          <a:ext cx="492520" cy="49252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AE35E2-6B37-4145-A0B5-CEC7F848856F}">
      <dsp:nvSpPr>
        <dsp:cNvPr id="0" name=""/>
        <dsp:cNvSpPr/>
      </dsp:nvSpPr>
      <dsp:spPr>
        <a:xfrm>
          <a:off x="1034292" y="4481659"/>
          <a:ext cx="5600967" cy="8954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773" tIns="94773" rIns="94773" bIns="9477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900" kern="1200" noProof="0" dirty="0"/>
            <a:t>Definir los parámetros</a:t>
          </a:r>
        </a:p>
      </dsp:txBody>
      <dsp:txXfrm>
        <a:off x="1034292" y="4481659"/>
        <a:ext cx="5600967" cy="89549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FBE692-E205-4045-83DA-BBCC58B5EDAE}">
      <dsp:nvSpPr>
        <dsp:cNvPr id="0" name=""/>
        <dsp:cNvSpPr/>
      </dsp:nvSpPr>
      <dsp:spPr>
        <a:xfrm>
          <a:off x="2312726" y="1370364"/>
          <a:ext cx="1860557" cy="186086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D5C17E-43D0-45AE-85BF-16872AFA746D}">
      <dsp:nvSpPr>
        <dsp:cNvPr id="0" name=""/>
        <dsp:cNvSpPr/>
      </dsp:nvSpPr>
      <dsp:spPr>
        <a:xfrm>
          <a:off x="3499473" y="0"/>
          <a:ext cx="552571" cy="552217"/>
        </a:xfrm>
        <a:prstGeom prst="donut">
          <a:avLst>
            <a:gd name="adj" fmla="val 746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4D06D1-7B32-494B-AF95-07440AF2CC70}">
      <dsp:nvSpPr>
        <dsp:cNvPr id="0" name=""/>
        <dsp:cNvSpPr/>
      </dsp:nvSpPr>
      <dsp:spPr>
        <a:xfrm>
          <a:off x="2384226" y="1441774"/>
          <a:ext cx="1718334" cy="171804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60CA18-FBA5-48D4-9814-1DAA9B8BDAE1}">
      <dsp:nvSpPr>
        <dsp:cNvPr id="0" name=""/>
        <dsp:cNvSpPr/>
      </dsp:nvSpPr>
      <dsp:spPr>
        <a:xfrm>
          <a:off x="4308512" y="1721921"/>
          <a:ext cx="973800" cy="97356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522F35-F700-4CB9-972F-D59B8B5AF0D8}">
      <dsp:nvSpPr>
        <dsp:cNvPr id="0" name=""/>
        <dsp:cNvSpPr/>
      </dsp:nvSpPr>
      <dsp:spPr>
        <a:xfrm>
          <a:off x="4366023" y="1779437"/>
          <a:ext cx="858778" cy="858860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CA5BDE-6291-4F2B-A73B-BB44A9A39DAD}">
      <dsp:nvSpPr>
        <dsp:cNvPr id="0" name=""/>
        <dsp:cNvSpPr/>
      </dsp:nvSpPr>
      <dsp:spPr>
        <a:xfrm>
          <a:off x="3927696" y="347680"/>
          <a:ext cx="1248143" cy="124854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A01949-F051-410E-AA77-5458EE6A14EB}">
      <dsp:nvSpPr>
        <dsp:cNvPr id="0" name=""/>
        <dsp:cNvSpPr/>
      </dsp:nvSpPr>
      <dsp:spPr>
        <a:xfrm>
          <a:off x="4971443" y="41036"/>
          <a:ext cx="408794" cy="409073"/>
        </a:xfrm>
        <a:prstGeom prst="donut">
          <a:avLst>
            <a:gd name="adj" fmla="val 746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F75315-B0CF-47FF-852D-03562DAC27CC}">
      <dsp:nvSpPr>
        <dsp:cNvPr id="0" name=""/>
        <dsp:cNvSpPr/>
      </dsp:nvSpPr>
      <dsp:spPr>
        <a:xfrm>
          <a:off x="5381014" y="2699691"/>
          <a:ext cx="306984" cy="306643"/>
        </a:xfrm>
        <a:prstGeom prst="donut">
          <a:avLst>
            <a:gd name="adj" fmla="val 746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AEB70C-28D4-4166-8752-C2F759EA75EF}">
      <dsp:nvSpPr>
        <dsp:cNvPr id="0" name=""/>
        <dsp:cNvSpPr/>
      </dsp:nvSpPr>
      <dsp:spPr>
        <a:xfrm>
          <a:off x="3993756" y="413597"/>
          <a:ext cx="1116800" cy="1116712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C97325-6EF4-4B5D-A86B-780F632FC788}">
      <dsp:nvSpPr>
        <dsp:cNvPr id="0" name=""/>
        <dsp:cNvSpPr/>
      </dsp:nvSpPr>
      <dsp:spPr>
        <a:xfrm>
          <a:off x="472376" y="413597"/>
          <a:ext cx="2761303" cy="8966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" numCol="1" spcCol="1270" anchor="b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600" kern="1200" noProof="0" dirty="0"/>
            <a:t>Selección</a:t>
          </a:r>
        </a:p>
      </dsp:txBody>
      <dsp:txXfrm>
        <a:off x="472376" y="413597"/>
        <a:ext cx="2761303" cy="896666"/>
      </dsp:txXfrm>
    </dsp:sp>
    <dsp:sp modelId="{D7CD6F18-AB22-47EF-94F2-69E4245E3E58}">
      <dsp:nvSpPr>
        <dsp:cNvPr id="0" name=""/>
        <dsp:cNvSpPr/>
      </dsp:nvSpPr>
      <dsp:spPr>
        <a:xfrm>
          <a:off x="5482824" y="1779437"/>
          <a:ext cx="2761303" cy="858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600" kern="1200" noProof="0" dirty="0"/>
            <a:t>Cruzamiento </a:t>
          </a:r>
        </a:p>
      </dsp:txBody>
      <dsp:txXfrm>
        <a:off x="5482824" y="1779437"/>
        <a:ext cx="2761303" cy="858860"/>
      </dsp:txXfrm>
    </dsp:sp>
    <dsp:sp modelId="{25816E98-A260-494A-857E-EE8EAB06A110}">
      <dsp:nvSpPr>
        <dsp:cNvPr id="0" name=""/>
        <dsp:cNvSpPr/>
      </dsp:nvSpPr>
      <dsp:spPr>
        <a:xfrm>
          <a:off x="5381014" y="413597"/>
          <a:ext cx="2761303" cy="11167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600" kern="1200" noProof="0" dirty="0"/>
            <a:t>Mutación</a:t>
          </a:r>
        </a:p>
      </dsp:txBody>
      <dsp:txXfrm>
        <a:off x="5381014" y="413597"/>
        <a:ext cx="2761303" cy="111671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EE889D-E3E8-41A2-B363-102FA25F8E44}">
      <dsp:nvSpPr>
        <dsp:cNvPr id="0" name=""/>
        <dsp:cNvSpPr/>
      </dsp:nvSpPr>
      <dsp:spPr>
        <a:xfrm>
          <a:off x="0" y="891540"/>
          <a:ext cx="6240668" cy="164592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F92B9E-4710-4785-8C67-450A4F3D4504}">
      <dsp:nvSpPr>
        <dsp:cNvPr id="0" name=""/>
        <dsp:cNvSpPr/>
      </dsp:nvSpPr>
      <dsp:spPr>
        <a:xfrm>
          <a:off x="497890" y="1261872"/>
          <a:ext cx="905256" cy="9052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F7EAE6-DFAC-4388-B55F-DCFEB4982BA4}">
      <dsp:nvSpPr>
        <dsp:cNvPr id="0" name=""/>
        <dsp:cNvSpPr/>
      </dsp:nvSpPr>
      <dsp:spPr>
        <a:xfrm>
          <a:off x="1901037" y="891540"/>
          <a:ext cx="4339631" cy="1645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193" tIns="174193" rIns="174193" bIns="17419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900" kern="1200" noProof="0" dirty="0"/>
            <a:t>El objetivo es rellenar una cuadrícula de 9×9 celdas (81 casillas) dividida en subcuadrículas de 3×3, con las cifras del 1 al 9 partiendo de algunos números ya dispuestos en algunas de las celdas</a:t>
          </a:r>
        </a:p>
      </dsp:txBody>
      <dsp:txXfrm>
        <a:off x="1901037" y="891540"/>
        <a:ext cx="4339631" cy="1645920"/>
      </dsp:txXfrm>
    </dsp:sp>
    <dsp:sp modelId="{05B8C9DA-0BCB-4090-B506-1A3B56F45740}">
      <dsp:nvSpPr>
        <dsp:cNvPr id="0" name=""/>
        <dsp:cNvSpPr/>
      </dsp:nvSpPr>
      <dsp:spPr>
        <a:xfrm>
          <a:off x="0" y="2948940"/>
          <a:ext cx="6240668" cy="164592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E280FD-A907-4716-B6F3-4D89FE04E0A3}">
      <dsp:nvSpPr>
        <dsp:cNvPr id="0" name=""/>
        <dsp:cNvSpPr/>
      </dsp:nvSpPr>
      <dsp:spPr>
        <a:xfrm>
          <a:off x="497890" y="3319272"/>
          <a:ext cx="905256" cy="9052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991405-FCE4-4AF1-B7C5-FE97958687A2}">
      <dsp:nvSpPr>
        <dsp:cNvPr id="0" name=""/>
        <dsp:cNvSpPr/>
      </dsp:nvSpPr>
      <dsp:spPr>
        <a:xfrm>
          <a:off x="1901037" y="2948940"/>
          <a:ext cx="4339631" cy="1645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193" tIns="174193" rIns="174193" bIns="17419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900" kern="1200" noProof="0" dirty="0"/>
            <a:t>La forma inicial del juego es que sean nueve elementos diferenciados, que no se deben repetir en una misma fila, columna o subcuadrícula</a:t>
          </a:r>
        </a:p>
      </dsp:txBody>
      <dsp:txXfrm>
        <a:off x="1901037" y="2948940"/>
        <a:ext cx="4339631" cy="164592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ADDDE3-CBCC-4DD9-BD3E-E11CD036B5A4}">
      <dsp:nvSpPr>
        <dsp:cNvPr id="0" name=""/>
        <dsp:cNvSpPr/>
      </dsp:nvSpPr>
      <dsp:spPr>
        <a:xfrm>
          <a:off x="212335" y="409733"/>
          <a:ext cx="1335915" cy="133591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27C542-EE5E-4DA3-A56D-F7046DC7CD27}">
      <dsp:nvSpPr>
        <dsp:cNvPr id="0" name=""/>
        <dsp:cNvSpPr/>
      </dsp:nvSpPr>
      <dsp:spPr>
        <a:xfrm>
          <a:off x="492877" y="690276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E3F90F-246E-4D35-B5BA-AD468FFA82BD}">
      <dsp:nvSpPr>
        <dsp:cNvPr id="0" name=""/>
        <dsp:cNvSpPr/>
      </dsp:nvSpPr>
      <dsp:spPr>
        <a:xfrm>
          <a:off x="1834517" y="409733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b="1" kern="1200"/>
            <a:t>Generación de Arte Evolutivo: </a:t>
          </a:r>
          <a:r>
            <a:rPr lang="es-MX" sz="1500" kern="1200"/>
            <a:t>Usar algoritmos genéticos para crear imágenes que evolucionan según criterios estéticos.</a:t>
          </a:r>
          <a:endParaRPr lang="en-US" sz="1500" kern="1200"/>
        </a:p>
      </dsp:txBody>
      <dsp:txXfrm>
        <a:off x="1834517" y="409733"/>
        <a:ext cx="3148942" cy="1335915"/>
      </dsp:txXfrm>
    </dsp:sp>
    <dsp:sp modelId="{F7585830-9DC9-4D19-9C67-6DF609E56C3E}">
      <dsp:nvSpPr>
        <dsp:cNvPr id="0" name=""/>
        <dsp:cNvSpPr/>
      </dsp:nvSpPr>
      <dsp:spPr>
        <a:xfrm>
          <a:off x="5532139" y="409733"/>
          <a:ext cx="1335915" cy="133591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46FDFD-526A-4BB4-A339-B3B659E2D404}">
      <dsp:nvSpPr>
        <dsp:cNvPr id="0" name=""/>
        <dsp:cNvSpPr/>
      </dsp:nvSpPr>
      <dsp:spPr>
        <a:xfrm>
          <a:off x="5812681" y="690276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9B6AD6-AEAA-418B-A4C5-136928E52150}">
      <dsp:nvSpPr>
        <dsp:cNvPr id="0" name=""/>
        <dsp:cNvSpPr/>
      </dsp:nvSpPr>
      <dsp:spPr>
        <a:xfrm>
          <a:off x="7154322" y="409733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b="1" kern="1200"/>
            <a:t>Optimización de Diseño de Estructuras: </a:t>
          </a:r>
          <a:r>
            <a:rPr lang="es-MX" sz="1500" kern="1200"/>
            <a:t>Mostrar cómo los algoritmos genéticos pueden optimizar el diseño de puentes o estructuras para soportar cargas maximizando resistencia y minimizando material.</a:t>
          </a:r>
          <a:endParaRPr lang="en-US" sz="1500" kern="1200"/>
        </a:p>
      </dsp:txBody>
      <dsp:txXfrm>
        <a:off x="7154322" y="409733"/>
        <a:ext cx="3148942" cy="1335915"/>
      </dsp:txXfrm>
    </dsp:sp>
    <dsp:sp modelId="{0120E574-4E24-4C40-A584-91DD5CA4677F}">
      <dsp:nvSpPr>
        <dsp:cNvPr id="0" name=""/>
        <dsp:cNvSpPr/>
      </dsp:nvSpPr>
      <dsp:spPr>
        <a:xfrm>
          <a:off x="212335" y="2460734"/>
          <a:ext cx="1335915" cy="133591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41C8FD-9C72-4B88-A5F8-8A9C2BE62C5E}">
      <dsp:nvSpPr>
        <dsp:cNvPr id="0" name=""/>
        <dsp:cNvSpPr/>
      </dsp:nvSpPr>
      <dsp:spPr>
        <a:xfrm>
          <a:off x="492877" y="2741276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860063-D4AA-421E-A80C-6F67E8C33FD6}">
      <dsp:nvSpPr>
        <dsp:cNvPr id="0" name=""/>
        <dsp:cNvSpPr/>
      </dsp:nvSpPr>
      <dsp:spPr>
        <a:xfrm>
          <a:off x="1834517" y="2460734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b="1" kern="1200"/>
            <a:t>Evolución de Comportamientos en Robots Virtuales: </a:t>
          </a:r>
          <a:r>
            <a:rPr lang="es-MX" sz="1500" kern="1200"/>
            <a:t>Simulación donde pequeños robots aprenden a caminar o resolver tareas mediante algoritmos genéticos.</a:t>
          </a:r>
          <a:endParaRPr lang="en-US" sz="1500" kern="1200"/>
        </a:p>
      </dsp:txBody>
      <dsp:txXfrm>
        <a:off x="1834517" y="2460734"/>
        <a:ext cx="3148942" cy="1335915"/>
      </dsp:txXfrm>
    </dsp:sp>
    <dsp:sp modelId="{B8C4906F-E30D-416B-87D0-7D0F44C6E6F7}">
      <dsp:nvSpPr>
        <dsp:cNvPr id="0" name=""/>
        <dsp:cNvSpPr/>
      </dsp:nvSpPr>
      <dsp:spPr>
        <a:xfrm>
          <a:off x="5532139" y="2460734"/>
          <a:ext cx="1335915" cy="1335915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573122-0764-4899-A6C2-C1FB658630F6}">
      <dsp:nvSpPr>
        <dsp:cNvPr id="0" name=""/>
        <dsp:cNvSpPr/>
      </dsp:nvSpPr>
      <dsp:spPr>
        <a:xfrm>
          <a:off x="5812681" y="2741276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292928-3E15-4D9E-87C3-23BAD5B88421}">
      <dsp:nvSpPr>
        <dsp:cNvPr id="0" name=""/>
        <dsp:cNvSpPr/>
      </dsp:nvSpPr>
      <dsp:spPr>
        <a:xfrm>
          <a:off x="7154322" y="2460734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b="1" kern="1200"/>
            <a:t>Composición Musical Evolutiva: </a:t>
          </a:r>
          <a:r>
            <a:rPr lang="es-MX" sz="1500" kern="1200"/>
            <a:t>Generar melodías que evolucionan según reglas musicales y preferencias de los oyentes.</a:t>
          </a:r>
          <a:endParaRPr lang="en-US" sz="1500" kern="1200"/>
        </a:p>
      </dsp:txBody>
      <dsp:txXfrm>
        <a:off x="7154322" y="2460734"/>
        <a:ext cx="3148942" cy="13359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BubblePictureList">
  <dgm:title val=""/>
  <dgm:desc val=""/>
  <dgm:catLst>
    <dgm:cat type="picture" pri="22000"/>
    <dgm:cat type="pictureconvert" pri="22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8"/>
      <dgm:chPref val="8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7423"/>
        </dgm:alg>
        <dgm:choose name="Name3">
          <dgm:if name="Name4" func="var" arg="dir" op="equ" val="norm">
            <dgm:constrLst>
              <dgm:constr type="primFontSz" for="des" ptType="node" op="equ" val="65"/>
              <dgm:constr type="l" for="ch" forName="parent_text_1" refType="w" fact="0"/>
              <dgm:constr type="t" for="ch" forName="parent_text_1" refType="h" fact="0"/>
              <dgm:constr type="w" for="ch" forName="parent_text_1" refType="w" fact="0.6457"/>
              <dgm:constr type="h" for="ch" forName="parent_text_1" refType="h" fact="0.225"/>
              <dgm:constr type="l" for="ch" forName="image_accent_1" refType="w" fact="0.4305"/>
              <dgm:constr type="t" for="ch" forName="image_accent_1" refType="h" fact="0.2417"/>
              <dgm:constr type="w" for="ch" forName="image_accent_1" refType="w" fact="0.4352"/>
              <dgm:constr type="h" for="ch" forName="image_accent_1" refType="h" fact="0.7583"/>
              <dgm:constr type="l" for="ch" forName="accent_1" refType="w" fact="0.8709"/>
              <dgm:constr type="t" for="ch" forName="accent_1" refType="h" fact="0.1491"/>
              <dgm:constr type="w" for="ch" forName="accent_1" refType="w" fact="0.1291"/>
              <dgm:constr type="h" for="ch" forName="accent_1" refType="h" fact="0.225"/>
              <dgm:constr type="l" for="ch" forName="image_1" refType="w" fact="0.4457"/>
              <dgm:constr type="t" for="ch" forName="image_1" refType="h" fact="0.2709"/>
              <dgm:constr type="w" for="ch" forName="image_1" refType="w" fact="0.4018"/>
              <dgm:constr type="h" for="ch" forName="image_1" refType="h" fact="0.7"/>
            </dgm:constrLst>
          </dgm:if>
          <dgm:else name="Name5">
            <dgm:constrLst>
              <dgm:constr type="primFontSz" for="des" ptType="node" op="equ" val="65"/>
              <dgm:constr type="l" for="ch" forName="parent_text_1" refType="w" fact="0.3543"/>
              <dgm:constr type="t" for="ch" forName="parent_text_1" refType="h" fact="0"/>
              <dgm:constr type="w" for="ch" forName="parent_text_1" refType="w" fact="0.6457"/>
              <dgm:constr type="h" for="ch" forName="parent_text_1" refType="h" fact="0.225"/>
              <dgm:constr type="l" for="ch" forName="image_accent_1" refType="w" fact="0.1344"/>
              <dgm:constr type="t" for="ch" forName="image_accent_1" refType="h" fact="0.2417"/>
              <dgm:constr type="w" for="ch" forName="image_accent_1" refType="w" fact="0.4352"/>
              <dgm:constr type="h" for="ch" forName="image_accent_1" refType="h" fact="0.7583"/>
              <dgm:constr type="l" for="ch" forName="accent_1" refType="w" fact="0"/>
              <dgm:constr type="t" for="ch" forName="accent_1" refType="h" fact="0.1491"/>
              <dgm:constr type="w" for="ch" forName="accent_1" refType="w" fact="0.1291"/>
              <dgm:constr type="h" for="ch" forName="accent_1" refType="h" fact="0.225"/>
              <dgm:constr type="l" for="ch" forName="image_1" refType="w" fact="0.1525"/>
              <dgm:constr type="t" for="ch" forName="image_1" refType="h" fact="0.2709"/>
              <dgm:constr type="w" for="ch" forName="image_1" refType="w" fact="0.4018"/>
              <dgm:constr type="h" for="ch" forName="image_1" refType="h" fact="0.7"/>
            </dgm:constrLst>
          </dgm:else>
        </dgm:choose>
      </dgm:if>
      <dgm:if name="Name6" axis="ch" ptType="node" func="cnt" op="equ" val="2">
        <dgm:alg type="composite">
          <dgm:param type="ar" val="3.193"/>
        </dgm:alg>
        <dgm:choose name="Name7">
          <dgm:if name="Name8" func="var" arg="dir" op="equ" val="norm">
            <dgm:constrLst>
              <dgm:constr type="primFontSz" for="des" ptType="node" op="equ" val="65"/>
              <dgm:constr type="l" for="ch" forName="image_accent_1" refType="w" fact="0.2342"/>
              <dgm:constr type="t" for="ch" forName="image_accent_1" refType="h" fact="0.2354"/>
              <dgm:constr type="w" for="ch" forName="image_accent_1" refType="w" fact="0.2394"/>
              <dgm:constr type="h" for="ch" forName="image_accent_1" refType="h" fact="0.7646"/>
              <dgm:constr type="l" for="ch" forName="image_1" refType="w" fact="0.2434"/>
              <dgm:constr type="t" for="ch" forName="image_1" refType="h" fact="0.2648"/>
              <dgm:constr type="w" for="ch" forName="image_1" refType="w" fact="0.2211"/>
              <dgm:constr type="h" for="ch" forName="image_1" refType="h" fact="0.7058"/>
              <dgm:constr type="l" for="ch" forName="parent_text_1" refType="w" fact="0"/>
              <dgm:constr type="t" for="ch" forName="parent_text_1" refType="h" fact="0"/>
              <dgm:constr type="w" for="ch" forName="parent_text_1" refType="w" fact="0.3553"/>
              <dgm:constr type="h" for="ch" forName="parent_text_1" refType="h" fact="0.215"/>
              <dgm:constr type="l" for="ch" forName="image_accent_2" refType="w" fact="0.5"/>
              <dgm:constr type="t" for="ch" forName="image_accent_2" refType="h" fact="0.3883"/>
              <dgm:constr type="w" for="ch" forName="image_accent_2" refType="w" fact="0.1253"/>
              <dgm:constr type="h" for="ch" forName="image_accent_2" refType="h" fact="0.4"/>
              <dgm:constr type="l" for="ch" forName="image_2" refType="w" fact="0.5074"/>
              <dgm:constr type="t" for="ch" forName="image_2" refType="h" fact="0.4118"/>
              <dgm:constr type="w" for="ch" forName="image_2" refType="w" fact="0.1105"/>
              <dgm:constr type="h" for="ch" forName="image_2" refType="h" fact="0.3529"/>
              <dgm:constr type="l" for="ch" forName="parent_text_2" refType="w" fact="0.6447"/>
              <dgm:constr type="t" for="ch" forName="parent_text_2" refType="h" fact="0.4118"/>
              <dgm:constr type="w" for="ch" forName="parent_text_2" refType="w" fact="0.3553"/>
              <dgm:constr type="h" for="ch" forName="parent_text_2" refType="h" fact="0.3529"/>
              <dgm:constr type="l" for="ch" forName="accent_1" refType="w" fact="0.6316"/>
              <dgm:constr type="t" for="ch" forName="accent_1" refType="h" fact="0.7899"/>
              <dgm:constr type="w" for="ch" forName="accent_1" refType="w" fact="0.0395"/>
              <dgm:constr type="h" for="ch" forName="accent_1" refType="h" fact="0.126"/>
            </dgm:constrLst>
          </dgm:if>
          <dgm:else name="Name9">
            <dgm:constrLst>
              <dgm:constr type="primFontSz" for="des" ptType="node" op="equ" val="65"/>
              <dgm:constr type="l" for="ch" forName="image_accent_2" refType="w" fact="0.3747"/>
              <dgm:constr type="t" for="ch" forName="image_accent_2" refType="h" fact="0.3883"/>
              <dgm:constr type="w" for="ch" forName="image_accent_2" refType="w" fact="0.1253"/>
              <dgm:constr type="h" for="ch" forName="image_accent_2" refType="h" fact="0.4"/>
              <dgm:constr type="l" for="ch" forName="image_2" refType="w" fact="0.3821"/>
              <dgm:constr type="t" for="ch" forName="image_2" refType="h" fact="0.4118"/>
              <dgm:constr type="w" for="ch" forName="image_2" refType="w" fact="0.1105"/>
              <dgm:constr type="h" for="ch" forName="image_2" refType="h" fact="0.3529"/>
              <dgm:constr type="l" for="ch" forName="parent_text_1" refType="w" fact="0.6447"/>
              <dgm:constr type="t" for="ch" forName="parent_text_1" refType="h" fact="0"/>
              <dgm:constr type="w" for="ch" forName="parent_text_1" refType="w" fact="0.3553"/>
              <dgm:constr type="h" for="ch" forName="parent_text_1" refType="h" fact="0.215"/>
              <dgm:constr type="l" for="ch" forName="parent_text_2" refType="w" fact="0"/>
              <dgm:constr type="t" for="ch" forName="parent_text_2" refType="h" fact="0.4118"/>
              <dgm:constr type="w" for="ch" forName="parent_text_2" refType="w" fact="0.3553"/>
              <dgm:constr type="h" for="ch" forName="parent_text_2" refType="h" fact="0.3529"/>
              <dgm:constr type="l" for="ch" forName="image_accent_1" refType="w" fact="0.5263"/>
              <dgm:constr type="t" for="ch" forName="image_accent_1" refType="h" fact="0.2354"/>
              <dgm:constr type="w" for="ch" forName="image_accent_1" refType="w" fact="0.2394"/>
              <dgm:constr type="h" for="ch" forName="image_accent_1" refType="h" fact="0.7646"/>
              <dgm:constr type="l" for="ch" forName="image_1" refType="w" fact="0.5355"/>
              <dgm:constr type="t" for="ch" forName="image_1" refType="h" fact="0.2648"/>
              <dgm:constr type="w" for="ch" forName="image_1" refType="w" fact="0.2211"/>
              <dgm:constr type="h" for="ch" forName="image_1" refType="h" fact="0.7058"/>
              <dgm:constr type="l" for="ch" forName="accent_1" refType="w" fact="0.3289"/>
              <dgm:constr type="t" for="ch" forName="accent_1" refType="h" fact="0.7899"/>
              <dgm:constr type="w" for="ch" forName="accent_1" refType="w" fact="0.0395"/>
              <dgm:constr type="h" for="ch" forName="accent_1" refType="h" fact="0.126"/>
            </dgm:constrLst>
          </dgm:else>
        </dgm:choose>
      </dgm:if>
      <dgm:if name="Name10" axis="ch" ptType="node" func="cnt" op="equ" val="3">
        <dgm:alg type="composite">
          <dgm:param type="ar" val="2.4052"/>
        </dgm:alg>
        <dgm:choose name="Name11">
          <dgm:if name="Name12" func="var" arg="dir" op="equ" val="norm">
            <dgm:constrLst>
              <dgm:constr type="primFontSz" for="des" ptType="node" op="equ" val="65"/>
              <dgm:constr type="l" for="ch" forName="accent_3" refType="w" fact="0.6316"/>
              <dgm:constr type="t" for="ch" forName="accent_3" refType="h" fact="0.8355"/>
              <dgm:constr type="w" for="ch" forName="accent_3" refType="w" fact="0.0395"/>
              <dgm:constr type="h" for="ch" forName="accent_3" refType="h" fact="0.0949"/>
              <dgm:constr type="l" for="ch" forName="image_accent_2" refType="w" fact="0.4936"/>
              <dgm:constr type="t" for="ch" forName="image_accent_2" refType="h" fact="0.5329"/>
              <dgm:constr type="w" for="ch" forName="image_accent_2" refType="w" fact="0.1253"/>
              <dgm:constr type="h" for="ch" forName="image_accent_2" refType="h" fact="0.3013"/>
              <dgm:constr type="l" for="ch" forName="image_2" refType="w" fact="0.501"/>
              <dgm:constr type="t" for="ch" forName="image_2" refType="h" fact="0.5507"/>
              <dgm:constr type="w" for="ch" forName="image_2" refType="w" fact="0.1105"/>
              <dgm:constr type="h" for="ch" forName="image_2" refType="h" fact="0.2658"/>
              <dgm:constr type="l" for="ch" forName="image_accent_3" refType="w" fact="0.4446"/>
              <dgm:constr type="t" for="ch" forName="image_accent_3" refType="h" fact="0.1076"/>
              <dgm:constr type="w" for="ch" forName="image_accent_3" refType="w" fact="0.1606"/>
              <dgm:constr type="h" for="ch" forName="image_accent_3" refType="h" fact="0.3864"/>
              <dgm:constr type="l" for="ch" forName="image_3" refType="w" fact="0.4531"/>
              <dgm:constr type="t" for="ch" forName="image_3" refType="h" fact="0.128"/>
              <dgm:constr type="w" for="ch" forName="image_3" refType="w" fact="0.1437"/>
              <dgm:constr type="h" for="ch" forName="image_3" refType="h" fact="0.3456"/>
              <dgm:constr type="l" for="ch" forName="image_accent_1" refType="w" fact="0.2368"/>
              <dgm:constr type="t" for="ch" forName="image_accent_1" refType="h" fact="0.4241"/>
              <dgm:constr type="w" for="ch" forName="image_accent_1" refType="w" fact="0.2394"/>
              <dgm:constr type="h" for="ch" forName="image_accent_1" refType="h" fact="0.5759"/>
              <dgm:constr type="l" for="ch" forName="image_1" refType="w" fact="0.246"/>
              <dgm:constr type="t" for="ch" forName="image_1" refType="h" fact="0.4462"/>
              <dgm:constr type="w" for="ch" forName="image_1" refType="w" fact="0.2211"/>
              <dgm:constr type="h" for="ch" forName="image_1" refType="h" fact="0.5317"/>
              <dgm:constr type="l" for="ch" forName="parent_text_1" refType="w" fact="0"/>
              <dgm:constr type="t" for="ch" forName="parent_text_1" refType="h" fact="0.128"/>
              <dgm:constr type="w" for="ch" forName="parent_text_1" refType="w" fact="0.3553"/>
              <dgm:constr type="h" for="ch" forName="parent_text_1" refType="h" fact="0.2775"/>
              <dgm:constr type="l" for="ch" forName="accent_1" refType="w" fact="0.3895"/>
              <dgm:constr type="t" for="ch" forName="accent_1" refType="h" fact="0"/>
              <dgm:constr type="w" for="ch" forName="accent_1" refType="w" fact="0.0711"/>
              <dgm:constr type="h" for="ch" forName="accent_1" refType="h" fact="0.1709"/>
              <dgm:constr type="l" for="ch" forName="parent_text_2" refType="w" fact="0.6447"/>
              <dgm:constr type="t" for="ch" forName="parent_text_2" refType="h" fact="0.5507"/>
              <dgm:constr type="w" for="ch" forName="parent_text_2" refType="w" fact="0.3553"/>
              <dgm:constr type="h" for="ch" forName="parent_text_2" refType="h" fact="0.2658"/>
              <dgm:constr type="l" for="ch" forName="parent_text_3" refType="w" fact="0.6316"/>
              <dgm:constr type="t" for="ch" forName="parent_text_3" refType="h" fact="0.128"/>
              <dgm:constr type="w" for="ch" forName="parent_text_3" refType="w" fact="0.3553"/>
              <dgm:constr type="h" for="ch" forName="parent_text_3" refType="h" fact="0.3456"/>
              <dgm:constr type="l" for="ch" forName="accent_2" refType="w" fact="0.5789"/>
              <dgm:constr type="t" for="ch" forName="accent_2" refType="h" fact="0.0127"/>
              <dgm:constr type="w" for="ch" forName="accent_2" refType="w" fact="0.0526"/>
              <dgm:constr type="h" for="ch" forName="accent_2" refType="h" fact="0.1266"/>
            </dgm:constrLst>
          </dgm:if>
          <dgm:else name="Name13">
            <dgm:constrLst>
              <dgm:constr type="primFontSz" for="des" ptType="node" op="equ" val="65"/>
              <dgm:constr type="l" for="ch" forName="accent_1" refType="w" fact="0.3289"/>
              <dgm:constr type="t" for="ch" forName="accent_1" refType="h" fact="0.8355"/>
              <dgm:constr type="w" for="ch" forName="accent_1" refType="w" fact="0.0395"/>
              <dgm:constr type="h" for="ch" forName="accent_1" refType="h" fact="0.0949"/>
              <dgm:constr type="l" for="ch" forName="image_accent_2" refType="w" fact="0.3811"/>
              <dgm:constr type="t" for="ch" forName="image_accent_2" refType="h" fact="0.5329"/>
              <dgm:constr type="w" for="ch" forName="image_accent_2" refType="w" fact="0.1253"/>
              <dgm:constr type="h" for="ch" forName="image_accent_2" refType="h" fact="0.3013"/>
              <dgm:constr type="l" for="ch" forName="image_2" refType="w" fact="0.3885"/>
              <dgm:constr type="t" for="ch" forName="image_2" refType="h" fact="0.5507"/>
              <dgm:constr type="w" for="ch" forName="image_2" refType="w" fact="0.1105"/>
              <dgm:constr type="h" for="ch" forName="image_2" refType="h" fact="0.2658"/>
              <dgm:constr type="l" for="ch" forName="image_accent_3" refType="w" fact="0.3947"/>
              <dgm:constr type="t" for="ch" forName="image_accent_3" refType="h" fact="0.1076"/>
              <dgm:constr type="w" for="ch" forName="image_accent_3" refType="w" fact="0.1606"/>
              <dgm:constr type="h" for="ch" forName="image_accent_3" refType="h" fact="0.3864"/>
              <dgm:constr type="l" for="ch" forName="image_3" refType="w" fact="0.4032"/>
              <dgm:constr type="t" for="ch" forName="image_3" refType="h" fact="0.128"/>
              <dgm:constr type="w" for="ch" forName="image_3" refType="w" fact="0.1437"/>
              <dgm:constr type="h" for="ch" forName="image_3" refType="h" fact="0.3456"/>
              <dgm:constr type="l" for="ch" forName="image_accent_1" refType="w" fact="0.5237"/>
              <dgm:constr type="t" for="ch" forName="image_accent_1" refType="h" fact="0.4241"/>
              <dgm:constr type="w" for="ch" forName="image_accent_1" refType="w" fact="0.2394"/>
              <dgm:constr type="h" for="ch" forName="image_accent_1" refType="h" fact="0.5759"/>
              <dgm:constr type="l" for="ch" forName="image_1" refType="w" fact="0.5329"/>
              <dgm:constr type="t" for="ch" forName="image_1" refType="h" fact="0.4462"/>
              <dgm:constr type="w" for="ch" forName="image_1" refType="w" fact="0.2211"/>
              <dgm:constr type="h" for="ch" forName="image_1" refType="h" fact="0.5317"/>
              <dgm:constr type="l" for="ch" forName="parent_text_1" refType="w" fact="0.6447"/>
              <dgm:constr type="t" for="ch" forName="parent_text_1" refType="h" fact="0.128"/>
              <dgm:constr type="w" for="ch" forName="parent_text_1" refType="w" fact="0.3553"/>
              <dgm:constr type="h" for="ch" forName="parent_text_1" refType="h" fact="0.2775"/>
              <dgm:constr type="l" for="ch" forName="accent_2" refType="w" fact="0.5395"/>
              <dgm:constr type="t" for="ch" forName="accent_2" refType="h" fact="0"/>
              <dgm:constr type="w" for="ch" forName="accent_2" refType="w" fact="0.0711"/>
              <dgm:constr type="h" for="ch" forName="accent_2" refType="h" fact="0.1709"/>
              <dgm:constr type="l" for="ch" forName="parent_text_3" refType="w" fact="0.0132"/>
              <dgm:constr type="t" for="ch" forName="parent_text_3" refType="h" fact="0.128"/>
              <dgm:constr type="w" for="ch" forName="parent_text_3" refType="w" fact="0.3553"/>
              <dgm:constr type="h" for="ch" forName="parent_text_3" refType="h" fact="0.3456"/>
              <dgm:constr type="l" for="ch" forName="parent_text_2" refType="w" fact="0"/>
              <dgm:constr type="t" for="ch" forName="parent_text_2" refType="h" fact="0.5507"/>
              <dgm:constr type="w" for="ch" forName="parent_text_2" refType="w" fact="0.3553"/>
              <dgm:constr type="h" for="ch" forName="parent_text_2" refType="h" fact="0.2658"/>
              <dgm:constr type="l" for="ch" forName="accent_3" refType="w" fact="0.3684"/>
              <dgm:constr type="t" for="ch" forName="accent_3" refType="h" fact="0.0127"/>
              <dgm:constr type="w" for="ch" forName="accent_3" refType="w" fact="0.0526"/>
              <dgm:constr type="h" for="ch" forName="accent_3" refType="h" fact="0.1266"/>
            </dgm:constrLst>
          </dgm:else>
        </dgm:choose>
      </dgm:if>
      <dgm:if name="Name14" axis="ch" ptType="node" func="cnt" op="equ" val="4">
        <dgm:alg type="composite">
          <dgm:param type="ar" val="1.6704"/>
        </dgm:alg>
        <dgm:choose name="Name15">
          <dgm:if name="Name16" func="var" arg="dir" op="equ" val="norm">
            <dgm:constrLst>
              <dgm:constr type="primFontSz" for="des" ptType="node" op="equ" val="65"/>
              <dgm:constr type="l" for="ch" forName="image_accent_4" refType="w" fact="0.4626"/>
              <dgm:constr type="t" for="ch" forName="image_accent_4" refType="h" fact="0.1415"/>
              <dgm:constr type="w" for="ch" forName="image_accent_4" refType="w" fact="0.1126"/>
              <dgm:constr type="h" for="ch" forName="image_accent_4" refType="h" fact="0.1881"/>
              <dgm:constr type="l" for="ch" forName="image_4" refType="w" fact="0.4692"/>
              <dgm:constr type="t" for="ch" forName="image_4" refType="h" fact="0.1526"/>
              <dgm:constr type="w" for="ch" forName="image_4" refType="w" fact="0.0994"/>
              <dgm:constr type="h" for="ch" forName="image_4" refType="h" fact="0.166"/>
              <dgm:constr type="l" for="ch" forName="image_accent_2" refType="w" fact="0.4936"/>
              <dgm:constr type="t" for="ch" forName="image_accent_2" refType="h" fact="0.6756"/>
              <dgm:constr type="w" for="ch" forName="image_accent_2" refType="w" fact="0.1253"/>
              <dgm:constr type="h" for="ch" forName="image_accent_2" refType="h" fact="0.2092"/>
              <dgm:constr type="l" for="ch" forName="image_2" refType="w" fact="0.501"/>
              <dgm:constr type="t" for="ch" forName="image_2" refType="h" fact="0.6879"/>
              <dgm:constr type="w" for="ch" forName="image_2" refType="w" fact="0.1105"/>
              <dgm:constr type="h" for="ch" forName="image_2" refType="h" fact="0.1846"/>
              <dgm:constr type="l" for="ch" forName="image_accent_3" refType="w" fact="0.4446"/>
              <dgm:constr type="t" for="ch" forName="image_accent_3" refType="h" fact="0.3802"/>
              <dgm:constr type="w" for="ch" forName="image_accent_3" refType="w" fact="0.1606"/>
              <dgm:constr type="h" for="ch" forName="image_accent_3" refType="h" fact="0.2683"/>
              <dgm:constr type="l" for="ch" forName="image_3" refType="w" fact="0.4531"/>
              <dgm:constr type="t" for="ch" forName="image_3" refType="h" fact="0.3944"/>
              <dgm:constr type="w" for="ch" forName="image_3" refType="w" fact="0.1437"/>
              <dgm:constr type="h" for="ch" forName="image_3" refType="h" fact="0.24"/>
              <dgm:constr type="l" for="ch" forName="image_accent_1" refType="w" fact="0.2368"/>
              <dgm:constr type="t" for="ch" forName="image_accent_1" refType="h" fact="0.6"/>
              <dgm:constr type="w" for="ch" forName="image_accent_1" refType="w" fact="0.2394"/>
              <dgm:constr type="h" for="ch" forName="image_accent_1" refType="h" fact="0.4"/>
              <dgm:constr type="l" for="ch" forName="image_1" refType="w" fact="0.246"/>
              <dgm:constr type="t" for="ch" forName="image_1" refType="h" fact="0.6154"/>
              <dgm:constr type="w" for="ch" forName="image_1" refType="w" fact="0.2211"/>
              <dgm:constr type="h" for="ch" forName="image_1" refType="h" fact="0.3692"/>
              <dgm:constr type="l" for="ch" forName="parent_text_1" refType="w" fact="0"/>
              <dgm:constr type="t" for="ch" forName="parent_text_1" refType="h" fact="0.3944"/>
              <dgm:constr type="w" for="ch" forName="parent_text_1" refType="w" fact="0.3553"/>
              <dgm:constr type="h" for="ch" forName="parent_text_1" refType="h" fact="0.1931"/>
              <dgm:constr type="l" for="ch" forName="accent_1" refType="w" fact="0.3895"/>
              <dgm:constr type="t" for="ch" forName="accent_1" refType="h" fact="0.3055"/>
              <dgm:constr type="w" for="ch" forName="accent_1" refType="w" fact="0.0711"/>
              <dgm:constr type="h" for="ch" forName="accent_1" refType="h" fact="0.1187"/>
              <dgm:constr type="l" for="ch" forName="parent_text_3" refType="w" fact="0.6316"/>
              <dgm:constr type="t" for="ch" forName="parent_text_3" refType="h" fact="0.3944"/>
              <dgm:constr type="w" for="ch" forName="parent_text_3" refType="w" fact="0.3553"/>
              <dgm:constr type="h" for="ch" forName="parent_text_3" refType="h" fact="0.24"/>
              <dgm:constr type="l" for="ch" forName="parent_text_2" refType="w" fact="0.6447"/>
              <dgm:constr type="t" for="ch" forName="parent_text_2" refType="h" fact="0.6879"/>
              <dgm:constr type="w" for="ch" forName="parent_text_2" refType="w" fact="0.3553"/>
              <dgm:constr type="h" for="ch" forName="parent_text_2" refType="h" fact="0.1846"/>
              <dgm:constr type="l" for="ch" forName="accent_2" refType="w" fact="0.5347"/>
              <dgm:constr type="t" for="ch" forName="accent_2" refType="h" fact="0.044"/>
              <dgm:constr type="w" for="ch" forName="accent_2" refType="w" fact="0.0526"/>
              <dgm:constr type="h" for="ch" forName="accent_2" refType="h" fact="0.0879"/>
              <dgm:constr type="l" for="ch" forName="accent_3" refType="w" fact="0.6005"/>
              <dgm:constr type="t" for="ch" forName="accent_3" refType="h" fact="0"/>
              <dgm:constr type="w" for="ch" forName="accent_3" refType="w" fact="0.0263"/>
              <dgm:constr type="h" for="ch" forName="accent_3" refType="h" fact="0.044"/>
              <dgm:constr type="l" for="ch" forName="parent_text_4" refType="w" fact="0.6005"/>
              <dgm:constr type="t" for="ch" forName="parent_text_4" refType="h" fact="0.1526"/>
              <dgm:constr type="w" for="ch" forName="parent_text_4" refType="w" fact="0.3553"/>
              <dgm:constr type="h" for="ch" forName="parent_text_4" refType="h" fact="0.166"/>
              <dgm:constr type="l" for="ch" forName="accent_4" refType="w" fact="0.6268"/>
              <dgm:constr type="t" for="ch" forName="accent_4" refType="h" fact="0.8791"/>
              <dgm:constr type="w" for="ch" forName="accent_4" refType="w" fact="0.0395"/>
              <dgm:constr type="h" for="ch" forName="accent_4" refType="h" fact="0.0659"/>
            </dgm:constrLst>
          </dgm:if>
          <dgm:else name="Name17">
            <dgm:constrLst>
              <dgm:constr type="primFontSz" for="des" ptType="node" op="equ" val="65"/>
              <dgm:constr type="l" for="ch" forName="image_accent_4" refType="w" fact="0.4248"/>
              <dgm:constr type="t" for="ch" forName="image_accent_4" refType="h" fact="0.1415"/>
              <dgm:constr type="w" for="ch" forName="image_accent_4" refType="w" fact="0.1126"/>
              <dgm:constr type="h" for="ch" forName="image_accent_4" refType="h" fact="0.1881"/>
              <dgm:constr type="l" for="ch" forName="image_4" refType="w" fact="0.4314"/>
              <dgm:constr type="t" for="ch" forName="image_4" refType="h" fact="0.1526"/>
              <dgm:constr type="w" for="ch" forName="image_4" refType="w" fact="0.0994"/>
              <dgm:constr type="h" for="ch" forName="image_4" refType="h" fact="0.166"/>
              <dgm:constr type="l" for="ch" forName="image_accent_2" refType="w" fact="0.3811"/>
              <dgm:constr type="t" for="ch" forName="image_accent_2" refType="h" fact="0.6756"/>
              <dgm:constr type="w" for="ch" forName="image_accent_2" refType="w" fact="0.1253"/>
              <dgm:constr type="h" for="ch" forName="image_accent_2" refType="h" fact="0.2092"/>
              <dgm:constr type="l" for="ch" forName="image_2" refType="w" fact="0.3885"/>
              <dgm:constr type="t" for="ch" forName="image_2" refType="h" fact="0.6879"/>
              <dgm:constr type="w" for="ch" forName="image_2" refType="w" fact="0.1105"/>
              <dgm:constr type="h" for="ch" forName="image_2" refType="h" fact="0.1846"/>
              <dgm:constr type="l" for="ch" forName="image_accent_3" refType="w" fact="0.3947"/>
              <dgm:constr type="t" for="ch" forName="image_accent_3" refType="h" fact="0.3802"/>
              <dgm:constr type="w" for="ch" forName="image_accent_3" refType="w" fact="0.1606"/>
              <dgm:constr type="h" for="ch" forName="image_accent_3" refType="h" fact="0.2683"/>
              <dgm:constr type="l" for="ch" forName="image_3" refType="w" fact="0.4032"/>
              <dgm:constr type="t" for="ch" forName="image_3" refType="h" fact="0.3944"/>
              <dgm:constr type="w" for="ch" forName="image_3" refType="w" fact="0.1437"/>
              <dgm:constr type="h" for="ch" forName="image_3" refType="h" fact="0.24"/>
              <dgm:constr type="l" for="ch" forName="image_accent_1" refType="w" fact="0.5237"/>
              <dgm:constr type="t" for="ch" forName="image_accent_1" refType="h" fact="0.6"/>
              <dgm:constr type="w" for="ch" forName="image_accent_1" refType="w" fact="0.2394"/>
              <dgm:constr type="h" for="ch" forName="image_accent_1" refType="h" fact="0.4"/>
              <dgm:constr type="l" for="ch" forName="image_1" refType="w" fact="0.5329"/>
              <dgm:constr type="t" for="ch" forName="image_1" refType="h" fact="0.6154"/>
              <dgm:constr type="w" for="ch" forName="image_1" refType="w" fact="0.2211"/>
              <dgm:constr type="h" for="ch" forName="image_1" refType="h" fact="0.3692"/>
              <dgm:constr type="l" for="ch" forName="parent_text_1" refType="w" fact="0.6447"/>
              <dgm:constr type="t" for="ch" forName="parent_text_1" refType="h" fact="0.3944"/>
              <dgm:constr type="w" for="ch" forName="parent_text_1" refType="w" fact="0.3553"/>
              <dgm:constr type="h" for="ch" forName="parent_text_1" refType="h" fact="0.1931"/>
              <dgm:constr type="l" for="ch" forName="accent_1" refType="w" fact="0.5395"/>
              <dgm:constr type="t" for="ch" forName="accent_1" refType="h" fact="0.3055"/>
              <dgm:constr type="w" for="ch" forName="accent_1" refType="w" fact="0.0711"/>
              <dgm:constr type="h" for="ch" forName="accent_1" refType="h" fact="0.1187"/>
              <dgm:constr type="l" for="ch" forName="parent_text_3" refType="w" fact="0.0132"/>
              <dgm:constr type="t" for="ch" forName="parent_text_3" refType="h" fact="0.3944"/>
              <dgm:constr type="w" for="ch" forName="parent_text_3" refType="w" fact="0.3553"/>
              <dgm:constr type="h" for="ch" forName="parent_text_3" refType="h" fact="0.24"/>
              <dgm:constr type="l" for="ch" forName="parent_text_2" refType="w" fact="0"/>
              <dgm:constr type="t" for="ch" forName="parent_text_2" refType="h" fact="0.6879"/>
              <dgm:constr type="w" for="ch" forName="parent_text_2" refType="w" fact="0.3553"/>
              <dgm:constr type="h" for="ch" forName="parent_text_2" refType="h" fact="0.1846"/>
              <dgm:constr type="l" for="ch" forName="accent_2" refType="w" fact="0.4126"/>
              <dgm:constr type="t" for="ch" forName="accent_2" refType="h" fact="0.044"/>
              <dgm:constr type="w" for="ch" forName="accent_2" refType="w" fact="0.0526"/>
              <dgm:constr type="h" for="ch" forName="accent_2" refType="h" fact="0.0879"/>
              <dgm:constr type="l" for="ch" forName="accent_3" refType="w" fact="0.3732"/>
              <dgm:constr type="t" for="ch" forName="accent_3" refType="h" fact="0"/>
              <dgm:constr type="w" for="ch" forName="accent_3" refType="w" fact="0.0263"/>
              <dgm:constr type="h" for="ch" forName="accent_3" refType="h" fact="0.044"/>
              <dgm:constr type="l" for="ch" forName="parent_text_4" refType="w" fact="0.0442"/>
              <dgm:constr type="t" for="ch" forName="parent_text_4" refType="h" fact="0.1526"/>
              <dgm:constr type="w" for="ch" forName="parent_text_4" refType="w" fact="0.3553"/>
              <dgm:constr type="h" for="ch" forName="parent_text_4" refType="h" fact="0.166"/>
              <dgm:constr type="l" for="ch" forName="accent_4" refType="w" fact="0.3337"/>
              <dgm:constr type="t" for="ch" forName="accent_4" refType="h" fact="0.8791"/>
              <dgm:constr type="w" for="ch" forName="accent_4" refType="w" fact="0.0395"/>
              <dgm:constr type="h" for="ch" forName="accent_4" refType="h" fact="0.0659"/>
            </dgm:constrLst>
          </dgm:else>
        </dgm:choose>
      </dgm:if>
      <dgm:if name="Name18" axis="ch" ptType="node" func="cnt" op="equ" val="5">
        <dgm:alg type="composite">
          <dgm:param type="ar" val="1.5076"/>
        </dgm:alg>
        <dgm:choose name="Name19">
          <dgm:if name="Name20" func="var" arg="dir" op="equ" val="norm">
            <dgm:constrLst>
              <dgm:constr type="primFontSz" for="des" ptType="node" op="equ" val="65"/>
              <dgm:constr type="l" for="ch" forName="image_accent_5" refType="w" fact="0.5301"/>
              <dgm:constr type="t" for="ch" forName="image_accent_5" refType="h" fact="0.0862"/>
              <dgm:constr type="w" for="ch" forName="image_accent_5" refType="w" fact="0.1022"/>
              <dgm:constr type="h" for="ch" forName="image_accent_5" refType="h" fact="0.1541"/>
              <dgm:constr type="l" for="ch" forName="image_5" refType="w" fact="0.5361"/>
              <dgm:constr type="t" for="ch" forName="image_5" refType="h" fact="0.0953"/>
              <dgm:constr type="w" for="ch" forName="image_5" refType="w" fact="0.0902"/>
              <dgm:constr type="h" for="ch" forName="image_5" refType="h" fact="0.1359"/>
              <dgm:constr type="l" for="ch" forName="image_accent_4" refType="w" fact="0.4528"/>
              <dgm:constr type="t" for="ch" forName="image_accent_4" refType="h" fact="0.2416"/>
              <dgm:constr type="w" for="ch" forName="image_accent_4" refType="w" fact="0.1103"/>
              <dgm:constr type="h" for="ch" forName="image_accent_4" refType="h" fact="0.1662"/>
              <dgm:constr type="l" for="ch" forName="image_4" refType="w" fact="0.4593"/>
              <dgm:constr type="t" for="ch" forName="image_4" refType="h" fact="0.2513"/>
              <dgm:constr type="w" for="ch" forName="image_4" refType="w" fact="0.0973"/>
              <dgm:constr type="h" for="ch" forName="image_4" refType="h" fact="0.1467"/>
              <dgm:constr type="l" for="ch" forName="image_accent_2" refType="w" fact="0.4832"/>
              <dgm:constr type="t" for="ch" forName="image_accent_2" refType="h" fact="0.7134"/>
              <dgm:constr type="w" for="ch" forName="image_accent_2" refType="w" fact="0.1226"/>
              <dgm:constr type="h" for="ch" forName="image_accent_2" refType="h" fact="0.1849"/>
              <dgm:constr type="l" for="ch" forName="image_2" refType="w" fact="0.4904"/>
              <dgm:constr type="t" for="ch" forName="image_2" refType="h" fact="0.7243"/>
              <dgm:constr type="w" for="ch" forName="image_2" refType="w" fact="0.1082"/>
              <dgm:constr type="h" for="ch" forName="image_2" refType="h" fact="0.1631"/>
              <dgm:constr type="l" for="ch" forName="image_accent_3" refType="w" fact="0.4352"/>
              <dgm:constr type="t" for="ch" forName="image_accent_3" refType="h" fact="0.4525"/>
              <dgm:constr type="w" for="ch" forName="image_accent_3" refType="w" fact="0.1573"/>
              <dgm:constr type="h" for="ch" forName="image_accent_3" refType="h" fact="0.2371"/>
              <dgm:constr type="l" for="ch" forName="image_3" refType="w" fact="0.4435"/>
              <dgm:constr type="t" for="ch" forName="image_3" refType="h" fact="0.465"/>
              <dgm:constr type="w" for="ch" forName="image_3" refType="w" fact="0.1407"/>
              <dgm:constr type="h" for="ch" forName="image_3" refType="h" fact="0.212"/>
              <dgm:constr type="l" for="ch" forName="image_accent_1" refType="w" fact="0.2318"/>
              <dgm:constr type="t" for="ch" forName="image_accent_1" refType="h" fact="0.6466"/>
              <dgm:constr type="w" for="ch" forName="image_accent_1" refType="w" fact="0.2344"/>
              <dgm:constr type="h" for="ch" forName="image_accent_1" refType="h" fact="0.3534"/>
              <dgm:constr type="l" for="ch" forName="image_1" refType="w" fact="0.2408"/>
              <dgm:constr type="t" for="ch" forName="image_1" refType="h" fact="0.6602"/>
              <dgm:constr type="w" for="ch" forName="image_1" refType="w" fact="0.2164"/>
              <dgm:constr type="h" for="ch" forName="image_1" refType="h" fact="0.3262"/>
              <dgm:constr type="l" for="ch" forName="parent_text_1" refType="w" fact="0"/>
              <dgm:constr type="t" for="ch" forName="parent_text_1" refType="h" fact="0.465"/>
              <dgm:constr type="w" for="ch" forName="parent_text_1" refType="w" fact="0.3478"/>
              <dgm:constr type="h" for="ch" forName="parent_text_1" refType="h" fact="0.165"/>
              <dgm:constr type="l" for="ch" forName="accent_1" refType="w" fact="0.3813"/>
              <dgm:constr type="t" for="ch" forName="accent_1" refType="h" fact="0.3864"/>
              <dgm:constr type="w" for="ch" forName="accent_1" refType="w" fact="0.0696"/>
              <dgm:constr type="h" for="ch" forName="accent_1" refType="h" fact="0.1049"/>
              <dgm:constr type="l" for="ch" forName="parent_text_3" refType="w" fact="0.6182"/>
              <dgm:constr type="t" for="ch" forName="parent_text_3" refType="h" fact="0.465"/>
              <dgm:constr type="w" for="ch" forName="parent_text_3" refType="w" fact="0.3478"/>
              <dgm:constr type="h" for="ch" forName="parent_text_3" refType="h" fact="0.212"/>
              <dgm:constr type="l" for="ch" forName="parent_text_2" refType="w" fact="0.6311"/>
              <dgm:constr type="t" for="ch" forName="parent_text_2" refType="h" fact="0.7243"/>
              <dgm:constr type="w" for="ch" forName="parent_text_2" refType="w" fact="0.3478"/>
              <dgm:constr type="h" for="ch" forName="parent_text_2" refType="h" fact="0.1631"/>
              <dgm:constr type="l" for="ch" forName="parent_text_4" refType="w" fact="0.5878"/>
              <dgm:constr type="t" for="ch" forName="parent_text_4" refType="h" fact="0.2513"/>
              <dgm:constr type="w" for="ch" forName="parent_text_4" refType="w" fact="0.3478"/>
              <dgm:constr type="h" for="ch" forName="parent_text_4" refType="h" fact="0.1467"/>
              <dgm:constr type="l" for="ch" forName="accent_2" refType="w" fact="0.6265"/>
              <dgm:constr type="t" for="ch" forName="accent_2" refType="h" fact="0.0194"/>
              <dgm:constr type="w" for="ch" forName="accent_2" refType="w" fact="0.0515"/>
              <dgm:constr type="h" for="ch" forName="accent_2" refType="h" fact="0.0777"/>
              <dgm:constr type="l" for="ch" forName="accent_3" refType="w" fact="0.7038"/>
              <dgm:constr type="t" for="ch" forName="accent_3" refType="h" fact="0"/>
              <dgm:constr type="w" for="ch" forName="accent_3" refType="w" fact="0.0258"/>
              <dgm:constr type="h" for="ch" forName="accent_3" refType="h" fact="0.0388"/>
              <dgm:constr type="l" for="ch" forName="parent_text_5" refType="w" fact="0.6522"/>
              <dgm:constr type="t" for="ch" forName="parent_text_5" refType="h" fact="0.0953"/>
              <dgm:constr type="w" for="ch" forName="parent_text_5" refType="w" fact="0.3478"/>
              <dgm:constr type="h" for="ch" forName="parent_text_5" refType="h" fact="0.1359"/>
              <dgm:constr type="l" for="ch" forName="accent_4" refType="w" fact="0.6136"/>
              <dgm:constr type="t" for="ch" forName="accent_4" refType="h" fact="0.8932"/>
              <dgm:constr type="w" for="ch" forName="accent_4" refType="w" fact="0.0386"/>
              <dgm:constr type="h" for="ch" forName="accent_4" refType="h" fact="0.0583"/>
            </dgm:constrLst>
          </dgm:if>
          <dgm:else name="Name21">
            <dgm:constrLst>
              <dgm:constr type="primFontSz" for="des" ptType="node" op="equ" val="65"/>
              <dgm:constr type="l" for="ch" forName="image_accent_5" refType="w" fact="0.3677"/>
              <dgm:constr type="t" for="ch" forName="image_accent_5" refType="h" fact="0.0862"/>
              <dgm:constr type="w" for="ch" forName="image_accent_5" refType="w" fact="0.1022"/>
              <dgm:constr type="h" for="ch" forName="image_accent_5" refType="h" fact="0.1541"/>
              <dgm:constr type="l" for="ch" forName="image_5" refType="w" fact="0.3738"/>
              <dgm:constr type="t" for="ch" forName="image_5" refType="h" fact="0.0953"/>
              <dgm:constr type="w" for="ch" forName="image_5" refType="w" fact="0.0902"/>
              <dgm:constr type="h" for="ch" forName="image_5" refType="h" fact="0.1359"/>
              <dgm:constr type="l" for="ch" forName="image_accent_4" refType="w" fact="0.437"/>
              <dgm:constr type="t" for="ch" forName="image_accent_4" refType="h" fact="0.2416"/>
              <dgm:constr type="w" for="ch" forName="image_accent_4" refType="w" fact="0.1103"/>
              <dgm:constr type="h" for="ch" forName="image_accent_4" refType="h" fact="0.1662"/>
              <dgm:constr type="l" for="ch" forName="image_4" refType="w" fact="0.4434"/>
              <dgm:constr type="t" for="ch" forName="image_4" refType="h" fact="0.2513"/>
              <dgm:constr type="w" for="ch" forName="image_4" refType="w" fact="0.0973"/>
              <dgm:constr type="h" for="ch" forName="image_4" refType="h" fact="0.1467"/>
              <dgm:constr type="l" for="ch" forName="image_accent_2" refType="w" fact="0.3942"/>
              <dgm:constr type="t" for="ch" forName="image_accent_2" refType="h" fact="0.7134"/>
              <dgm:constr type="w" for="ch" forName="image_accent_2" refType="w" fact="0.1226"/>
              <dgm:constr type="h" for="ch" forName="image_accent_2" refType="h" fact="0.1849"/>
              <dgm:constr type="l" for="ch" forName="image_2" refType="w" fact="0.4014"/>
              <dgm:constr type="t" for="ch" forName="image_2" refType="h" fact="0.7243"/>
              <dgm:constr type="w" for="ch" forName="image_2" refType="w" fact="0.1082"/>
              <dgm:constr type="h" for="ch" forName="image_2" refType="h" fact="0.1631"/>
              <dgm:constr type="l" for="ch" forName="image_accent_3" refType="w" fact="0.4075"/>
              <dgm:constr type="t" for="ch" forName="image_accent_3" refType="h" fact="0.4525"/>
              <dgm:constr type="w" for="ch" forName="image_accent_3" refType="w" fact="0.1573"/>
              <dgm:constr type="h" for="ch" forName="image_accent_3" refType="h" fact="0.2371"/>
              <dgm:constr type="l" for="ch" forName="image_3" refType="w" fact="0.4158"/>
              <dgm:constr type="t" for="ch" forName="image_3" refType="h" fact="0.465"/>
              <dgm:constr type="w" for="ch" forName="image_3" refType="w" fact="0.1407"/>
              <dgm:constr type="h" for="ch" forName="image_3" refType="h" fact="0.212"/>
              <dgm:constr type="l" for="ch" forName="image_accent_1" refType="w" fact="0.5338"/>
              <dgm:constr type="t" for="ch" forName="image_accent_1" refType="h" fact="0.6466"/>
              <dgm:constr type="w" for="ch" forName="image_accent_1" refType="w" fact="0.2344"/>
              <dgm:constr type="h" for="ch" forName="image_accent_1" refType="h" fact="0.3534"/>
              <dgm:constr type="l" for="ch" forName="image_1" refType="w" fact="0.5428"/>
              <dgm:constr type="t" for="ch" forName="image_1" refType="h" fact="0.6602"/>
              <dgm:constr type="w" for="ch" forName="image_1" refType="w" fact="0.2164"/>
              <dgm:constr type="h" for="ch" forName="image_1" refType="h" fact="0.3262"/>
              <dgm:constr type="l" for="ch" forName="parent_text_1" refType="w" fact="0.6522"/>
              <dgm:constr type="t" for="ch" forName="parent_text_1" refType="h" fact="0.465"/>
              <dgm:constr type="w" for="ch" forName="parent_text_1" refType="w" fact="0.3478"/>
              <dgm:constr type="h" for="ch" forName="parent_text_1" refType="h" fact="0.165"/>
              <dgm:constr type="l" for="ch" forName="accent_1" refType="w" fact="0.5492"/>
              <dgm:constr type="t" for="ch" forName="accent_1" refType="h" fact="0.3864"/>
              <dgm:constr type="w" for="ch" forName="accent_1" refType="w" fact="0.0696"/>
              <dgm:constr type="h" for="ch" forName="accent_1" refType="h" fact="0.1049"/>
              <dgm:constr type="l" for="ch" forName="parent_text_3" refType="w" fact="0.034"/>
              <dgm:constr type="t" for="ch" forName="parent_text_3" refType="h" fact="0.465"/>
              <dgm:constr type="w" for="ch" forName="parent_text_3" refType="w" fact="0.3478"/>
              <dgm:constr type="h" for="ch" forName="parent_text_3" refType="h" fact="0.212"/>
              <dgm:constr type="l" for="ch" forName="parent_text_2" refType="w" fact="0.0211"/>
              <dgm:constr type="t" for="ch" forName="parent_text_2" refType="h" fact="0.7243"/>
              <dgm:constr type="w" for="ch" forName="parent_text_2" refType="w" fact="0.3478"/>
              <dgm:constr type="h" for="ch" forName="parent_text_2" refType="h" fact="0.1631"/>
              <dgm:constr type="l" for="ch" forName="parent_text_4" refType="w" fact="0.0644"/>
              <dgm:constr type="t" for="ch" forName="parent_text_4" refType="h" fact="0.2513"/>
              <dgm:constr type="w" for="ch" forName="parent_text_4" refType="w" fact="0.3478"/>
              <dgm:constr type="h" for="ch" forName="parent_text_4" refType="h" fact="0.1467"/>
              <dgm:constr type="l" for="ch" forName="accent_2" refType="w" fact="0.322"/>
              <dgm:constr type="t" for="ch" forName="accent_2" refType="h" fact="0.0194"/>
              <dgm:constr type="w" for="ch" forName="accent_2" refType="w" fact="0.0515"/>
              <dgm:constr type="h" for="ch" forName="accent_2" refType="h" fact="0.0777"/>
              <dgm:constr type="l" for="ch" forName="accent_3" refType="w" fact="0.2705"/>
              <dgm:constr type="t" for="ch" forName="accent_3" refType="h" fact="0"/>
              <dgm:constr type="w" for="ch" forName="accent_3" refType="w" fact="0.0258"/>
              <dgm:constr type="h" for="ch" forName="accent_3" refType="h" fact="0.0388"/>
              <dgm:constr type="l" for="ch" forName="parent_text_5" refType="w" fact="0"/>
              <dgm:constr type="t" for="ch" forName="parent_text_5" refType="h" fact="0.0953"/>
              <dgm:constr type="w" for="ch" forName="parent_text_5" refType="w" fact="0.3478"/>
              <dgm:constr type="h" for="ch" forName="parent_text_5" refType="h" fact="0.1359"/>
              <dgm:constr type="l" for="ch" forName="accent_4" refType="w" fact="0.3478"/>
              <dgm:constr type="t" for="ch" forName="accent_4" refType="h" fact="0.8932"/>
              <dgm:constr type="w" for="ch" forName="accent_4" refType="w" fact="0.0386"/>
              <dgm:constr type="h" for="ch" forName="accent_4" refType="h" fact="0.0583"/>
            </dgm:constrLst>
          </dgm:else>
        </dgm:choose>
      </dgm:if>
      <dgm:if name="Name22" axis="ch" ptType="node" func="cnt" op="equ" val="6">
        <dgm:alg type="composite">
          <dgm:param type="ar" val="1.1351"/>
        </dgm:alg>
        <dgm:choose name="Name23">
          <dgm:if name="Name24" func="var" arg="dir" op="equ" val="norm">
            <dgm:constrLst>
              <dgm:constr type="primFontSz" for="des" ptType="node" op="equ" val="65"/>
              <dgm:constr type="l" for="ch" forName="image_accent_6" refType="w" fact="0.3864"/>
              <dgm:constr type="t" for="ch" forName="image_accent_6" refType="h" fact="0.7456"/>
              <dgm:constr type="w" for="ch" forName="image_accent_6" refType="w" fact="0.1757"/>
              <dgm:constr type="h" for="ch" forName="image_accent_6" refType="h" fact="0.1995"/>
              <dgm:constr type="l" for="ch" forName="image_6" refType="w" fact="0.3957"/>
              <dgm:constr type="t" for="ch" forName="image_6" refType="h" fact="0.7561"/>
              <dgm:constr type="w" for="ch" forName="image_6" refType="w" fact="0.1572"/>
              <dgm:constr type="h" for="ch" forName="image_6" refType="h" fact="0.1784"/>
              <dgm:constr type="l" for="ch" forName="image_accent_5" refType="w" fact="0.5301"/>
              <dgm:constr type="t" for="ch" forName="image_accent_5" refType="h" fact="0.0649"/>
              <dgm:constr type="w" for="ch" forName="image_accent_5" refType="w" fact="0.1022"/>
              <dgm:constr type="h" for="ch" forName="image_accent_5" refType="h" fact="0.116"/>
              <dgm:constr type="l" for="ch" forName="image_5" refType="w" fact="0.5361"/>
              <dgm:constr type="t" for="ch" forName="image_5" refType="h" fact="0.0717"/>
              <dgm:constr type="w" for="ch" forName="image_5" refType="w" fact="0.0902"/>
              <dgm:constr type="h" for="ch" forName="image_5" refType="h" fact="0.1023"/>
              <dgm:constr type="l" for="ch" forName="image_accent_4" refType="w" fact="0.4528"/>
              <dgm:constr type="t" for="ch" forName="image_accent_4" refType="h" fact="0.1819"/>
              <dgm:constr type="w" for="ch" forName="image_accent_4" refType="w" fact="0.1103"/>
              <dgm:constr type="h" for="ch" forName="image_accent_4" refType="h" fact="0.1251"/>
              <dgm:constr type="l" for="ch" forName="image_4" refType="w" fact="0.4593"/>
              <dgm:constr type="t" for="ch" forName="image_4" refType="h" fact="0.1892"/>
              <dgm:constr type="w" for="ch" forName="image_4" refType="w" fact="0.0973"/>
              <dgm:constr type="h" for="ch" forName="image_4" refType="h" fact="0.1104"/>
              <dgm:constr type="l" for="ch" forName="image_accent_2" refType="w" fact="0.4832"/>
              <dgm:constr type="t" for="ch" forName="image_accent_2" refType="h" fact="0.5371"/>
              <dgm:constr type="w" for="ch" forName="image_accent_2" refType="w" fact="0.1226"/>
              <dgm:constr type="h" for="ch" forName="image_accent_2" refType="h" fact="0.1392"/>
              <dgm:constr type="l" for="ch" forName="image_2" refType="w" fact="0.4904"/>
              <dgm:constr type="t" for="ch" forName="image_2" refType="h" fact="0.5453"/>
              <dgm:constr type="w" for="ch" forName="image_2" refType="w" fact="0.1082"/>
              <dgm:constr type="h" for="ch" forName="image_2" refType="h" fact="0.1228"/>
              <dgm:constr type="l" for="ch" forName="image_accent_3" refType="w" fact="0.4352"/>
              <dgm:constr type="t" for="ch" forName="image_accent_3" refType="h" fact="0.3407"/>
              <dgm:constr type="w" for="ch" forName="image_accent_3" refType="w" fact="0.1573"/>
              <dgm:constr type="h" for="ch" forName="image_accent_3" refType="h" fact="0.1785"/>
              <dgm:constr type="l" for="ch" forName="image_3" refType="w" fact="0.4435"/>
              <dgm:constr type="t" for="ch" forName="image_3" refType="h" fact="0.3501"/>
              <dgm:constr type="w" for="ch" forName="image_3" refType="w" fact="0.1407"/>
              <dgm:constr type="h" for="ch" forName="image_3" refType="h" fact="0.1596"/>
              <dgm:constr type="l" for="ch" forName="image_accent_1" refType="w" fact="0.2318"/>
              <dgm:constr type="t" for="ch" forName="image_accent_1" refType="h" fact="0.4869"/>
              <dgm:constr type="w" for="ch" forName="image_accent_1" refType="w" fact="0.2344"/>
              <dgm:constr type="h" for="ch" forName="image_accent_1" refType="h" fact="0.2661"/>
              <dgm:constr type="l" for="ch" forName="image_1" refType="w" fact="0.2401"/>
              <dgm:constr type="t" for="ch" forName="image_1" refType="h" fact="0.4971"/>
              <dgm:constr type="w" for="ch" forName="image_1" refType="w" fact="0.2164"/>
              <dgm:constr type="h" for="ch" forName="image_1" refType="h" fact="0.2456"/>
              <dgm:constr type="l" for="ch" forName="parent_text_1" refType="w" fact="0"/>
              <dgm:constr type="t" for="ch" forName="parent_text_1" refType="h" fact="0.3501"/>
              <dgm:constr type="w" for="ch" forName="parent_text_1" refType="w" fact="0.3478"/>
              <dgm:constr type="h" for="ch" forName="parent_text_1" refType="h" fact="0.125"/>
              <dgm:constr type="l" for="ch" forName="accent_1" refType="w" fact="0.3813"/>
              <dgm:constr type="t" for="ch" forName="accent_1" refType="h" fact="0.2909"/>
              <dgm:constr type="w" for="ch" forName="accent_1" refType="w" fact="0.0696"/>
              <dgm:constr type="h" for="ch" forName="accent_1" refType="h" fact="0.0789"/>
              <dgm:constr type="l" for="ch" forName="parent_text_2" refType="w" fact="0.6311"/>
              <dgm:constr type="t" for="ch" forName="parent_text_2" refType="h" fact="0.5453"/>
              <dgm:constr type="w" for="ch" forName="parent_text_2" refType="w" fact="0.3478"/>
              <dgm:constr type="h" for="ch" forName="parent_text_2" refType="h" fact="0.1228"/>
              <dgm:constr type="l" for="ch" forName="parent_text_4" refType="w" fact="0.5878"/>
              <dgm:constr type="t" for="ch" forName="parent_text_4" refType="h" fact="0.1892"/>
              <dgm:constr type="w" for="ch" forName="parent_text_4" refType="w" fact="0.3478"/>
              <dgm:constr type="h" for="ch" forName="parent_text_4" refType="h" fact="0.1104"/>
              <dgm:constr type="l" for="ch" forName="accent_2" refType="w" fact="0.6265"/>
              <dgm:constr type="t" for="ch" forName="accent_2" refType="h" fact="0.0146"/>
              <dgm:constr type="w" for="ch" forName="accent_2" refType="w" fact="0.0515"/>
              <dgm:constr type="h" for="ch" forName="accent_2" refType="h" fact="0.0585"/>
              <dgm:constr type="l" for="ch" forName="accent_3" refType="w" fact="0.7038"/>
              <dgm:constr type="t" for="ch" forName="accent_3" refType="h" fact="0"/>
              <dgm:constr type="w" for="ch" forName="accent_3" refType="w" fact="0.0258"/>
              <dgm:constr type="h" for="ch" forName="accent_3" refType="h" fact="0.0292"/>
              <dgm:constr type="l" for="ch" forName="parent_text_5" refType="w" fact="0.6522"/>
              <dgm:constr type="t" for="ch" forName="parent_text_5" refType="h" fact="0.0717"/>
              <dgm:constr type="w" for="ch" forName="parent_text_5" refType="w" fact="0.3478"/>
              <dgm:constr type="h" for="ch" forName="parent_text_5" refType="h" fact="0.1023"/>
              <dgm:constr type="l" for="ch" forName="parent_text_3" refType="w" fact="0.6182"/>
              <dgm:constr type="t" for="ch" forName="parent_text_3" refType="h" fact="0.3501"/>
              <dgm:constr type="w" for="ch" forName="parent_text_3" refType="w" fact="0.3478"/>
              <dgm:constr type="h" for="ch" forName="parent_text_3" refType="h" fact="0.1596"/>
              <dgm:constr type="l" for="ch" forName="accent_4" refType="w" fact="0.5538"/>
              <dgm:constr type="t" for="ch" forName="accent_4" refType="h" fact="0.9211"/>
              <dgm:constr type="w" for="ch" forName="accent_4" refType="w" fact="0.0696"/>
              <dgm:constr type="h" for="ch" forName="accent_4" refType="h" fact="0.0789"/>
              <dgm:constr type="l" for="ch" forName="parent_text_6" refType="w" fact="0.0195"/>
              <dgm:constr type="t" for="ch" forName="parent_text_6" refType="h" fact="0.7561"/>
              <dgm:constr type="w" for="ch" forName="parent_text_6" refType="w" fact="0.3478"/>
              <dgm:constr type="h" for="ch" forName="parent_text_6" refType="h" fact="0.1784"/>
              <dgm:constr type="l" for="ch" forName="accent_5" refType="w" fact="0.6182"/>
              <dgm:constr type="t" for="ch" forName="accent_5" refType="h" fact="0.6725"/>
              <dgm:constr type="w" for="ch" forName="accent_5" refType="w" fact="0.0386"/>
              <dgm:constr type="h" for="ch" forName="accent_5" refType="h" fact="0.0439"/>
            </dgm:constrLst>
          </dgm:if>
          <dgm:else name="Name25">
            <dgm:constrLst>
              <dgm:constr type="primFontSz" for="des" ptType="node" op="equ" val="65"/>
              <dgm:constr type="l" for="ch" forName="image_accent_6" refType="w" fact="0.4379"/>
              <dgm:constr type="t" for="ch" forName="image_accent_6" refType="h" fact="0.7456"/>
              <dgm:constr type="w" for="ch" forName="image_accent_6" refType="w" fact="0.1757"/>
              <dgm:constr type="h" for="ch" forName="image_accent_6" refType="h" fact="0.1995"/>
              <dgm:constr type="l" for="ch" forName="image_6" refType="w" fact="0.4471"/>
              <dgm:constr type="t" for="ch" forName="image_6" refType="h" fact="0.7561"/>
              <dgm:constr type="w" for="ch" forName="image_6" refType="w" fact="0.1572"/>
              <dgm:constr type="h" for="ch" forName="image_6" refType="h" fact="0.1784"/>
              <dgm:constr type="l" for="ch" forName="image_accent_5" refType="w" fact="0.3677"/>
              <dgm:constr type="t" for="ch" forName="image_accent_5" refType="h" fact="0.0649"/>
              <dgm:constr type="w" for="ch" forName="image_accent_5" refType="w" fact="0.1022"/>
              <dgm:constr type="h" for="ch" forName="image_accent_5" refType="h" fact="0.116"/>
              <dgm:constr type="l" for="ch" forName="image_5" refType="w" fact="0.3738"/>
              <dgm:constr type="t" for="ch" forName="image_5" refType="h" fact="0.0717"/>
              <dgm:constr type="w" for="ch" forName="image_5" refType="w" fact="0.0902"/>
              <dgm:constr type="h" for="ch" forName="image_5" refType="h" fact="0.1023"/>
              <dgm:constr type="l" for="ch" forName="image_accent_4" refType="w" fact="0.437"/>
              <dgm:constr type="t" for="ch" forName="image_accent_4" refType="h" fact="0.1819"/>
              <dgm:constr type="w" for="ch" forName="image_accent_4" refType="w" fact="0.1103"/>
              <dgm:constr type="h" for="ch" forName="image_accent_4" refType="h" fact="0.1251"/>
              <dgm:constr type="l" for="ch" forName="image_4" refType="w" fact="0.4434"/>
              <dgm:constr type="t" for="ch" forName="image_4" refType="h" fact="0.1892"/>
              <dgm:constr type="w" for="ch" forName="image_4" refType="w" fact="0.0973"/>
              <dgm:constr type="h" for="ch" forName="image_4" refType="h" fact="0.1104"/>
              <dgm:constr type="l" for="ch" forName="image_accent_2" refType="w" fact="0.3942"/>
              <dgm:constr type="t" for="ch" forName="image_accent_2" refType="h" fact="0.5371"/>
              <dgm:constr type="w" for="ch" forName="image_accent_2" refType="w" fact="0.1226"/>
              <dgm:constr type="h" for="ch" forName="image_accent_2" refType="h" fact="0.1392"/>
              <dgm:constr type="l" for="ch" forName="image_2" refType="w" fact="0.4014"/>
              <dgm:constr type="t" for="ch" forName="image_2" refType="h" fact="0.5453"/>
              <dgm:constr type="w" for="ch" forName="image_2" refType="w" fact="0.1082"/>
              <dgm:constr type="h" for="ch" forName="image_2" refType="h" fact="0.1228"/>
              <dgm:constr type="l" for="ch" forName="image_accent_3" refType="w" fact="0.4075"/>
              <dgm:constr type="t" for="ch" forName="image_accent_3" refType="h" fact="0.3407"/>
              <dgm:constr type="w" for="ch" forName="image_accent_3" refType="w" fact="0.1573"/>
              <dgm:constr type="h" for="ch" forName="image_accent_3" refType="h" fact="0.1785"/>
              <dgm:constr type="l" for="ch" forName="image_3" refType="w" fact="0.4158"/>
              <dgm:constr type="t" for="ch" forName="image_3" refType="h" fact="0.3501"/>
              <dgm:constr type="w" for="ch" forName="image_3" refType="w" fact="0.1407"/>
              <dgm:constr type="h" for="ch" forName="image_3" refType="h" fact="0.1596"/>
              <dgm:constr type="l" for="ch" forName="image_accent_1" refType="w" fact="0.5338"/>
              <dgm:constr type="t" for="ch" forName="image_accent_1" refType="h" fact="0.4869"/>
              <dgm:constr type="w" for="ch" forName="image_accent_1" refType="w" fact="0.2344"/>
              <dgm:constr type="h" for="ch" forName="image_accent_1" refType="h" fact="0.2661"/>
              <dgm:constr type="l" for="ch" forName="image_1" refType="w" fact="0.5435"/>
              <dgm:constr type="t" for="ch" forName="image_1" refType="h" fact="0.4971"/>
              <dgm:constr type="w" for="ch" forName="image_1" refType="w" fact="0.2164"/>
              <dgm:constr type="h" for="ch" forName="image_1" refType="h" fact="0.2456"/>
              <dgm:constr type="l" for="ch" forName="parent_text_1" refType="w" fact="0.6522"/>
              <dgm:constr type="t" for="ch" forName="parent_text_1" refType="h" fact="0.3501"/>
              <dgm:constr type="w" for="ch" forName="parent_text_1" refType="w" fact="0.3478"/>
              <dgm:constr type="h" for="ch" forName="parent_text_1" refType="h" fact="0.125"/>
              <dgm:constr type="l" for="ch" forName="accent_1" refType="w" fact="0.5492"/>
              <dgm:constr type="t" for="ch" forName="accent_1" refType="h" fact="0.2909"/>
              <dgm:constr type="w" for="ch" forName="accent_1" refType="w" fact="0.0696"/>
              <dgm:constr type="h" for="ch" forName="accent_1" refType="h" fact="0.0789"/>
              <dgm:constr type="l" for="ch" forName="parent_text_2" refType="w" fact="0.0211"/>
              <dgm:constr type="t" for="ch" forName="parent_text_2" refType="h" fact="0.5453"/>
              <dgm:constr type="w" for="ch" forName="parent_text_2" refType="w" fact="0.3478"/>
              <dgm:constr type="h" for="ch" forName="parent_text_2" refType="h" fact="0.1228"/>
              <dgm:constr type="l" for="ch" forName="parent_text_4" refType="w" fact="0.0644"/>
              <dgm:constr type="t" for="ch" forName="parent_text_4" refType="h" fact="0.1892"/>
              <dgm:constr type="w" for="ch" forName="parent_text_4" refType="w" fact="0.3478"/>
              <dgm:constr type="h" for="ch" forName="parent_text_4" refType="h" fact="0.1104"/>
              <dgm:constr type="l" for="ch" forName="accent_2" refType="w" fact="0.322"/>
              <dgm:constr type="t" for="ch" forName="accent_2" refType="h" fact="0.0146"/>
              <dgm:constr type="w" for="ch" forName="accent_2" refType="w" fact="0.0515"/>
              <dgm:constr type="h" for="ch" forName="accent_2" refType="h" fact="0.0585"/>
              <dgm:constr type="l" for="ch" forName="accent_3" refType="w" fact="0.2705"/>
              <dgm:constr type="t" for="ch" forName="accent_3" refType="h" fact="0"/>
              <dgm:constr type="w" for="ch" forName="accent_3" refType="w" fact="0.0258"/>
              <dgm:constr type="h" for="ch" forName="accent_3" refType="h" fact="0.0292"/>
              <dgm:constr type="l" for="ch" forName="parent_text_5" refType="w" fact="0"/>
              <dgm:constr type="t" for="ch" forName="parent_text_5" refType="h" fact="0.0717"/>
              <dgm:constr type="w" for="ch" forName="parent_text_5" refType="w" fact="0.3478"/>
              <dgm:constr type="h" for="ch" forName="parent_text_5" refType="h" fact="0.1023"/>
              <dgm:constr type="l" for="ch" forName="parent_text_3" refType="w" fact="0.034"/>
              <dgm:constr type="t" for="ch" forName="parent_text_3" refType="h" fact="0.3501"/>
              <dgm:constr type="w" for="ch" forName="parent_text_3" refType="w" fact="0.3478"/>
              <dgm:constr type="h" for="ch" forName="parent_text_3" refType="h" fact="0.1596"/>
              <dgm:constr type="l" for="ch" forName="accent_4" refType="w" fact="0.3766"/>
              <dgm:constr type="t" for="ch" forName="accent_4" refType="h" fact="0.9211"/>
              <dgm:constr type="w" for="ch" forName="accent_4" refType="w" fact="0.0696"/>
              <dgm:constr type="h" for="ch" forName="accent_4" refType="h" fact="0.0789"/>
              <dgm:constr type="l" for="ch" forName="parent_text_6" refType="w" fact="0.6328"/>
              <dgm:constr type="t" for="ch" forName="parent_text_6" refType="h" fact="0.7561"/>
              <dgm:constr type="w" for="ch" forName="parent_text_6" refType="w" fact="0.3478"/>
              <dgm:constr type="h" for="ch" forName="parent_text_6" refType="h" fact="0.1784"/>
              <dgm:constr type="l" for="ch" forName="accent_5" refType="w" fact="0.3431"/>
              <dgm:constr type="t" for="ch" forName="accent_5" refType="h" fact="0.6725"/>
              <dgm:constr type="w" for="ch" forName="accent_5" refType="w" fact="0.0386"/>
              <dgm:constr type="h" for="ch" forName="accent_5" refType="h" fact="0.0439"/>
            </dgm:constrLst>
          </dgm:else>
        </dgm:choose>
      </dgm:if>
      <dgm:if name="Name26" axis="ch" ptType="node" func="cnt" op="equ" val="7">
        <dgm:alg type="composite">
          <dgm:param type="ar" val="1.0352"/>
        </dgm:alg>
        <dgm:choose name="Name27">
          <dgm:if name="Name28" func="var" arg="dir" op="equ" val="norm">
            <dgm:constrLst>
              <dgm:constr type="primFontSz" for="des" ptType="node" op="equ" val="65"/>
              <dgm:constr type="l" for="ch" forName="accent_1" refType="w" fact="0.7553"/>
              <dgm:constr type="t" for="ch" forName="accent_1" refType="h" fact="0.96"/>
              <dgm:constr type="w" for="ch" forName="accent_1" refType="w" fact="0.0386"/>
              <dgm:constr type="h" for="ch" forName="accent_1" refType="h" fact="0.04"/>
              <dgm:constr type="l" for="ch" forName="image_accent_2" refType="w" fact="0.4832"/>
              <dgm:constr type="t" for="ch" forName="image_accent_2" refType="h" fact="0.4899"/>
              <dgm:constr type="w" for="ch" forName="image_accent_2" refType="w" fact="0.1226"/>
              <dgm:constr type="h" for="ch" forName="image_accent_2" refType="h" fact="0.1269"/>
              <dgm:constr type="l" for="ch" forName="image_2" refType="w" fact="0.4904"/>
              <dgm:constr type="t" for="ch" forName="image_2" refType="h" fact="0.4973"/>
              <dgm:constr type="w" for="ch" forName="image_2" refType="w" fact="0.1082"/>
              <dgm:constr type="h" for="ch" forName="image_2" refType="h" fact="0.112"/>
              <dgm:constr type="l" for="ch" forName="image_accent_3" refType="w" fact="0.4352"/>
              <dgm:constr type="t" for="ch" forName="image_accent_3" refType="h" fact="0.3107"/>
              <dgm:constr type="w" for="ch" forName="image_accent_3" refType="w" fact="0.1573"/>
              <dgm:constr type="h" for="ch" forName="image_accent_3" refType="h" fact="0.1628"/>
              <dgm:constr type="l" for="ch" forName="image_3" refType="w" fact="0.4435"/>
              <dgm:constr type="t" for="ch" forName="image_3" refType="h" fact="0.3193"/>
              <dgm:constr type="w" for="ch" forName="image_3" refType="w" fact="0.1407"/>
              <dgm:constr type="h" for="ch" forName="image_3" refType="h" fact="0.1456"/>
              <dgm:constr type="l" for="ch" forName="image_accent_4" refType="w" fact="0.4528"/>
              <dgm:constr type="t" for="ch" forName="image_accent_4" refType="h" fact="0.1659"/>
              <dgm:constr type="w" for="ch" forName="image_accent_4" refType="w" fact="0.1103"/>
              <dgm:constr type="h" for="ch" forName="image_accent_4" refType="h" fact="0.1141"/>
              <dgm:constr type="l" for="ch" forName="image_4" refType="w" fact="0.4593"/>
              <dgm:constr type="t" for="ch" forName="image_4" refType="h" fact="0.1726"/>
              <dgm:constr type="w" for="ch" forName="image_4" refType="w" fact="0.0973"/>
              <dgm:constr type="h" for="ch" forName="image_4" refType="h" fact="0.1007"/>
              <dgm:constr type="l" for="ch" forName="image_accent_5" refType="w" fact="0.5301"/>
              <dgm:constr type="t" for="ch" forName="image_accent_5" refType="h" fact="0.0592"/>
              <dgm:constr type="w" for="ch" forName="image_accent_5" refType="w" fact="0.1022"/>
              <dgm:constr type="h" for="ch" forName="image_accent_5" refType="h" fact="0.1058"/>
              <dgm:constr type="l" for="ch" forName="image_5" refType="w" fact="0.5361"/>
              <dgm:constr type="t" for="ch" forName="image_5" refType="h" fact="0.0654"/>
              <dgm:constr type="w" for="ch" forName="image_5" refType="w" fact="0.0902"/>
              <dgm:constr type="h" for="ch" forName="image_5" refType="h" fact="0.0933"/>
              <dgm:constr type="l" for="ch" forName="image_accent_6" refType="w" fact="0.3864"/>
              <dgm:constr type="t" for="ch" forName="image_accent_6" refType="h" fact="0.68"/>
              <dgm:constr type="w" for="ch" forName="image_accent_6" refType="w" fact="0.1757"/>
              <dgm:constr type="h" for="ch" forName="image_accent_6" refType="h" fact="0.1819"/>
              <dgm:constr type="l" for="ch" forName="image_6" refType="w" fact="0.3957"/>
              <dgm:constr type="t" for="ch" forName="image_6" refType="h" fact="0.6896"/>
              <dgm:constr type="w" for="ch" forName="image_6" refType="w" fact="0.1572"/>
              <dgm:constr type="h" for="ch" forName="image_6" refType="h" fact="0.1627"/>
              <dgm:constr type="l" for="ch" forName="image_accent_7" refType="w" fact="0.5291"/>
              <dgm:constr type="t" for="ch" forName="image_accent_7" refType="h" fact="0.8325"/>
              <dgm:constr type="w" for="ch" forName="image_accent_7" refType="w" fact="0.1103"/>
              <dgm:constr type="h" for="ch" forName="image_accent_7" refType="h" fact="0.1141"/>
              <dgm:constr type="l" for="ch" forName="image_7" refType="w" fact="0.5356"/>
              <dgm:constr type="t" for="ch" forName="image_7" refType="h" fact="0.8392"/>
              <dgm:constr type="w" for="ch" forName="image_7" refType="w" fact="0.0973"/>
              <dgm:constr type="h" for="ch" forName="image_7" refType="h" fact="0.1007"/>
              <dgm:constr type="l" for="ch" forName="image_accent_1" refType="w" fact="0.2318"/>
              <dgm:constr type="t" for="ch" forName="image_accent_1" refType="h" fact="0.444"/>
              <dgm:constr type="w" for="ch" forName="image_accent_1" refType="w" fact="0.2344"/>
              <dgm:constr type="h" for="ch" forName="image_accent_1" refType="h" fact="0.2426"/>
              <dgm:constr type="l" for="ch" forName="image_1" refType="w" fact="0.2408"/>
              <dgm:constr type="t" for="ch" forName="image_1" refType="h" fact="0.4533"/>
              <dgm:constr type="w" for="ch" forName="image_1" refType="w" fact="0.2164"/>
              <dgm:constr type="h" for="ch" forName="image_1" refType="h" fact="0.224"/>
              <dgm:constr type="l" for="ch" forName="parent_text_1" refType="w" fact="0"/>
              <dgm:constr type="t" for="ch" forName="parent_text_1" refType="h" fact="0.3193"/>
              <dgm:constr type="w" for="ch" forName="parent_text_1" refType="w" fact="0.3478"/>
              <dgm:constr type="h" for="ch" forName="parent_text_1" refType="h" fact="0.115"/>
              <dgm:constr type="l" for="ch" forName="accent_2" refType="w" fact="0.3813"/>
              <dgm:constr type="t" for="ch" forName="accent_2" refType="h" fact="0.2653"/>
              <dgm:constr type="w" for="ch" forName="accent_2" refType="w" fact="0.0696"/>
              <dgm:constr type="h" for="ch" forName="accent_2" refType="h" fact="0.072"/>
              <dgm:constr type="l" for="ch" forName="parent_text_2" refType="w" fact="0.6311"/>
              <dgm:constr type="t" for="ch" forName="parent_text_2" refType="h" fact="0.4973"/>
              <dgm:constr type="w" for="ch" forName="parent_text_2" refType="w" fact="0.3478"/>
              <dgm:constr type="h" for="ch" forName="parent_text_2" refType="h" fact="0.112"/>
              <dgm:constr type="l" for="ch" forName="parent_text_4" refType="w" fact="0.5878"/>
              <dgm:constr type="t" for="ch" forName="parent_text_4" refType="h" fact="0.1726"/>
              <dgm:constr type="w" for="ch" forName="parent_text_4" refType="w" fact="0.3478"/>
              <dgm:constr type="h" for="ch" forName="parent_text_4" refType="h" fact="0.1007"/>
              <dgm:constr type="l" for="ch" forName="accent_3" refType="w" fact="0.7038"/>
              <dgm:constr type="t" for="ch" forName="accent_3" refType="h" fact="0"/>
              <dgm:constr type="w" for="ch" forName="accent_3" refType="w" fact="0.0258"/>
              <dgm:constr type="h" for="ch" forName="accent_3" refType="h" fact="0.0267"/>
              <dgm:constr type="l" for="ch" forName="parent_text_5" refType="w" fact="0.6522"/>
              <dgm:constr type="t" for="ch" forName="parent_text_5" refType="h" fact="0.0654"/>
              <dgm:constr type="w" for="ch" forName="parent_text_5" refType="w" fact="0.3478"/>
              <dgm:constr type="h" for="ch" forName="parent_text_5" refType="h" fact="0.0933"/>
              <dgm:constr type="l" for="ch" forName="parent_text_3" refType="w" fact="0.6182"/>
              <dgm:constr type="t" for="ch" forName="parent_text_3" refType="h" fact="0.3193"/>
              <dgm:constr type="w" for="ch" forName="parent_text_3" refType="w" fact="0.3478"/>
              <dgm:constr type="h" for="ch" forName="parent_text_3" refType="h" fact="0.1456"/>
              <dgm:constr type="l" for="ch" forName="parent_text_6" refType="w" fact="0.02"/>
              <dgm:constr type="t" for="ch" forName="parent_text_6" refType="h" fact="0.6896"/>
              <dgm:constr type="w" for="ch" forName="parent_text_6" refType="w" fact="0.3478"/>
              <dgm:constr type="h" for="ch" forName="parent_text_6" refType="h" fact="0.1627"/>
              <dgm:constr type="l" for="ch" forName="accent_4" refType="w" fact="0.6265"/>
              <dgm:constr type="t" for="ch" forName="accent_4" refType="h" fact="0.0213"/>
              <dgm:constr type="w" for="ch" forName="accent_4" refType="w" fact="0.0515"/>
              <dgm:constr type="h" for="ch" forName="accent_4" refType="h" fact="0.0533"/>
              <dgm:constr type="l" for="ch" forName="accent_5" refType="w" fact="0.6522"/>
              <dgm:constr type="t" for="ch" forName="accent_5" refType="h" fact="0.92"/>
              <dgm:constr type="w" for="ch" forName="accent_5" refType="w" fact="0.0696"/>
              <dgm:constr type="h" for="ch" forName="accent_5" refType="h" fact="0.072"/>
              <dgm:constr type="l" for="ch" forName="parent_text_7" refType="w" fact="0.105"/>
              <dgm:constr type="t" for="ch" forName="parent_text_7" refType="h" fact="0.87"/>
              <dgm:constr type="w" for="ch" forName="parent_text_7" refType="w" fact="0.407"/>
              <dgm:constr type="h" for="ch" forName="parent_text_7" refType="h" fact="0.13"/>
              <dgm:constr type="l" for="ch" forName="accent_6" refType="w" fact="0.6136"/>
              <dgm:constr type="t" for="ch" forName="accent_6" refType="h" fact="0.6133"/>
              <dgm:constr type="w" for="ch" forName="accent_6" refType="w" fact="0.0386"/>
              <dgm:constr type="h" for="ch" forName="accent_6" refType="h" fact="0.04"/>
            </dgm:constrLst>
          </dgm:if>
          <dgm:else name="Name29">
            <dgm:constrLst>
              <dgm:constr type="primFontSz" for="des" ptType="node" op="equ" val="65"/>
              <dgm:constr type="l" for="ch" forName="accent_1" refType="w" fact="0.2061"/>
              <dgm:constr type="t" for="ch" forName="accent_1" refType="h" fact="0.96"/>
              <dgm:constr type="w" for="ch" forName="accent_1" refType="w" fact="0.0386"/>
              <dgm:constr type="h" for="ch" forName="accent_1" refType="h" fact="0.04"/>
              <dgm:constr type="l" for="ch" forName="image_accent_7" refType="w" fact="0.3606"/>
              <dgm:constr type="t" for="ch" forName="image_accent_7" refType="h" fact="0.8325"/>
              <dgm:constr type="w" for="ch" forName="image_accent_7" refType="w" fact="0.1103"/>
              <dgm:constr type="h" for="ch" forName="image_accent_7" refType="h" fact="0.1141"/>
              <dgm:constr type="l" for="ch" forName="image_7" refType="w" fact="0.3671"/>
              <dgm:constr type="t" for="ch" forName="image_7" refType="h" fact="0.8392"/>
              <dgm:constr type="w" for="ch" forName="image_7" refType="w" fact="0.0973"/>
              <dgm:constr type="h" for="ch" forName="image_7" refType="h" fact="0.1007"/>
              <dgm:constr type="l" for="ch" forName="image_accent_6" refType="w" fact="0.4379"/>
              <dgm:constr type="t" for="ch" forName="image_accent_6" refType="h" fact="0.68"/>
              <dgm:constr type="w" for="ch" forName="image_accent_6" refType="w" fact="0.1757"/>
              <dgm:constr type="h" for="ch" forName="image_accent_6" refType="h" fact="0.1819"/>
              <dgm:constr type="l" for="ch" forName="image_6" refType="w" fact="0.4471"/>
              <dgm:constr type="t" for="ch" forName="image_6" refType="h" fact="0.6896"/>
              <dgm:constr type="w" for="ch" forName="image_6" refType="w" fact="0.1572"/>
              <dgm:constr type="h" for="ch" forName="image_6" refType="h" fact="0.1627"/>
              <dgm:constr type="l" for="ch" forName="image_accent_5" refType="w" fact="0.3677"/>
              <dgm:constr type="t" for="ch" forName="image_accent_5" refType="h" fact="0.0592"/>
              <dgm:constr type="w" for="ch" forName="image_accent_5" refType="w" fact="0.1022"/>
              <dgm:constr type="h" for="ch" forName="image_accent_5" refType="h" fact="0.1058"/>
              <dgm:constr type="l" for="ch" forName="image_5" refType="w" fact="0.3738"/>
              <dgm:constr type="t" for="ch" forName="image_5" refType="h" fact="0.0654"/>
              <dgm:constr type="w" for="ch" forName="image_5" refType="w" fact="0.0902"/>
              <dgm:constr type="h" for="ch" forName="image_5" refType="h" fact="0.0933"/>
              <dgm:constr type="l" for="ch" forName="image_accent_4" refType="w" fact="0.437"/>
              <dgm:constr type="t" for="ch" forName="image_accent_4" refType="h" fact="0.1659"/>
              <dgm:constr type="w" for="ch" forName="image_accent_4" refType="w" fact="0.1103"/>
              <dgm:constr type="h" for="ch" forName="image_accent_4" refType="h" fact="0.1141"/>
              <dgm:constr type="l" for="ch" forName="image_4" refType="w" fact="0.4434"/>
              <dgm:constr type="t" for="ch" forName="image_4" refType="h" fact="0.1726"/>
              <dgm:constr type="w" for="ch" forName="image_4" refType="w" fact="0.0973"/>
              <dgm:constr type="h" for="ch" forName="image_4" refType="h" fact="0.1007"/>
              <dgm:constr type="l" for="ch" forName="image_accent_2" refType="w" fact="0.3942"/>
              <dgm:constr type="t" for="ch" forName="image_accent_2" refType="h" fact="0.4899"/>
              <dgm:constr type="w" for="ch" forName="image_accent_2" refType="w" fact="0.1226"/>
              <dgm:constr type="h" for="ch" forName="image_accent_2" refType="h" fact="0.1269"/>
              <dgm:constr type="l" for="ch" forName="image_2" refType="w" fact="0.4014"/>
              <dgm:constr type="t" for="ch" forName="image_2" refType="h" fact="0.4973"/>
              <dgm:constr type="w" for="ch" forName="image_2" refType="w" fact="0.1082"/>
              <dgm:constr type="h" for="ch" forName="image_2" refType="h" fact="0.112"/>
              <dgm:constr type="l" for="ch" forName="image_accent_3" refType="w" fact="0.4075"/>
              <dgm:constr type="t" for="ch" forName="image_accent_3" refType="h" fact="0.3107"/>
              <dgm:constr type="w" for="ch" forName="image_accent_3" refType="w" fact="0.1573"/>
              <dgm:constr type="h" for="ch" forName="image_accent_3" refType="h" fact="0.1628"/>
              <dgm:constr type="l" for="ch" forName="image_3" refType="w" fact="0.4158"/>
              <dgm:constr type="t" for="ch" forName="image_3" refType="h" fact="0.3193"/>
              <dgm:constr type="w" for="ch" forName="image_3" refType="w" fact="0.1407"/>
              <dgm:constr type="h" for="ch" forName="image_3" refType="h" fact="0.1456"/>
              <dgm:constr type="l" for="ch" forName="image_accent_1" refType="w" fact="0.5338"/>
              <dgm:constr type="t" for="ch" forName="image_accent_1" refType="h" fact="0.444"/>
              <dgm:constr type="w" for="ch" forName="image_accent_1" refType="w" fact="0.2344"/>
              <dgm:constr type="h" for="ch" forName="image_accent_1" refType="h" fact="0.2426"/>
              <dgm:constr type="l" for="ch" forName="image_1" refType="w" fact="0.5428"/>
              <dgm:constr type="t" for="ch" forName="image_1" refType="h" fact="0.4533"/>
              <dgm:constr type="w" for="ch" forName="image_1" refType="w" fact="0.2164"/>
              <dgm:constr type="h" for="ch" forName="image_1" refType="h" fact="0.224"/>
              <dgm:constr type="l" for="ch" forName="parent_text_1" refType="w" fact="0.6522"/>
              <dgm:constr type="t" for="ch" forName="parent_text_1" refType="h" fact="0.3193"/>
              <dgm:constr type="w" for="ch" forName="parent_text_1" refType="w" fact="0.3478"/>
              <dgm:constr type="h" for="ch" forName="parent_text_1" refType="h" fact="0.115"/>
              <dgm:constr type="l" for="ch" forName="accent_2" refType="w" fact="0.5492"/>
              <dgm:constr type="t" for="ch" forName="accent_2" refType="h" fact="0.2653"/>
              <dgm:constr type="w" for="ch" forName="accent_2" refType="w" fact="0.0696"/>
              <dgm:constr type="h" for="ch" forName="accent_2" refType="h" fact="0.072"/>
              <dgm:constr type="l" for="ch" forName="parent_text_2" refType="w" fact="0.0211"/>
              <dgm:constr type="t" for="ch" forName="parent_text_2" refType="h" fact="0.4973"/>
              <dgm:constr type="w" for="ch" forName="parent_text_2" refType="w" fact="0.3478"/>
              <dgm:constr type="h" for="ch" forName="parent_text_2" refType="h" fact="0.112"/>
              <dgm:constr type="l" for="ch" forName="parent_text_4" refType="w" fact="0.0644"/>
              <dgm:constr type="t" for="ch" forName="parent_text_4" refType="h" fact="0.1726"/>
              <dgm:constr type="w" for="ch" forName="parent_text_4" refType="w" fact="0.3478"/>
              <dgm:constr type="h" for="ch" forName="parent_text_4" refType="h" fact="0.1007"/>
              <dgm:constr type="l" for="ch" forName="accent_3" refType="w" fact="0.2705"/>
              <dgm:constr type="t" for="ch" forName="accent_3" refType="h" fact="0"/>
              <dgm:constr type="w" for="ch" forName="accent_3" refType="w" fact="0.0258"/>
              <dgm:constr type="h" for="ch" forName="accent_3" refType="h" fact="0.0267"/>
              <dgm:constr type="l" for="ch" forName="parent_text_5" refType="w" fact="0"/>
              <dgm:constr type="t" for="ch" forName="parent_text_5" refType="h" fact="0.0654"/>
              <dgm:constr type="w" for="ch" forName="parent_text_5" refType="w" fact="0.3478"/>
              <dgm:constr type="h" for="ch" forName="parent_text_5" refType="h" fact="0.0933"/>
              <dgm:constr type="l" for="ch" forName="parent_text_3" refType="w" fact="0.034"/>
              <dgm:constr type="t" for="ch" forName="parent_text_3" refType="h" fact="0.3193"/>
              <dgm:constr type="w" for="ch" forName="parent_text_3" refType="w" fact="0.3478"/>
              <dgm:constr type="h" for="ch" forName="parent_text_3" refType="h" fact="0.1456"/>
              <dgm:constr type="l" for="ch" forName="parent_text_6" refType="w" fact="0.63"/>
              <dgm:constr type="t" for="ch" forName="parent_text_6" refType="h" fact="0.6896"/>
              <dgm:constr type="w" for="ch" forName="parent_text_6" refType="w" fact="0.3478"/>
              <dgm:constr type="h" for="ch" forName="parent_text_6" refType="h" fact="0.1627"/>
              <dgm:constr type="l" for="ch" forName="accent_4" refType="w" fact="0.322"/>
              <dgm:constr type="t" for="ch" forName="accent_4" refType="h" fact="0.0213"/>
              <dgm:constr type="w" for="ch" forName="accent_4" refType="w" fact="0.0515"/>
              <dgm:constr type="h" for="ch" forName="accent_4" refType="h" fact="0.0533"/>
              <dgm:constr type="l" for="ch" forName="accent_5" refType="w" fact="0.2782"/>
              <dgm:constr type="t" for="ch" forName="accent_5" refType="h" fact="0.92"/>
              <dgm:constr type="w" for="ch" forName="accent_5" refType="w" fact="0.0696"/>
              <dgm:constr type="h" for="ch" forName="accent_5" refType="h" fact="0.072"/>
              <dgm:constr type="l" for="ch" forName="parent_text_7" refType="w" fact="0.485"/>
              <dgm:constr type="t" for="ch" forName="parent_text_7" refType="h" fact="0.87"/>
              <dgm:constr type="w" for="ch" forName="parent_text_7" refType="w" fact="0.347"/>
              <dgm:constr type="h" for="ch" forName="parent_text_7" refType="h" fact="0.13"/>
              <dgm:constr type="l" for="ch" forName="accent_6" refType="w" fact="0.3478"/>
              <dgm:constr type="t" for="ch" forName="accent_6" refType="h" fact="0.6133"/>
              <dgm:constr type="w" for="ch" forName="accent_6" refType="w" fact="0.0386"/>
              <dgm:constr type="h" for="ch" forName="accent_6" refType="h" fact="0.04"/>
            </dgm:constrLst>
          </dgm:else>
        </dgm:choose>
        <dgm:layoutNode name="accent_6" styleLbl="alignNode1">
          <dgm:alg type="sp"/>
          <dgm:shape xmlns:r="http://schemas.openxmlformats.org/officeDocument/2006/relationships" type="donut" r:blip="">
            <dgm:adjLst>
              <dgm:adj idx="1" val="0.0746"/>
            </dgm:adjLst>
          </dgm:shape>
          <dgm:presOf/>
        </dgm:layoutNode>
      </dgm:if>
      <dgm:else name="Name30">
        <dgm:alg type="composite">
          <dgm:param type="ar" val="0.9705"/>
        </dgm:alg>
        <dgm:choose name="Name31">
          <dgm:if name="Name32" func="var" arg="dir" op="equ" val="norm">
            <dgm:constrLst>
              <dgm:constr type="primFontSz" for="des" ptType="node" op="equ" val="65"/>
              <dgm:constr type="l" for="ch" forName="accent_1" refType="w" fact="0.7599"/>
              <dgm:constr type="t" for="ch" forName="accent_1" refType="h" fact="0.925"/>
              <dgm:constr type="w" for="ch" forName="accent_1" refType="w" fact="0.0386"/>
              <dgm:constr type="h" for="ch" forName="accent_1" refType="h" fact="0.0375"/>
              <dgm:constr type="l" for="ch" forName="accent_2" refType="w" fact="0.6182"/>
              <dgm:constr type="t" for="ch" forName="accent_2" refType="h" fact="0.575"/>
              <dgm:constr type="w" for="ch" forName="accent_2" refType="w" fact="0.0386"/>
              <dgm:constr type="h" for="ch" forName="accent_2" refType="h" fact="0.0375"/>
              <dgm:constr type="l" for="ch" forName="image_accent_8" refType="w" fact="0.6449"/>
              <dgm:constr type="t" for="ch" forName="image_accent_8" refType="h" fact="0.8508"/>
              <dgm:constr type="w" for="ch" forName="image_accent_8" refType="w" fact="0.1022"/>
              <dgm:constr type="h" for="ch" forName="image_accent_8" refType="h" fact="0.0992"/>
              <dgm:constr type="l" for="ch" forName="image_8" refType="w" fact="0.6538"/>
              <dgm:constr type="t" for="ch" forName="image_8" refType="h" fact="0.8595"/>
              <dgm:constr type="w" for="ch" forName="image_8" refType="w" fact="0.0844"/>
              <dgm:constr type="h" for="ch" forName="image_8" refType="h" fact="0.0819"/>
              <dgm:constr type="l" for="ch" forName="image_accent_7" refType="w" fact="0.5291"/>
              <dgm:constr type="t" for="ch" forName="image_accent_7" refType="h" fact="0.7805"/>
              <dgm:constr type="w" for="ch" forName="image_accent_7" refType="w" fact="0.1103"/>
              <dgm:constr type="h" for="ch" forName="image_accent_7" refType="h" fact="0.107"/>
              <dgm:constr type="l" for="ch" forName="image_7" refType="w" fact="0.5356"/>
              <dgm:constr type="t" for="ch" forName="image_7" refType="h" fact="0.7868"/>
              <dgm:constr type="w" for="ch" forName="image_7" refType="w" fact="0.0973"/>
              <dgm:constr type="h" for="ch" forName="image_7" refType="h" fact="0.0944"/>
              <dgm:constr type="l" for="ch" forName="image_accent_6" refType="w" fact="0.3864"/>
              <dgm:constr type="t" for="ch" forName="image_accent_6" refType="h" fact="0.6375"/>
              <dgm:constr type="w" for="ch" forName="image_accent_6" refType="w" fact="0.1757"/>
              <dgm:constr type="h" for="ch" forName="image_accent_6" refType="h" fact="0.1706"/>
              <dgm:constr type="l" for="ch" forName="image_6" refType="w" fact="0.3957"/>
              <dgm:constr type="t" for="ch" forName="image_6" refType="h" fact="0.6465"/>
              <dgm:constr type="w" for="ch" forName="image_6" refType="w" fact="0.1572"/>
              <dgm:constr type="h" for="ch" forName="image_6" refType="h" fact="0.1525"/>
              <dgm:constr type="l" for="ch" forName="image_accent_5" refType="w" fact="0.5301"/>
              <dgm:constr type="t" for="ch" forName="image_accent_5" refType="h" fact="0.0555"/>
              <dgm:constr type="w" for="ch" forName="image_accent_5" refType="w" fact="0.1022"/>
              <dgm:constr type="h" for="ch" forName="image_accent_5" refType="h" fact="0.0992"/>
              <dgm:constr type="l" for="ch" forName="image_5" refType="w" fact="0.5361"/>
              <dgm:constr type="t" for="ch" forName="image_5" refType="h" fact="0.0613"/>
              <dgm:constr type="w" for="ch" forName="image_5" refType="w" fact="0.0902"/>
              <dgm:constr type="h" for="ch" forName="image_5" refType="h" fact="0.0875"/>
              <dgm:constr type="l" for="ch" forName="image_accent_4" refType="w" fact="0.4528"/>
              <dgm:constr type="t" for="ch" forName="image_accent_4" refType="h" fact="0.1555"/>
              <dgm:constr type="w" for="ch" forName="image_accent_4" refType="w" fact="0.1103"/>
              <dgm:constr type="h" for="ch" forName="image_accent_4" refType="h" fact="0.107"/>
              <dgm:constr type="l" for="ch" forName="image_4" refType="w" fact="0.4593"/>
              <dgm:constr type="t" for="ch" forName="image_4" refType="h" fact="0.1618"/>
              <dgm:constr type="w" for="ch" forName="image_4" refType="w" fact="0.0973"/>
              <dgm:constr type="h" for="ch" forName="image_4" refType="h" fact="0.0944"/>
              <dgm:constr type="l" for="ch" forName="image_accent_2" refType="w" fact="0.4832"/>
              <dgm:constr type="t" for="ch" forName="image_accent_2" refType="h" fact="0.4593"/>
              <dgm:constr type="w" for="ch" forName="image_accent_2" refType="w" fact="0.1226"/>
              <dgm:constr type="h" for="ch" forName="image_accent_2" refType="h" fact="0.119"/>
              <dgm:constr type="l" for="ch" forName="image_2" refType="w" fact="0.4904"/>
              <dgm:constr type="t" for="ch" forName="image_2" refType="h" fact="0.4663"/>
              <dgm:constr type="w" for="ch" forName="image_2" refType="w" fact="0.1082"/>
              <dgm:constr type="h" for="ch" forName="image_2" refType="h" fact="0.105"/>
              <dgm:constr type="l" for="ch" forName="image_accent_3" refType="w" fact="0.4352"/>
              <dgm:constr type="t" for="ch" forName="image_accent_3" refType="h" fact="0.2913"/>
              <dgm:constr type="w" for="ch" forName="image_accent_3" refType="w" fact="0.1573"/>
              <dgm:constr type="h" for="ch" forName="image_accent_3" refType="h" fact="0.1526"/>
              <dgm:constr type="l" for="ch" forName="image_3" refType="w" fact="0.4435"/>
              <dgm:constr type="t" for="ch" forName="image_3" refType="h" fact="0.2993"/>
              <dgm:constr type="w" for="ch" forName="image_3" refType="w" fact="0.1407"/>
              <dgm:constr type="h" for="ch" forName="image_3" refType="h" fact="0.1365"/>
              <dgm:constr type="l" for="ch" forName="image_accent_1" refType="w" fact="0.2318"/>
              <dgm:constr type="t" for="ch" forName="image_accent_1" refType="h" fact="0.4163"/>
              <dgm:constr type="w" for="ch" forName="image_accent_1" refType="w" fact="0.2344"/>
              <dgm:constr type="h" for="ch" forName="image_accent_1" refType="h" fact="0.2275"/>
              <dgm:constr type="l" for="ch" forName="image_1" refType="w" fact="0.2408"/>
              <dgm:constr type="t" for="ch" forName="image_1" refType="h" fact="0.425"/>
              <dgm:constr type="w" for="ch" forName="image_1" refType="w" fact="0.2164"/>
              <dgm:constr type="h" for="ch" forName="image_1" refType="h" fact="0.21"/>
              <dgm:constr type="l" for="ch" forName="parent_text_1" refType="w" fact="0"/>
              <dgm:constr type="t" for="ch" forName="parent_text_1" refType="h" fact="0.2993"/>
              <dgm:constr type="w" for="ch" forName="parent_text_1" refType="w" fact="0.3478"/>
              <dgm:constr type="h" for="ch" forName="parent_text_1" refType="h" fact="0.11"/>
              <dgm:constr type="l" for="ch" forName="accent_3" refType="w" fact="0.3813"/>
              <dgm:constr type="t" for="ch" forName="accent_3" refType="h" fact="0.2488"/>
              <dgm:constr type="w" for="ch" forName="accent_3" refType="w" fact="0.0696"/>
              <dgm:constr type="h" for="ch" forName="accent_3" refType="h" fact="0.0675"/>
              <dgm:constr type="l" for="ch" forName="parent_text_2" refType="w" fact="0.6311"/>
              <dgm:constr type="t" for="ch" forName="parent_text_2" refType="h" fact="0.4663"/>
              <dgm:constr type="w" for="ch" forName="parent_text_2" refType="w" fact="0.3478"/>
              <dgm:constr type="h" for="ch" forName="parent_text_2" refType="h" fact="0.105"/>
              <dgm:constr type="l" for="ch" forName="parent_text_4" refType="w" fact="0.5878"/>
              <dgm:constr type="t" for="ch" forName="parent_text_4" refType="h" fact="0.1618"/>
              <dgm:constr type="w" for="ch" forName="parent_text_4" refType="w" fact="0.3478"/>
              <dgm:constr type="h" for="ch" forName="parent_text_4" refType="h" fact="0.0944"/>
              <dgm:constr type="l" for="ch" forName="accent_4" refType="w" fact="0.7038"/>
              <dgm:constr type="t" for="ch" forName="accent_4" refType="h" fact="0"/>
              <dgm:constr type="w" for="ch" forName="accent_4" refType="w" fact="0.0258"/>
              <dgm:constr type="h" for="ch" forName="accent_4" refType="h" fact="0.025"/>
              <dgm:constr type="l" for="ch" forName="parent_text_5" refType="w" fact="0.6522"/>
              <dgm:constr type="t" for="ch" forName="parent_text_5" refType="h" fact="0.0625"/>
              <dgm:constr type="w" for="ch" forName="parent_text_5" refType="w" fact="0.3478"/>
              <dgm:constr type="h" for="ch" forName="parent_text_5" refType="h" fact="0.0863"/>
              <dgm:constr type="l" for="ch" forName="parent_text_3" refType="w" fact="0.6182"/>
              <dgm:constr type="t" for="ch" forName="parent_text_3" refType="h" fact="0.2993"/>
              <dgm:constr type="w" for="ch" forName="parent_text_3" refType="w" fact="0.3478"/>
              <dgm:constr type="h" for="ch" forName="parent_text_3" refType="h" fact="0.1365"/>
              <dgm:constr type="l" for="ch" forName="parent_text_6" refType="w" fact="0.02"/>
              <dgm:constr type="t" for="ch" forName="parent_text_6" refType="h" fact="0.6465"/>
              <dgm:constr type="w" for="ch" forName="parent_text_6" refType="w" fact="0.3478"/>
              <dgm:constr type="h" for="ch" forName="parent_text_6" refType="h" fact="0.1525"/>
              <dgm:constr type="l" for="ch" forName="accent_5" refType="w" fact="0.6265"/>
              <dgm:constr type="t" for="ch" forName="accent_5" refType="h" fact="0.02"/>
              <dgm:constr type="w" for="ch" forName="accent_5" refType="w" fact="0.0515"/>
              <dgm:constr type="h" for="ch" forName="accent_5" refType="h" fact="0.05"/>
              <dgm:constr type="l" for="ch" forName="parent_text_7" refType="w" fact="0.165"/>
              <dgm:constr type="t" for="ch" forName="parent_text_7" refType="h" fact="0.81"/>
              <dgm:constr type="w" for="ch" forName="parent_text_7" refType="w" fact="0.3478"/>
              <dgm:constr type="h" for="ch" forName="parent_text_7" refType="h" fact="0.077"/>
              <dgm:constr type="l" for="ch" forName="parent_text_8" refType="w" fact="0.275"/>
              <dgm:constr type="t" for="ch" forName="parent_text_8" refType="h" fact="0.89"/>
              <dgm:constr type="w" for="ch" forName="parent_text_8" refType="w" fact="0.3478"/>
              <dgm:constr type="h" for="ch" forName="parent_text_8" refType="h" fact="0.11"/>
            </dgm:constrLst>
          </dgm:if>
          <dgm:else name="Name33">
            <dgm:constrLst>
              <dgm:constr type="primFontSz" for="des" ptType="node" op="equ" val="65"/>
              <dgm:constr type="l" for="ch" forName="accent_1" refType="w" fact="0.2014"/>
              <dgm:constr type="t" for="ch" forName="accent_1" refType="h" fact="0.925"/>
              <dgm:constr type="w" for="ch" forName="accent_1" refType="w" fact="0.0386"/>
              <dgm:constr type="h" for="ch" forName="accent_1" refType="h" fact="0.0375"/>
              <dgm:constr type="l" for="ch" forName="accent_2" refType="w" fact="0.3431"/>
              <dgm:constr type="t" for="ch" forName="accent_2" refType="h" fact="0.575"/>
              <dgm:constr type="w" for="ch" forName="accent_2" refType="w" fact="0.0386"/>
              <dgm:constr type="h" for="ch" forName="accent_2" refType="h" fact="0.0375"/>
              <dgm:constr type="l" for="ch" forName="image_accent_8" refType="w" fact="0.253"/>
              <dgm:constr type="t" for="ch" forName="image_accent_8" refType="h" fact="0.8508"/>
              <dgm:constr type="w" for="ch" forName="image_accent_8" refType="w" fact="0.1022"/>
              <dgm:constr type="h" for="ch" forName="image_accent_8" refType="h" fact="0.0992"/>
              <dgm:constr type="l" for="ch" forName="image_8" refType="w" fact="0.2619"/>
              <dgm:constr type="t" for="ch" forName="image_8" refType="h" fact="0.8595"/>
              <dgm:constr type="w" for="ch" forName="image_8" refType="w" fact="0.0844"/>
              <dgm:constr type="h" for="ch" forName="image_8" refType="h" fact="0.0819"/>
              <dgm:constr type="l" for="ch" forName="image_accent_7" refType="w" fact="0.3606"/>
              <dgm:constr type="t" for="ch" forName="image_accent_7" refType="h" fact="0.7805"/>
              <dgm:constr type="w" for="ch" forName="image_accent_7" refType="w" fact="0.1103"/>
              <dgm:constr type="h" for="ch" forName="image_accent_7" refType="h" fact="0.107"/>
              <dgm:constr type="l" for="ch" forName="image_7" refType="w" fact="0.3671"/>
              <dgm:constr type="t" for="ch" forName="image_7" refType="h" fact="0.7868"/>
              <dgm:constr type="w" for="ch" forName="image_7" refType="w" fact="0.0973"/>
              <dgm:constr type="h" for="ch" forName="image_7" refType="h" fact="0.0944"/>
              <dgm:constr type="l" for="ch" forName="image_accent_6" refType="w" fact="0.4379"/>
              <dgm:constr type="t" for="ch" forName="image_accent_6" refType="h" fact="0.6375"/>
              <dgm:constr type="w" for="ch" forName="image_accent_6" refType="w" fact="0.1757"/>
              <dgm:constr type="h" for="ch" forName="image_accent_6" refType="h" fact="0.1706"/>
              <dgm:constr type="l" for="ch" forName="image_6" refType="w" fact="0.4471"/>
              <dgm:constr type="t" for="ch" forName="image_6" refType="h" fact="0.6465"/>
              <dgm:constr type="w" for="ch" forName="image_6" refType="w" fact="0.1572"/>
              <dgm:constr type="h" for="ch" forName="image_6" refType="h" fact="0.1525"/>
              <dgm:constr type="l" for="ch" forName="image_accent_5" refType="w" fact="0.3677"/>
              <dgm:constr type="t" for="ch" forName="image_accent_5" refType="h" fact="0.0555"/>
              <dgm:constr type="w" for="ch" forName="image_accent_5" refType="w" fact="0.1022"/>
              <dgm:constr type="h" for="ch" forName="image_accent_5" refType="h" fact="0.0992"/>
              <dgm:constr type="l" for="ch" forName="image_5" refType="w" fact="0.3738"/>
              <dgm:constr type="t" for="ch" forName="image_5" refType="h" fact="0.0613"/>
              <dgm:constr type="w" for="ch" forName="image_5" refType="w" fact="0.0902"/>
              <dgm:constr type="h" for="ch" forName="image_5" refType="h" fact="0.0875"/>
              <dgm:constr type="l" for="ch" forName="image_accent_4" refType="w" fact="0.437"/>
              <dgm:constr type="t" for="ch" forName="image_accent_4" refType="h" fact="0.1555"/>
              <dgm:constr type="w" for="ch" forName="image_accent_4" refType="w" fact="0.1103"/>
              <dgm:constr type="h" for="ch" forName="image_accent_4" refType="h" fact="0.107"/>
              <dgm:constr type="l" for="ch" forName="image_4" refType="w" fact="0.4434"/>
              <dgm:constr type="t" for="ch" forName="image_4" refType="h" fact="0.1618"/>
              <dgm:constr type="w" for="ch" forName="image_4" refType="w" fact="0.0973"/>
              <dgm:constr type="h" for="ch" forName="image_4" refType="h" fact="0.0944"/>
              <dgm:constr type="l" for="ch" forName="image_accent_2" refType="w" fact="0.3942"/>
              <dgm:constr type="t" for="ch" forName="image_accent_2" refType="h" fact="0.4593"/>
              <dgm:constr type="w" for="ch" forName="image_accent_2" refType="w" fact="0.1226"/>
              <dgm:constr type="h" for="ch" forName="image_accent_2" refType="h" fact="0.119"/>
              <dgm:constr type="l" for="ch" forName="image_2" refType="w" fact="0.4014"/>
              <dgm:constr type="t" for="ch" forName="image_2" refType="h" fact="0.4663"/>
              <dgm:constr type="w" for="ch" forName="image_2" refType="w" fact="0.1082"/>
              <dgm:constr type="h" for="ch" forName="image_2" refType="h" fact="0.105"/>
              <dgm:constr type="l" for="ch" forName="image_accent_3" refType="w" fact="0.4075"/>
              <dgm:constr type="t" for="ch" forName="image_accent_3" refType="h" fact="0.2913"/>
              <dgm:constr type="w" for="ch" forName="image_accent_3" refType="w" fact="0.1573"/>
              <dgm:constr type="h" for="ch" forName="image_accent_3" refType="h" fact="0.1526"/>
              <dgm:constr type="l" for="ch" forName="image_3" refType="w" fact="0.4158"/>
              <dgm:constr type="t" for="ch" forName="image_3" refType="h" fact="0.2993"/>
              <dgm:constr type="w" for="ch" forName="image_3" refType="w" fact="0.1407"/>
              <dgm:constr type="h" for="ch" forName="image_3" refType="h" fact="0.1365"/>
              <dgm:constr type="l" for="ch" forName="image_accent_1" refType="w" fact="0.5338"/>
              <dgm:constr type="t" for="ch" forName="image_accent_1" refType="h" fact="0.4163"/>
              <dgm:constr type="w" for="ch" forName="image_accent_1" refType="w" fact="0.2344"/>
              <dgm:constr type="h" for="ch" forName="image_accent_1" refType="h" fact="0.2275"/>
              <dgm:constr type="l" for="ch" forName="image_1" refType="w" fact="0.5428"/>
              <dgm:constr type="t" for="ch" forName="image_1" refType="h" fact="0.425"/>
              <dgm:constr type="w" for="ch" forName="image_1" refType="w" fact="0.2164"/>
              <dgm:constr type="h" for="ch" forName="image_1" refType="h" fact="0.21"/>
              <dgm:constr type="l" for="ch" forName="parent_text_1" refType="w" fact="0.6522"/>
              <dgm:constr type="t" for="ch" forName="parent_text_1" refType="h" fact="0.2993"/>
              <dgm:constr type="w" for="ch" forName="parent_text_1" refType="w" fact="0.3478"/>
              <dgm:constr type="h" for="ch" forName="parent_text_1" refType="h" fact="0.11"/>
              <dgm:constr type="l" for="ch" forName="accent_3" refType="w" fact="0.5492"/>
              <dgm:constr type="t" for="ch" forName="accent_3" refType="h" fact="0.2488"/>
              <dgm:constr type="w" for="ch" forName="accent_3" refType="w" fact="0.0696"/>
              <dgm:constr type="h" for="ch" forName="accent_3" refType="h" fact="0.0675"/>
              <dgm:constr type="l" for="ch" forName="parent_text_2" refType="w" fact="0.0211"/>
              <dgm:constr type="t" for="ch" forName="parent_text_2" refType="h" fact="0.4663"/>
              <dgm:constr type="w" for="ch" forName="parent_text_2" refType="w" fact="0.3478"/>
              <dgm:constr type="h" for="ch" forName="parent_text_2" refType="h" fact="0.105"/>
              <dgm:constr type="l" for="ch" forName="parent_text_4" refType="w" fact="0.0635"/>
              <dgm:constr type="t" for="ch" forName="parent_text_4" refType="h" fact="0.1618"/>
              <dgm:constr type="w" for="ch" forName="parent_text_4" refType="w" fact="0.3478"/>
              <dgm:constr type="h" for="ch" forName="parent_text_4" refType="h" fact="0.0944"/>
              <dgm:constr type="l" for="ch" forName="accent_4" refType="w" fact="0.2705"/>
              <dgm:constr type="t" for="ch" forName="accent_4" refType="h" fact="0"/>
              <dgm:constr type="w" for="ch" forName="accent_4" refType="w" fact="0.0258"/>
              <dgm:constr type="h" for="ch" forName="accent_4" refType="h" fact="0.025"/>
              <dgm:constr type="l" for="ch" forName="parent_text_5" refType="w" fact="0"/>
              <dgm:constr type="t" for="ch" forName="parent_text_5" refType="h" fact="0.0625"/>
              <dgm:constr type="w" for="ch" forName="parent_text_5" refType="w" fact="0.3478"/>
              <dgm:constr type="h" for="ch" forName="parent_text_5" refType="h" fact="0.0863"/>
              <dgm:constr type="l" for="ch" forName="parent_text_3" refType="w" fact="0.034"/>
              <dgm:constr type="t" for="ch" forName="parent_text_3" refType="h" fact="0.2993"/>
              <dgm:constr type="w" for="ch" forName="parent_text_3" refType="w" fact="0.3478"/>
              <dgm:constr type="h" for="ch" forName="parent_text_3" refType="h" fact="0.1365"/>
              <dgm:constr type="l" for="ch" forName="parent_text_6" refType="w" fact="0.635"/>
              <dgm:constr type="t" for="ch" forName="parent_text_6" refType="h" fact="0.6465"/>
              <dgm:constr type="w" for="ch" forName="parent_text_6" refType="w" fact="0.3478"/>
              <dgm:constr type="h" for="ch" forName="parent_text_6" refType="h" fact="0.1525"/>
              <dgm:constr type="l" for="ch" forName="accent_5" refType="w" fact="0.322"/>
              <dgm:constr type="t" for="ch" forName="accent_5" refType="h" fact="0.02"/>
              <dgm:constr type="w" for="ch" forName="accent_5" refType="w" fact="0.0515"/>
              <dgm:constr type="h" for="ch" forName="accent_5" refType="h" fact="0.05"/>
              <dgm:constr type="l" for="ch" forName="parent_text_7" refType="w" fact="0.49"/>
              <dgm:constr type="t" for="ch" forName="parent_text_7" refType="h" fact="0.81"/>
              <dgm:constr type="w" for="ch" forName="parent_text_7" refType="w" fact="0.3478"/>
              <dgm:constr type="h" for="ch" forName="parent_text_7" refType="h" fact="0.077"/>
              <dgm:constr type="l" for="ch" forName="parent_text_8" refType="w" fact="0.375"/>
              <dgm:constr type="t" for="ch" forName="parent_text_8" refType="h" fact="0.89"/>
              <dgm:constr type="w" for="ch" forName="parent_text_8" refType="w" fact="0.3478"/>
              <dgm:constr type="h" for="ch" forName="parent_text_8" refType="h" fact="0.11"/>
            </dgm:constrLst>
          </dgm:else>
        </dgm:choose>
      </dgm:else>
    </dgm:choose>
    <dgm:forEach name="wrapper" axis="self" ptType="parTrans">
      <dgm:forEach name="wrapper2" axis="self" ptType="sibTrans" st="2">
        <dgm:forEach name="imageAccentRepeat" axis="self">
          <dgm:layoutNode name="imageAccentRepeatNode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</dgm:forEach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forEach name="Name34" axis="ch" ptType="node" cnt="1">
      <dgm:layoutNode name="parent_text_1" styleLbl="revTx">
        <dgm:varLst>
          <dgm:chMax val="0"/>
          <dgm:chPref val="0"/>
          <dgm:bulletEnabled val="1"/>
        </dgm:varLst>
        <dgm:choose name="Name35">
          <dgm:if name="Name36" func="var" arg="dir" op="equ" val="norm">
            <dgm:alg type="tx">
              <dgm:param type="parTxLTRAlign" val="r"/>
              <dgm:param type="shpTxLTRAlignCh" val="r"/>
              <dgm:param type="txAnchorVert" val="b"/>
              <dgm:param type="lnSpCh" val="15"/>
            </dgm:alg>
          </dgm:if>
          <dgm:else name="Name37">
            <dgm:alg type="tx">
              <dgm:param type="parTxLTRAlign" val="l"/>
              <dgm:param type="shpTxLTRAlignCh" val="l"/>
              <dgm:param type="txAnchorVert" val="b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01"/>
        </dgm:constrLst>
        <dgm:ruleLst>
          <dgm:rule type="primFontSz" val="5" fact="NaN" max="NaN"/>
        </dgm:ruleLst>
      </dgm:layoutNode>
      <dgm:layoutNode name="image_accent_1">
        <dgm:alg type="sp"/>
        <dgm:shape xmlns:r="http://schemas.openxmlformats.org/officeDocument/2006/relationships" r:blip="">
          <dgm:adjLst/>
        </dgm:shape>
        <dgm:presOf/>
        <dgm:constrLst/>
        <dgm:forEach name="Name38" ref="imageAccentRepeat"/>
      </dgm:layoutNode>
      <dgm:layoutNode name="accent_1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39" axis="ch" ptType="sibTrans" hideLastTrans="0" cnt="1">
      <dgm:layoutNode name="image_1">
        <dgm:alg type="sp"/>
        <dgm:shape xmlns:r="http://schemas.openxmlformats.org/officeDocument/2006/relationships" r:blip="">
          <dgm:adjLst/>
        </dgm:shape>
        <dgm:presOf/>
        <dgm:constrLst/>
        <dgm:forEach name="Name40" ref="imageRepeat"/>
      </dgm:layoutNode>
    </dgm:forEach>
    <dgm:forEach name="Name41" axis="ch" ptType="node" st="2" cnt="1">
      <dgm:layoutNode name="parent_text_2" styleLbl="revTx">
        <dgm:varLst>
          <dgm:chMax val="0"/>
          <dgm:chPref val="0"/>
          <dgm:bulletEnabled val="1"/>
        </dgm:varLst>
        <dgm:choose name="Name42">
          <dgm:if name="Name43" func="var" arg="dir" op="equ" val="norm">
            <dgm:alg type="tx">
              <dgm:param type="parTxLTRAlign" val="l"/>
              <dgm:param type="lnSpCh" val="15"/>
            </dgm:alg>
          </dgm:if>
          <dgm:else name="Name44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2">
        <dgm:alg type="sp"/>
        <dgm:shape xmlns:r="http://schemas.openxmlformats.org/officeDocument/2006/relationships" r:blip="">
          <dgm:adjLst/>
        </dgm:shape>
        <dgm:presOf/>
        <dgm:constrLst/>
        <dgm:forEach name="Name45" ref="imageAccentRepeat"/>
      </dgm:layoutNode>
    </dgm:forEach>
    <dgm:forEach name="Name46" axis="ch" ptType="sibTrans" hideLastTrans="0" st="2" cnt="1">
      <dgm:layoutNode name="image_2">
        <dgm:alg type="sp"/>
        <dgm:shape xmlns:r="http://schemas.openxmlformats.org/officeDocument/2006/relationships" r:blip="">
          <dgm:adjLst/>
        </dgm:shape>
        <dgm:presOf/>
        <dgm:constrLst/>
        <dgm:forEach name="Name47" ref="imageRepeat"/>
      </dgm:layoutNode>
    </dgm:forEach>
    <dgm:forEach name="Name48" axis="ch" ptType="node" st="3" cnt="1">
      <dgm:layoutNode name="image_accent_3">
        <dgm:alg type="sp"/>
        <dgm:shape xmlns:r="http://schemas.openxmlformats.org/officeDocument/2006/relationships" r:blip="">
          <dgm:adjLst/>
        </dgm:shape>
        <dgm:presOf/>
        <dgm:constrLst/>
        <dgm:forEach name="Name49" ref="imageAccentRepeat"/>
      </dgm:layoutNode>
      <dgm:layoutNode name="parent_text_3" styleLbl="revTx">
        <dgm:varLst>
          <dgm:chMax val="0"/>
          <dgm:chPref val="0"/>
          <dgm:bulletEnabled val="1"/>
        </dgm:varLst>
        <dgm:choose name="Name50">
          <dgm:if name="Name51" func="var" arg="dir" op="equ" val="norm">
            <dgm:alg type="tx">
              <dgm:param type="parTxLTRAlign" val="l"/>
              <dgm:param type="lnSpCh" val="15"/>
            </dgm:alg>
          </dgm:if>
          <dgm:else name="Name52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accent_2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  <dgm:layoutNode name="accent_3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53" axis="ch" ptType="sibTrans" hideLastTrans="0" st="3" cnt="1">
      <dgm:layoutNode name="image_3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</dgm:forEach>
    <dgm:forEach name="Name55" axis="ch" ptType="node" st="4" cnt="1">
      <dgm:layoutNode name="image_accent_4">
        <dgm:alg type="sp"/>
        <dgm:shape xmlns:r="http://schemas.openxmlformats.org/officeDocument/2006/relationships" r:blip="">
          <dgm:adjLst/>
        </dgm:shape>
        <dgm:presOf/>
        <dgm:constrLst/>
        <dgm:forEach name="Name56" ref="imageAccentRepeat"/>
      </dgm:layoutNode>
      <dgm:layoutNode name="parent_text_4" styleLbl="revTx">
        <dgm:varLst>
          <dgm:chMax val="0"/>
          <dgm:chPref val="0"/>
          <dgm:bulletEnabled val="1"/>
        </dgm:varLst>
        <dgm:choose name="Name57">
          <dgm:if name="Name58" func="var" arg="dir" op="equ" val="norm">
            <dgm:alg type="tx">
              <dgm:param type="parTxLTRAlign" val="l"/>
              <dgm:param type="lnSpCh" val="15"/>
            </dgm:alg>
          </dgm:if>
          <dgm:else name="Name59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accent_4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60" axis="ch" ptType="sibTrans" hideLastTrans="0" st="4" cnt="1">
      <dgm:layoutNode name="image_4">
        <dgm:alg type="sp"/>
        <dgm:shape xmlns:r="http://schemas.openxmlformats.org/officeDocument/2006/relationships" r:blip="">
          <dgm:adjLst/>
        </dgm:shape>
        <dgm:presOf/>
        <dgm:constrLst/>
        <dgm:forEach name="Name61" ref="imageRepeat"/>
      </dgm:layoutNode>
    </dgm:forEach>
    <dgm:forEach name="Name62" axis="ch" ptType="node" st="5" cnt="1">
      <dgm:layoutNode name="image_accent_5">
        <dgm:alg type="sp"/>
        <dgm:shape xmlns:r="http://schemas.openxmlformats.org/officeDocument/2006/relationships" r:blip="">
          <dgm:adjLst/>
        </dgm:shape>
        <dgm:presOf/>
        <dgm:constrLst/>
        <dgm:forEach name="Name63" ref="imageAccentRepeat"/>
      </dgm:layoutNode>
      <dgm:layoutNode name="parent_text_5" styleLbl="revTx">
        <dgm:varLst>
          <dgm:chMax val="0"/>
          <dgm:chPref val="0"/>
          <dgm:bulletEnabled val="1"/>
        </dgm:varLst>
        <dgm:choose name="Name64">
          <dgm:if name="Name65" func="var" arg="dir" op="equ" val="norm">
            <dgm:alg type="tx">
              <dgm:param type="parTxLTRAlign" val="l"/>
              <dgm:param type="lnSpCh" val="15"/>
            </dgm:alg>
          </dgm:if>
          <dgm:else name="Name66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sibTrans" hideLastTrans="0" st="5" cnt="1">
      <dgm:layoutNode name="image_5">
        <dgm:alg type="sp"/>
        <dgm:shape xmlns:r="http://schemas.openxmlformats.org/officeDocument/2006/relationships" r:blip="">
          <dgm:adjLst/>
        </dgm:shape>
        <dgm:presOf/>
        <dgm:constrLst/>
        <dgm:forEach name="Name68" ref="imageRepeat"/>
      </dgm:layoutNode>
    </dgm:forEach>
    <dgm:forEach name="Name69" axis="ch" ptType="node" st="6" cnt="1">
      <dgm:layoutNode name="parent_text_6" styleLbl="revTx">
        <dgm:varLst>
          <dgm:chMax val="0"/>
          <dgm:chPref val="0"/>
          <dgm:bulletEnabled val="1"/>
        </dgm:varLst>
        <dgm:choose name="Name70">
          <dgm:if name="Name71" func="var" arg="dir" op="equ" val="norm">
            <dgm:alg type="tx">
              <dgm:param type="parTxLTRAlign" val="r"/>
              <dgm:param type="shpTxLTRAlignCh" val="r"/>
              <dgm:param type="lnSpCh" val="15"/>
            </dgm:alg>
          </dgm:if>
          <dgm:else name="Name72">
            <dgm:alg type="tx">
              <dgm:param type="parTxLTRAlign" val="l"/>
              <dgm:param type="shpTxLTRAlignCh" val="l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6">
        <dgm:alg type="sp"/>
        <dgm:shape xmlns:r="http://schemas.openxmlformats.org/officeDocument/2006/relationships" r:blip="">
          <dgm:adjLst/>
        </dgm:shape>
        <dgm:presOf/>
        <dgm:constrLst/>
        <dgm:forEach name="Name73" ref="imageAccentRepeat"/>
      </dgm:layoutNode>
      <dgm:layoutNode name="accent_5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74" axis="ch" ptType="sibTrans" hideLastTrans="0" st="6" cnt="1">
      <dgm:layoutNode name="image_6">
        <dgm:alg type="sp"/>
        <dgm:shape xmlns:r="http://schemas.openxmlformats.org/officeDocument/2006/relationships" r:blip="">
          <dgm:adjLst/>
        </dgm:shape>
        <dgm:presOf/>
        <dgm:constrLst/>
        <dgm:forEach name="Name75" ref="imageRepeat"/>
      </dgm:layoutNode>
    </dgm:forEach>
    <dgm:forEach name="Name76" axis="ch" ptType="node" st="7" cnt="1">
      <dgm:layoutNode name="parent_text_7" styleLbl="revTx">
        <dgm:varLst>
          <dgm:chMax val="0"/>
          <dgm:chPref val="0"/>
          <dgm:bulletEnabled val="1"/>
        </dgm:varLst>
        <dgm:choose name="Name77">
          <dgm:if name="Name78" func="var" arg="dir" op="equ" val="norm">
            <dgm:alg type="tx">
              <dgm:param type="parTxLTRAlign" val="r"/>
              <dgm:param type="shpTxLTRAlignCh" val="r"/>
              <dgm:param type="txAnchorVert" val="t"/>
              <dgm:param type="lnSpCh" val="15"/>
            </dgm:alg>
          </dgm:if>
          <dgm:else name="Name79">
            <dgm:alg type="tx">
              <dgm:param type="parTxLTRAlign" val="l"/>
              <dgm:param type="shpTxLTRAlignCh" val="l"/>
              <dgm:param type="txAnchorVert" val="t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7">
        <dgm:alg type="sp"/>
        <dgm:shape xmlns:r="http://schemas.openxmlformats.org/officeDocument/2006/relationships" r:blip="">
          <dgm:adjLst/>
        </dgm:shape>
        <dgm:presOf/>
        <dgm:constrLst/>
        <dgm:forEach name="Name80" ref="imageAccentRepeat"/>
      </dgm:layoutNode>
    </dgm:forEach>
    <dgm:forEach name="Name81" axis="ch" ptType="sibTrans" hideLastTrans="0" st="7" cnt="1">
      <dgm:layoutNode name="image_7">
        <dgm:alg type="sp"/>
        <dgm:shape xmlns:r="http://schemas.openxmlformats.org/officeDocument/2006/relationships" r:blip="">
          <dgm:adjLst/>
        </dgm:shape>
        <dgm:presOf/>
        <dgm:constrLst/>
        <dgm:forEach name="Name82" ref="imageRepeat"/>
      </dgm:layoutNode>
    </dgm:forEach>
    <dgm:forEach name="Name83" axis="ch" ptType="node" st="8" cnt="1">
      <dgm:layoutNode name="parent_text_8" styleLbl="revTx">
        <dgm:varLst>
          <dgm:chMax val="0"/>
          <dgm:chPref val="0"/>
          <dgm:bulletEnabled val="1"/>
        </dgm:varLst>
        <dgm:choose name="Name84">
          <dgm:if name="Name85" func="var" arg="dir" op="equ" val="norm">
            <dgm:alg type="tx">
              <dgm:param type="parTxLTRAlign" val="r"/>
              <dgm:param type="shpTxLTRAlignCh" val="r"/>
              <dgm:param type="txAnchorVert" val="t"/>
              <dgm:param type="lnSpCh" val="15"/>
            </dgm:alg>
          </dgm:if>
          <dgm:else name="Name86">
            <dgm:alg type="tx">
              <dgm:param type="parTxLTRAlign" val="l"/>
              <dgm:param type="shpTxLTRAlignCh" val="l"/>
              <dgm:param type="txAnchorVert" val="t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8">
        <dgm:alg type="sp"/>
        <dgm:shape xmlns:r="http://schemas.openxmlformats.org/officeDocument/2006/relationships" r:blip="">
          <dgm:adjLst/>
        </dgm:shape>
        <dgm:presOf/>
        <dgm:constrLst/>
        <dgm:forEach name="Name87" ref="imageAccentRepeat"/>
      </dgm:layoutNode>
    </dgm:forEach>
    <dgm:forEach name="Name88" axis="ch" ptType="sibTrans" hideLastTrans="0" st="8" cnt="1">
      <dgm:layoutNode name="image_8">
        <dgm:alg type="sp"/>
        <dgm:shape xmlns:r="http://schemas.openxmlformats.org/officeDocument/2006/relationships" r:blip="">
          <dgm:adjLst/>
        </dgm:shape>
        <dgm:presOf/>
        <dgm:constrLst/>
        <dgm:forEach name="Name89" ref="imageRepeat"/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7A07-96C3-42AF-943D-953C86C3D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0472" y="1463557"/>
            <a:ext cx="9144000" cy="2387600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E38DF-F503-4E79-B1B0-16489708A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90472" y="3943232"/>
            <a:ext cx="9144000" cy="1655762"/>
          </a:xfrm>
        </p:spPr>
        <p:txBody>
          <a:bodyPr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46538D75-00C2-DE73-4C65-FE94AC658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50B8E-A176-49F2-A3C1-FEDA0200170B}" type="datetime2">
              <a:rPr lang="en-US" smtClean="0"/>
              <a:t>Thursday, March 27, 2025</a:t>
            </a:fld>
            <a:endParaRPr lang="en-US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6B601B81-68C1-B63A-105C-EC637DF56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E9F3E495-0415-392A-9A07-34555BBC7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205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D930A-6467-4C46-BA13-A0F5EC12F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1977A-7872-4BE8-8C5C-D2099BEDB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268C47-2910-B99C-EC67-F6649ADC2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2A49D-4A7C-4944-9802-8EE0B5A6CEDD}" type="datetime2">
              <a:rPr lang="en-US" smtClean="0"/>
              <a:t>Thursday, March 27, 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019515-4A04-FBE0-E89C-86ECBB7E9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D9C272-2490-C827-9BE5-9CEE41850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872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76A9FC-D582-4FC8-B641-9F77B4DD1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32613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A1683-12F6-4BA6-AD1A-F98C60951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3943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FF68BE-C313-C839-B719-0339AC344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89DDD-3B11-4150-8B39-3662C10D8BF9}" type="datetime2">
              <a:rPr lang="en-US" smtClean="0"/>
              <a:t>Thursday, March 27, 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4F4E5F-FFF4-F934-3DD9-134F8D242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FE0F82-88EB-FAE2-FC02-99D5EE301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032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4413-82C1-4EBC-8C6B-BC5F842D1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F029A-192E-4A44-ACC7-6C5212C77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4" y="1825625"/>
            <a:ext cx="10515600" cy="420638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A25CBB87-BE9B-82CE-8A24-F21EEA036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97BA6-BEF8-495F-ACCD-8D19769E4FC6}" type="datetime2">
              <a:rPr lang="en-US" smtClean="0"/>
              <a:t>Thursday, March 27, 2025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B2131628-C033-9728-C4CF-90CDBCB89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67216CA-9A26-BBE7-68A3-9237D22CD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905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F4BC-D1E9-40F0-A26B-9EA9B6B69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081941"/>
            <a:ext cx="10515600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974A6-FAB9-47DA-8F1A-701DFC8DF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3961666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B034DD9-4A61-318F-88CF-79721B55A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7292D-4609-4E55-92E3-C12C6A1234E8}" type="datetime2">
              <a:rPr lang="en-US" smtClean="0"/>
              <a:t>Thursday, March 27, 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496DA99-E916-9F7C-9E88-AA06046AE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1CC86B5-B6B3-4633-0D90-AACB44D0D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872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78F7F10-35F6-E392-D41B-3CD300D5CCF8}"/>
              </a:ext>
            </a:extLst>
          </p:cNvPr>
          <p:cNvSpPr/>
          <p:nvPr/>
        </p:nvSpPr>
        <p:spPr>
          <a:xfrm>
            <a:off x="0" y="685800"/>
            <a:ext cx="11494008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264F76-994F-4AB5-B17B-46C0C2FA5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69B3B-A540-4556-98C8-1F49704A7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4" y="1825625"/>
            <a:ext cx="5181600" cy="4206382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>
              <a:buChar char="¬"/>
            </a:pPr>
            <a:r>
              <a:rPr lang="en-US"/>
              <a:t>Click to edit Master text styles</a:t>
            </a:r>
          </a:p>
          <a:p>
            <a:pPr lvl="1">
              <a:buChar char="¬"/>
            </a:pPr>
            <a:r>
              <a:rPr lang="en-US"/>
              <a:t>Second level</a:t>
            </a:r>
          </a:p>
          <a:p>
            <a:pPr lvl="2">
              <a:buChar char="¬"/>
            </a:pPr>
            <a:r>
              <a:rPr lang="en-US"/>
              <a:t>Third level</a:t>
            </a:r>
          </a:p>
          <a:p>
            <a:pPr lvl="3">
              <a:buChar char="¬"/>
            </a:pPr>
            <a:r>
              <a:rPr lang="en-US"/>
              <a:t>Fourth level</a:t>
            </a:r>
          </a:p>
          <a:p>
            <a:pPr lvl="4">
              <a:buChar char="¬"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72438-7C63-48F2-9D6F-2461BFD6D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56178" y="1825625"/>
            <a:ext cx="5180046" cy="4206382"/>
          </a:xfrm>
        </p:spPr>
        <p:txBody>
          <a:bodyPr/>
          <a:lstStyle>
            <a:lvl1pPr marL="228600" indent="-228600">
              <a:buFont typeface="Wingdings 2" panose="05020102010507070707" pitchFamily="18" charset="2"/>
              <a:buChar char="¬"/>
              <a:defRPr/>
            </a:lvl1pPr>
            <a:lvl2pPr marL="685800" indent="-228600">
              <a:buFont typeface="Wingdings 2" panose="05020102010507070707" pitchFamily="18" charset="2"/>
              <a:buChar char="¬"/>
              <a:defRPr/>
            </a:lvl2pPr>
            <a:lvl3pPr marL="1143000" indent="-228600">
              <a:buFont typeface="Wingdings 2" panose="05020102010507070707" pitchFamily="18" charset="2"/>
              <a:buChar char="¬"/>
              <a:defRPr/>
            </a:lvl3pPr>
            <a:lvl4pPr marL="1600200" indent="-228600">
              <a:buFont typeface="Wingdings 2" panose="05020102010507070707" pitchFamily="18" charset="2"/>
              <a:buChar char="¬"/>
              <a:defRPr/>
            </a:lvl4pPr>
            <a:lvl5pPr marL="2057400" indent="-22860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35274CEC-210E-BC97-9B79-A7D801E4B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E0E29-2C79-4A2A-B61C-A21B8362A50A}" type="datetime2">
              <a:rPr lang="en-US" smtClean="0"/>
              <a:t>Thursday, March 27, 2025</a:t>
            </a:fld>
            <a:endParaRPr lang="en-US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486B3D53-F805-C08E-2359-498218FC6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61C4695B-D7BD-45F7-EB23-6FDAF2410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226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A1F52B7-5271-53AA-8260-0CF50FF8DA3C}"/>
              </a:ext>
            </a:extLst>
          </p:cNvPr>
          <p:cNvSpPr/>
          <p:nvPr/>
        </p:nvSpPr>
        <p:spPr>
          <a:xfrm>
            <a:off x="0" y="685800"/>
            <a:ext cx="11494008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2F9955-0460-4A20-8FC6-30059556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78" y="365125"/>
            <a:ext cx="10515600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5DDA7-4AAD-4EBE-880C-200E5F10A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217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17496-E470-4CF6-884C-F07390A46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2178" y="2505075"/>
            <a:ext cx="5157787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438EA-D381-4F22-A911-ECDD6D04F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5459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255FA-A04D-49F2-8DB4-3CC082D0D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54590" y="2505075"/>
            <a:ext cx="5183188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7198C3F1-4E77-7888-CDB8-CF9406E4A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A0177-5432-41AC-9593-8EC96BFF4F82}" type="datetime2">
              <a:rPr lang="en-US" smtClean="0"/>
              <a:t>Thursday, March 27, 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93561D3-90F6-AD82-BCFE-90F9427D8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32F9B33-3FA7-526F-7B45-342EB64A1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057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1F235-FBFF-453E-B90A-5758ED47C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938306"/>
            <a:ext cx="10515600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9328E63-E075-39E2-BAA7-30CCAE2E7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29A7B-B2F1-41A3-B969-4E25F618B967}" type="datetime2">
              <a:rPr lang="en-US" smtClean="0"/>
              <a:t>Thursday, March 27, 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2A5894A5-0E01-F43E-C68A-2EFAB2EB8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250128C-CE40-2B40-1B89-7E9AAAAC4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77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281B99-C6A0-F92A-BDD3-BB362196501C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B8367C-67E1-A50A-1584-F859A6FED9C9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BB8861-51D7-741E-6B2C-25412D40E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98B79-F222-4FD1-8713-07459E1B5004}" type="datetime2">
              <a:rPr lang="en-US" smtClean="0"/>
              <a:t>Thursday, March 27,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D69A2F-0657-B33B-8334-C458A9538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B4FC84-48ED-0480-2497-FCD84C127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255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2261-8522-4437-B612-7C7100D18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10512425" cy="1600200"/>
          </a:xfrm>
        </p:spPr>
        <p:txBody>
          <a:bodyPr anchor="b">
            <a:normAutofit/>
          </a:bodyPr>
          <a:lstStyle>
            <a:lvl1pPr>
              <a:defRPr sz="5200">
                <a:latin typeface="Dante (Headings)2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AA0AF-3F50-42BD-84B4-E70C3D004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2830" y="2199340"/>
            <a:ext cx="6172200" cy="366171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C702B-2C4D-4590-8BEE-31940145C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3932237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3F37370-7C05-0AAE-A0C3-9EE620A84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630FD-0818-4065-B5FE-410552D9B1BC}" type="datetime2">
              <a:rPr lang="en-US" smtClean="0"/>
              <a:t>Thursday, March 27, 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900B8E3-39E6-A88A-BBFB-717596EB3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48E340D-1840-D987-3EEA-963BDDE31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47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334B-3019-4CA1-B658-779001922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3932237" cy="16002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D3CC12-FD6B-41A3-BF67-D600CC438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81276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B2BD5-DC18-460B-BFCC-5B2447D2B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3932237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0F28E44-58BB-553B-BBD0-F292C66CC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2D289-0EBF-40C7-B6E8-60285281F180}" type="datetime2">
              <a:rPr lang="en-US" smtClean="0"/>
              <a:t>Thursday, March 27, 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F22D156-E5FE-F118-0553-B401F1965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8AEE0A6-6120-9BA2-5751-E0E2D8CF0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324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4B53B4F-080C-8523-03AD-871CC3B8D168}"/>
              </a:ext>
            </a:extLst>
          </p:cNvPr>
          <p:cNvSpPr/>
          <p:nvPr/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3B790B-70BD-FD52-2540-F1DA4882170E}"/>
              </a:ext>
            </a:extLst>
          </p:cNvPr>
          <p:cNvSpPr/>
          <p:nvPr/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 descr="Tag=AccentColor&#10;Flavor=Light&#10;Target=Line">
            <a:extLst>
              <a:ext uri="{FF2B5EF4-FFF2-40B4-BE49-F238E27FC236}">
                <a16:creationId xmlns:a16="http://schemas.microsoft.com/office/drawing/2014/main" id="{7D4FC5F0-CBD6-AEEB-4902-28D624068890}"/>
              </a:ext>
            </a:extLst>
          </p:cNvPr>
          <p:cNvCxnSpPr>
            <a:cxnSpLocks/>
          </p:cNvCxnSpPr>
          <p:nvPr/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 descr="Tag=AccentColor&#10;Flavor=Light&#10;Target=Line">
            <a:extLst>
              <a:ext uri="{FF2B5EF4-FFF2-40B4-BE49-F238E27FC236}">
                <a16:creationId xmlns:a16="http://schemas.microsoft.com/office/drawing/2014/main" id="{FA9EB4DB-DDA5-1A45-7D87-B2BF67D2D1C3}"/>
              </a:ext>
            </a:extLst>
          </p:cNvPr>
          <p:cNvCxnSpPr>
            <a:cxnSpLocks/>
          </p:cNvCxnSpPr>
          <p:nvPr/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AF870-601F-4570-A8A9-1003F8939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CCECD-B6E7-4C40-8A84-65FD5A3F0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EFA4D-0E39-4E26-B43C-5D1084B3B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fld id="{94CDC665-7415-4DAF-AE09-B9BBC1907393}" type="datetime2">
              <a:rPr lang="en-US" smtClean="0"/>
              <a:t>Thursday, March 27, 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851EA-2F2C-4012-8B96-51179BDD1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196328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B8ACB-7A60-4D76-A149-0C57A30E0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-18288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7BE69E03-4804-4553-A1EC-F089884EF50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5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Wingdings 2" panose="05020102010507070707" pitchFamily="18" charset="2"/>
        <a:buChar char="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sv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sv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comopt.ifi.uni-heidelberg.de/software/TSPLIB95/" TargetMode="External"/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sv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sv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sv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sv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sv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sv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0.svg"/><Relationship Id="rId5" Type="http://schemas.openxmlformats.org/officeDocument/2006/relationships/image" Target="../media/image59.png"/><Relationship Id="rId4" Type="http://schemas.openxmlformats.org/officeDocument/2006/relationships/image" Target="../media/image58.sv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e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955B3A-C08D-43E6-ABEF-A4F616FB6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19694A-8B4E-4127-9C08-9B8F39B6F2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2D36E6B-D7EF-409B-B48D-1628C06EE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23E2B99-8EBE-4F39-9A4B-C773E46467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899" y="3854831"/>
            <a:ext cx="5278995" cy="2156581"/>
          </a:xfrm>
        </p:spPr>
        <p:txBody>
          <a:bodyPr anchor="t">
            <a:normAutofit/>
          </a:bodyPr>
          <a:lstStyle/>
          <a:p>
            <a:pPr algn="l"/>
            <a:r>
              <a:rPr lang="es-MX" sz="4800" noProof="0" dirty="0"/>
              <a:t>Algoritmo Genético en Casos Reales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CADA5D0-487F-4524-6958-907CDA3908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56182" y="3854830"/>
            <a:ext cx="4700133" cy="2156579"/>
          </a:xfrm>
        </p:spPr>
        <p:txBody>
          <a:bodyPr anchor="t">
            <a:normAutofit/>
          </a:bodyPr>
          <a:lstStyle/>
          <a:p>
            <a:pPr algn="l"/>
            <a:r>
              <a:rPr lang="es-MX" sz="2200" noProof="0" dirty="0"/>
              <a:t>Ing. Braulio Jesús Montoya Padilla</a:t>
            </a:r>
          </a:p>
          <a:p>
            <a:pPr algn="l"/>
            <a:r>
              <a:rPr lang="es-MX" sz="2200" noProof="0" dirty="0"/>
              <a:t>Congreso de Ciencias Exactas </a:t>
            </a:r>
          </a:p>
        </p:txBody>
      </p:sp>
      <p:sp>
        <p:nvSpPr>
          <p:cNvPr id="51" name="Rectangle 14">
            <a:extLst>
              <a:ext uri="{FF2B5EF4-FFF2-40B4-BE49-F238E27FC236}">
                <a16:creationId xmlns:a16="http://schemas.microsoft.com/office/drawing/2014/main" id="{816D2053-BB10-4615-A38D-86EEC0D86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422144" cy="3599020"/>
          </a:xfrm>
          <a:prstGeom prst="rect">
            <a:avLst/>
          </a:prstGeom>
          <a:solidFill>
            <a:srgbClr val="1C7DFF">
              <a:alpha val="25000"/>
            </a:srgb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MX" sz="3000" b="0" i="0" u="none" strike="noStrike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3E8270-A8E3-F2BE-DCC2-3C05DB9481C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0344" r="-1" b="31004"/>
          <a:stretch/>
        </p:blipFill>
        <p:spPr>
          <a:xfrm>
            <a:off x="422145" y="10"/>
            <a:ext cx="11082529" cy="3599011"/>
          </a:xfrm>
          <a:prstGeom prst="rect">
            <a:avLst/>
          </a:prstGeom>
        </p:spPr>
      </p:pic>
      <p:cxnSp>
        <p:nvCxnSpPr>
          <p:cNvPr id="52" name="Straight Connector 16">
            <a:extLst>
              <a:ext uri="{FF2B5EF4-FFF2-40B4-BE49-F238E27FC236}">
                <a16:creationId xmlns:a16="http://schemas.microsoft.com/office/drawing/2014/main" id="{CF2CC60F-C99A-48C5-856F-3C79856E9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1C7D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18">
            <a:extLst>
              <a:ext uri="{FF2B5EF4-FFF2-40B4-BE49-F238E27FC236}">
                <a16:creationId xmlns:a16="http://schemas.microsoft.com/office/drawing/2014/main" id="{D8A2ED1C-4B10-41E7-9BF6-7447B99B9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1C7D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0329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Background Gray Rectangle">
            <a:extLst>
              <a:ext uri="{FF2B5EF4-FFF2-40B4-BE49-F238E27FC236}">
                <a16:creationId xmlns:a16="http://schemas.microsoft.com/office/drawing/2014/main" id="{B103F26A-B02C-4135-96B0-37912A33C8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14198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823A3A0-1AEE-4C9F-9577-A624AA5BD1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3E0691A-3834-41DB-B58A-F0D41ACA4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853C8F4-4F0B-B15D-CEC8-D765E3F46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408" y="680192"/>
            <a:ext cx="4978186" cy="5199708"/>
          </a:xfrm>
        </p:spPr>
        <p:txBody>
          <a:bodyPr>
            <a:normAutofit/>
          </a:bodyPr>
          <a:lstStyle/>
          <a:p>
            <a:r>
              <a:rPr lang="es-MX" sz="4800" noProof="0" dirty="0"/>
              <a:t>Estructura General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B3A08C5D-7678-F4C2-9971-2F02E48826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8122149"/>
              </p:ext>
            </p:extLst>
          </p:nvPr>
        </p:nvGraphicFramePr>
        <p:xfrm>
          <a:off x="6096000" y="680191"/>
          <a:ext cx="4918746" cy="51997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346E7F-6ED6-705C-D5E0-AC72537E1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4676" y="-14198"/>
            <a:ext cx="685800" cy="6858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7BE69E03-4804-4553-A1EC-F089884EF50F}" type="slidenum">
              <a:rPr lang="es-MX" noProof="0" smtClean="0"/>
              <a:pPr>
                <a:spcAft>
                  <a:spcPts val="600"/>
                </a:spcAft>
              </a:pPr>
              <a:t>10</a:t>
            </a:fld>
            <a:endParaRPr lang="es-MX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9DEAFD8-E838-A640-FA1A-9B5454BCB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2376" y="6217920"/>
            <a:ext cx="7195367" cy="64008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s-MX" noProof="0" dirty="0"/>
              <a:t>Fundamentos y Primera Aplicación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9BD279-68D6-4374-A25D-0443582490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A223393-D916-47A5-833D-85E9ECDA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685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F9286D4-7AB4-4607-B491-39A595357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 dirty="0"/>
          </a:p>
        </p:txBody>
      </p:sp>
      <p:sp>
        <p:nvSpPr>
          <p:cNvPr id="14" name="Background Gray Rectangle">
            <a:extLst>
              <a:ext uri="{FF2B5EF4-FFF2-40B4-BE49-F238E27FC236}">
                <a16:creationId xmlns:a16="http://schemas.microsoft.com/office/drawing/2014/main" id="{C5547980-FC15-420A-AB09-867110FD6F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 noProof="0" dirty="0"/>
          </a:p>
        </p:txBody>
      </p:sp>
      <p:sp>
        <p:nvSpPr>
          <p:cNvPr id="16" name="White Rectangle">
            <a:extLst>
              <a:ext uri="{FF2B5EF4-FFF2-40B4-BE49-F238E27FC236}">
                <a16:creationId xmlns:a16="http://schemas.microsoft.com/office/drawing/2014/main" id="{DB5A9F3F-CEFA-48C9-BA7B-BD2EBBC71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3B0AD9B-7F77-9406-8CF1-CEFDF2C25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1688" y="948519"/>
            <a:ext cx="4185360" cy="4976179"/>
          </a:xfrm>
        </p:spPr>
        <p:txBody>
          <a:bodyPr>
            <a:normAutofit/>
          </a:bodyPr>
          <a:lstStyle/>
          <a:p>
            <a:r>
              <a:rPr lang="es-MX" noProof="0" dirty="0"/>
              <a:t>Pasos para Implementar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0988BCE-769B-1C1A-4C54-3DCE69875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4676" y="-14198"/>
            <a:ext cx="685800" cy="6858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BE69E03-4804-4553-A1EC-F089884EF50F}" type="slidenum">
              <a:rPr lang="es-MX" noProof="0" smtClean="0"/>
              <a:pPr>
                <a:spcAft>
                  <a:spcPts val="600"/>
                </a:spcAft>
              </a:pPr>
              <a:t>11</a:t>
            </a:fld>
            <a:endParaRPr lang="es-MX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31DA7DD-EE60-7097-77F2-3EC262F90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42943" y="6217920"/>
            <a:ext cx="4114800" cy="64008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s-MX" noProof="0" dirty="0"/>
              <a:t>Fundamentos y Primera Aplicación</a:t>
            </a:r>
          </a:p>
        </p:txBody>
      </p:sp>
      <p:cxnSp>
        <p:nvCxnSpPr>
          <p:cNvPr id="18" name="Vertical Connector">
            <a:extLst>
              <a:ext uri="{FF2B5EF4-FFF2-40B4-BE49-F238E27FC236}">
                <a16:creationId xmlns:a16="http://schemas.microsoft.com/office/drawing/2014/main" id="{5EF257B4-536F-43F8-B592-C5C82EC9D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Horizontal Connector 2">
            <a:extLst>
              <a:ext uri="{FF2B5EF4-FFF2-40B4-BE49-F238E27FC236}">
                <a16:creationId xmlns:a16="http://schemas.microsoft.com/office/drawing/2014/main" id="{C267A879-D70E-4568-868D-00157FAC4A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Marcador de contenido 2">
            <a:extLst>
              <a:ext uri="{FF2B5EF4-FFF2-40B4-BE49-F238E27FC236}">
                <a16:creationId xmlns:a16="http://schemas.microsoft.com/office/drawing/2014/main" id="{D249B05C-194D-90A2-3849-6BAD4860C8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3943097"/>
              </p:ext>
            </p:extLst>
          </p:nvPr>
        </p:nvGraphicFramePr>
        <p:xfrm>
          <a:off x="248140" y="753026"/>
          <a:ext cx="6635260" cy="53813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81540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ED6799D-4A30-4426-B1D1-73A16A53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8D53964-75DB-47FC-995E-A11B07A07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01D54AB-1B89-42B2-90D1-A01C9152C4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0B5DA58-2A89-15E5-D3A4-D8700AA11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898" y="302859"/>
            <a:ext cx="4548657" cy="2882980"/>
          </a:xfrm>
        </p:spPr>
        <p:txBody>
          <a:bodyPr anchor="b">
            <a:normAutofit/>
          </a:bodyPr>
          <a:lstStyle/>
          <a:p>
            <a:r>
              <a:rPr lang="es-MX" sz="4800" noProof="0" dirty="0"/>
              <a:t>Codificación de las Soluciones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25C074-0D9A-2830-4FA5-858524A4D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4676" y="-14198"/>
            <a:ext cx="685800" cy="6858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BE69E03-4804-4553-A1EC-F089884EF50F}" type="slidenum">
              <a:rPr lang="es-MX" noProof="0" smtClean="0"/>
              <a:pPr>
                <a:spcAft>
                  <a:spcPts val="600"/>
                </a:spcAft>
              </a:pPr>
              <a:t>12</a:t>
            </a:fld>
            <a:endParaRPr lang="es-MX" noProof="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A814AC-17AE-4DC7-7933-67060F823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898" y="3354749"/>
            <a:ext cx="4548656" cy="25824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1800" noProof="0" dirty="0"/>
              <a:t>El problema </a:t>
            </a:r>
            <a:r>
              <a:rPr lang="es-MX" sz="1800" b="1" noProof="0" dirty="0" err="1"/>
              <a:t>One-max</a:t>
            </a:r>
            <a:r>
              <a:rPr lang="es-MX" sz="1800" noProof="0" dirty="0"/>
              <a:t> es un problema clásico en el campo de los algoritmos genéticos. Implica maximizar el número de unos en un vector binaria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E968B94-2F72-46AB-A472-24208E41E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2376" y="6217920"/>
            <a:ext cx="7195367" cy="64008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s-MX" noProof="0" dirty="0"/>
              <a:t>Fundamentos y Primera Aplicación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986B129-4161-4F17-B0F0-C5532551D3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1455C73-3A5E-4FE8-8383-DD667D9A62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79712DE8-94E0-4F45-81D9-37AF7A32F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109854" y="685796"/>
            <a:ext cx="5391685" cy="5492009"/>
          </a:xfrm>
          <a:prstGeom prst="rect">
            <a:avLst/>
          </a:prstGeom>
          <a:solidFill>
            <a:schemeClr val="accent1">
              <a:alpha val="20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MX" sz="3000" b="0" i="0" u="none" strike="noStrike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D11606B-069B-14B4-BB6F-F77D6C8B33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832230" y="2993814"/>
            <a:ext cx="4035283" cy="913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080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ED6799D-4A30-4426-B1D1-73A16A53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8D53964-75DB-47FC-995E-A11B07A07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01D54AB-1B89-42B2-90D1-A01C9152C4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D76DE36-AAA5-1B76-7693-26037671A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898" y="302859"/>
            <a:ext cx="4548657" cy="2882980"/>
          </a:xfrm>
        </p:spPr>
        <p:txBody>
          <a:bodyPr anchor="b">
            <a:normAutofit/>
          </a:bodyPr>
          <a:lstStyle/>
          <a:p>
            <a:r>
              <a:rPr lang="es-MX" sz="4800" noProof="0" dirty="0"/>
              <a:t>Generar Soluciones Aleatorias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731F4B9-D503-C5C9-5FFD-9D4B1402D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4676" y="-14198"/>
            <a:ext cx="685800" cy="6858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BE69E03-4804-4553-A1EC-F089884EF50F}" type="slidenum">
              <a:rPr lang="es-MX" noProof="0" smtClean="0"/>
              <a:pPr>
                <a:spcAft>
                  <a:spcPts val="600"/>
                </a:spcAft>
              </a:pPr>
              <a:t>13</a:t>
            </a:fld>
            <a:endParaRPr lang="es-MX" noProof="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9D40C46-85C5-CDDC-B9C1-C9C2BE4D6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898" y="3354749"/>
            <a:ext cx="4548656" cy="25824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1800" noProof="0" dirty="0"/>
              <a:t>Generar un vector con 0´s y 1’s.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1F924EF-6046-03A0-91E6-5BAB377FE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2376" y="6217920"/>
            <a:ext cx="7195367" cy="64008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s-MX" noProof="0" dirty="0"/>
              <a:t>Fundamentos y Primera Aplicación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986B129-4161-4F17-B0F0-C5532551D3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1455C73-3A5E-4FE8-8383-DD667D9A62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79712DE8-94E0-4F45-81D9-37AF7A32F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109854" y="685796"/>
            <a:ext cx="5391685" cy="5492009"/>
          </a:xfrm>
          <a:prstGeom prst="rect">
            <a:avLst/>
          </a:prstGeom>
          <a:solidFill>
            <a:schemeClr val="accent1">
              <a:alpha val="20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MX" sz="3000" b="0" i="0" u="none" strike="noStrike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7" name="Imagen 6" descr="Forma&#10;&#10;El contenido generado por IA puede ser incorrecto.">
            <a:extLst>
              <a:ext uri="{FF2B5EF4-FFF2-40B4-BE49-F238E27FC236}">
                <a16:creationId xmlns:a16="http://schemas.microsoft.com/office/drawing/2014/main" id="{5103A339-A9B9-E1B9-C577-1702FA994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2230" y="1832768"/>
            <a:ext cx="4035283" cy="323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139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ED6799D-4A30-4426-B1D1-73A16A53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8D53964-75DB-47FC-995E-A11B07A07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01D54AB-1B89-42B2-90D1-A01C9152C4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0CF019D-24BB-FFFB-ED39-478564061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898" y="302859"/>
            <a:ext cx="4548657" cy="2882980"/>
          </a:xfrm>
        </p:spPr>
        <p:txBody>
          <a:bodyPr anchor="b">
            <a:normAutofit/>
          </a:bodyPr>
          <a:lstStyle/>
          <a:p>
            <a:r>
              <a:rPr lang="es-MX" sz="4800" noProof="0" dirty="0"/>
              <a:t>Evaluar Soluciones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31A0841-5E3F-3692-7032-BE1C01ED3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4676" y="-14198"/>
            <a:ext cx="685800" cy="6858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BE69E03-4804-4553-A1EC-F089884EF50F}" type="slidenum">
              <a:rPr lang="es-MX" noProof="0" smtClean="0"/>
              <a:pPr>
                <a:spcAft>
                  <a:spcPts val="600"/>
                </a:spcAft>
              </a:pPr>
              <a:t>14</a:t>
            </a:fld>
            <a:endParaRPr lang="es-MX" noProof="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BA2C4E-D478-CE21-ADB4-6F97CC7F5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898" y="3354749"/>
            <a:ext cx="4548656" cy="25824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1800" noProof="0" dirty="0"/>
              <a:t>La aptitud de cada individuo es el total de 1’s que tiene en su cromosoma.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843E33A-F783-05BC-AEE1-22490193C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2376" y="6217920"/>
            <a:ext cx="7195367" cy="64008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s-MX" noProof="0" dirty="0"/>
              <a:t>Fundamentos y Primera Aplicación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986B129-4161-4F17-B0F0-C5532551D3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1455C73-3A5E-4FE8-8383-DD667D9A62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79712DE8-94E0-4F45-81D9-37AF7A32F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109854" y="685796"/>
            <a:ext cx="5391685" cy="5492009"/>
          </a:xfrm>
          <a:prstGeom prst="rect">
            <a:avLst/>
          </a:prstGeom>
          <a:solidFill>
            <a:schemeClr val="accent1">
              <a:alpha val="20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MX" sz="3000" b="0" i="0" u="none" strike="noStrike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7" name="Imagen 6" descr="Forma&#10;&#10;El contenido generado por IA puede ser incorrecto.">
            <a:extLst>
              <a:ext uri="{FF2B5EF4-FFF2-40B4-BE49-F238E27FC236}">
                <a16:creationId xmlns:a16="http://schemas.microsoft.com/office/drawing/2014/main" id="{BD802B6F-B03B-EF25-058F-6269B859D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2230" y="1822936"/>
            <a:ext cx="4035283" cy="323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4486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CE68C35-0307-4DBB-9BB2-51A0BC80F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 dirty="0"/>
          </a:p>
        </p:txBody>
      </p:sp>
      <p:sp>
        <p:nvSpPr>
          <p:cNvPr id="14" name="Background Gray Rectangle">
            <a:extLst>
              <a:ext uri="{FF2B5EF4-FFF2-40B4-BE49-F238E27FC236}">
                <a16:creationId xmlns:a16="http://schemas.microsoft.com/office/drawing/2014/main" id="{B4461734-7A1F-4C43-9DD1-82961A9BC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 noProof="0" dirty="0"/>
          </a:p>
        </p:txBody>
      </p:sp>
      <p:sp>
        <p:nvSpPr>
          <p:cNvPr id="16" name="White Rectangle">
            <a:extLst>
              <a:ext uri="{FF2B5EF4-FFF2-40B4-BE49-F238E27FC236}">
                <a16:creationId xmlns:a16="http://schemas.microsoft.com/office/drawing/2014/main" id="{F76B182E-353C-4F09-98E3-D0D9D094A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AEF7567-C0AB-0EDE-92F3-E96246BEF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01" y="603503"/>
            <a:ext cx="10851735" cy="1739267"/>
          </a:xfrm>
        </p:spPr>
        <p:txBody>
          <a:bodyPr anchor="t">
            <a:normAutofit/>
          </a:bodyPr>
          <a:lstStyle/>
          <a:p>
            <a:r>
              <a:rPr lang="es-MX" noProof="0" dirty="0"/>
              <a:t>Mecanismo de Reproducción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FCB5B97-F93E-2D5C-C944-F436430C2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4676" y="-14198"/>
            <a:ext cx="685800" cy="6858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BE69E03-4804-4553-A1EC-F089884EF50F}" type="slidenum">
              <a:rPr lang="es-MX" noProof="0" smtClean="0"/>
              <a:pPr>
                <a:spcAft>
                  <a:spcPts val="600"/>
                </a:spcAft>
              </a:pPr>
              <a:t>15</a:t>
            </a:fld>
            <a:endParaRPr lang="es-MX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782D76F-E761-323F-51EF-AC6420467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42943" y="6217920"/>
            <a:ext cx="4114800" cy="64008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s-MX" noProof="0" dirty="0"/>
              <a:t>Fundamentos y Primera Aplicación</a:t>
            </a:r>
          </a:p>
        </p:txBody>
      </p:sp>
      <p:cxnSp>
        <p:nvCxnSpPr>
          <p:cNvPr id="18" name="Vertical Connector">
            <a:extLst>
              <a:ext uri="{FF2B5EF4-FFF2-40B4-BE49-F238E27FC236}">
                <a16:creationId xmlns:a16="http://schemas.microsoft.com/office/drawing/2014/main" id="{A32DD4E3-F3A5-479E-9FC8-93181F7AB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Horizontal Connector 2">
            <a:extLst>
              <a:ext uri="{FF2B5EF4-FFF2-40B4-BE49-F238E27FC236}">
                <a16:creationId xmlns:a16="http://schemas.microsoft.com/office/drawing/2014/main" id="{A5C97BEA-9A67-4872-9526-42EECD54C0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Marcador de contenido 2">
            <a:extLst>
              <a:ext uri="{FF2B5EF4-FFF2-40B4-BE49-F238E27FC236}">
                <a16:creationId xmlns:a16="http://schemas.microsoft.com/office/drawing/2014/main" id="{63DA5522-D361-9976-0982-F1AB065B89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6848418"/>
              </p:ext>
            </p:extLst>
          </p:nvPr>
        </p:nvGraphicFramePr>
        <p:xfrm>
          <a:off x="1948329" y="2515751"/>
          <a:ext cx="8716504" cy="32312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053130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9D62F4B-698C-4A3E-B150-8D32AEC262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033D699-F972-442A-9111-79DD65A428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8CB0E37-DA39-43FD-AA53-B5F23D898D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523" y="-5610"/>
            <a:ext cx="692763" cy="699899"/>
          </a:xfrm>
          <a:prstGeom prst="rect">
            <a:avLst/>
          </a:prstGeom>
          <a:solidFill>
            <a:srgbClr val="CA9600">
              <a:alpha val="25000"/>
            </a:srgb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MX" sz="3000" b="0" i="0" u="none" strike="noStrike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6C4A765-D564-4CAD-8AAD-184C71DAE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24E686F-C46E-772B-E4B9-80E33C2B4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3812" y="540167"/>
            <a:ext cx="4816589" cy="2135867"/>
          </a:xfrm>
        </p:spPr>
        <p:txBody>
          <a:bodyPr anchor="b">
            <a:normAutofit/>
          </a:bodyPr>
          <a:lstStyle/>
          <a:p>
            <a:r>
              <a:rPr lang="es-MX" sz="4800" noProof="0" dirty="0">
                <a:solidFill>
                  <a:schemeClr val="tx1"/>
                </a:solidFill>
              </a:rPr>
              <a:t>Selección de Padres (Por Torneo)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5D644EB-328C-4FD2-F30D-0B0D9BBAD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4676" y="-14198"/>
            <a:ext cx="685800" cy="6858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BE69E03-4804-4553-A1EC-F089884EF50F}" type="slidenum">
              <a:rPr lang="es-MX" noProof="0" smtClean="0"/>
              <a:pPr>
                <a:spcAft>
                  <a:spcPts val="600"/>
                </a:spcAft>
              </a:pPr>
              <a:t>16</a:t>
            </a:fld>
            <a:endParaRPr lang="es-MX" noProof="0" dirty="0"/>
          </a:p>
        </p:txBody>
      </p:sp>
      <p:pic>
        <p:nvPicPr>
          <p:cNvPr id="7" name="Imagen 6" descr="Forma&#10;&#10;El contenido generado por IA puede ser incorrecto.">
            <a:extLst>
              <a:ext uri="{FF2B5EF4-FFF2-40B4-BE49-F238E27FC236}">
                <a16:creationId xmlns:a16="http://schemas.microsoft.com/office/drawing/2014/main" id="{422F7A5A-25D8-C83C-069C-43C30AE54A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815" y="699900"/>
            <a:ext cx="4315967" cy="5486400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6198917-3A55-CAFB-802E-62A4E1443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3812" y="2870620"/>
            <a:ext cx="4816589" cy="3095445"/>
          </a:xfrm>
        </p:spPr>
        <p:txBody>
          <a:bodyPr anchor="t">
            <a:normAutofit/>
          </a:bodyPr>
          <a:lstStyle/>
          <a:p>
            <a:r>
              <a:rPr lang="es-MX" sz="1800" noProof="0" dirty="0">
                <a:solidFill>
                  <a:schemeClr val="tx1"/>
                </a:solidFill>
              </a:rPr>
              <a:t>Se elige un número específico de individuos aleatoriamente de la población.</a:t>
            </a:r>
          </a:p>
          <a:p>
            <a:r>
              <a:rPr lang="es-MX" sz="1800" noProof="0" dirty="0">
                <a:solidFill>
                  <a:schemeClr val="tx1"/>
                </a:solidFill>
              </a:rPr>
              <a:t>De los individuos seleccionados, se evalúa su calidad mediante una función de aptitud.</a:t>
            </a:r>
          </a:p>
          <a:p>
            <a:r>
              <a:rPr lang="es-MX" sz="1800" noProof="0" dirty="0">
                <a:solidFill>
                  <a:schemeClr val="tx1"/>
                </a:solidFill>
              </a:rPr>
              <a:t>Se selecciona al mejor individuo (el de mayor aptitud) como uno de los padres.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F53785B-06EE-7D81-080C-D9F4D3F8F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2376" y="6217920"/>
            <a:ext cx="7195367" cy="64008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s-MX" noProof="0" dirty="0"/>
              <a:t>Fundamentos y Primera Aplicación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A28B1DC-0672-4B37-99C8-1A33D3D31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CA9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FDB89D3-7786-4CAE-BB16-92D36C825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CA96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92272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1">
            <a:extLst>
              <a:ext uri="{FF2B5EF4-FFF2-40B4-BE49-F238E27FC236}">
                <a16:creationId xmlns:a16="http://schemas.microsoft.com/office/drawing/2014/main" id="{C9D62F4B-698C-4A3E-B150-8D32AEC262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 noProof="0" dirty="0"/>
          </a:p>
        </p:txBody>
      </p:sp>
      <p:sp>
        <p:nvSpPr>
          <p:cNvPr id="25" name="Rectangle 13">
            <a:extLst>
              <a:ext uri="{FF2B5EF4-FFF2-40B4-BE49-F238E27FC236}">
                <a16:creationId xmlns:a16="http://schemas.microsoft.com/office/drawing/2014/main" id="{3033D699-F972-442A-9111-79DD65A428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 noProof="0" dirty="0"/>
          </a:p>
        </p:txBody>
      </p:sp>
      <p:sp>
        <p:nvSpPr>
          <p:cNvPr id="26" name="Rectangle 15">
            <a:extLst>
              <a:ext uri="{FF2B5EF4-FFF2-40B4-BE49-F238E27FC236}">
                <a16:creationId xmlns:a16="http://schemas.microsoft.com/office/drawing/2014/main" id="{48CB0E37-DA39-43FD-AA53-B5F23D898D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523" y="-5610"/>
            <a:ext cx="692763" cy="699899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MX" sz="3000" b="0" i="0" u="none" strike="noStrike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7" name="Rectangle 17">
            <a:extLst>
              <a:ext uri="{FF2B5EF4-FFF2-40B4-BE49-F238E27FC236}">
                <a16:creationId xmlns:a16="http://schemas.microsoft.com/office/drawing/2014/main" id="{46C4A765-D564-4CAD-8AAD-184C71DAE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A4167E7-B658-CE8A-F74A-3DE83D378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3812" y="540167"/>
            <a:ext cx="4816589" cy="2135867"/>
          </a:xfrm>
        </p:spPr>
        <p:txBody>
          <a:bodyPr anchor="b">
            <a:normAutofit/>
          </a:bodyPr>
          <a:lstStyle/>
          <a:p>
            <a:r>
              <a:rPr lang="es-MX" sz="4800" noProof="0" dirty="0">
                <a:solidFill>
                  <a:schemeClr val="tx1"/>
                </a:solidFill>
              </a:rPr>
              <a:t>Cruzamiento (Por un Punto)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26DD67C-9751-DCC3-8F93-557B2BAE8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4676" y="-14198"/>
            <a:ext cx="685800" cy="6858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BE69E03-4804-4553-A1EC-F089884EF50F}" type="slidenum">
              <a:rPr lang="es-MX" noProof="0" smtClean="0"/>
              <a:pPr>
                <a:spcAft>
                  <a:spcPts val="600"/>
                </a:spcAft>
              </a:pPr>
              <a:t>17</a:t>
            </a:fld>
            <a:endParaRPr lang="es-MX" noProof="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075D7C7-1681-34DB-06B9-F2FB7F204F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95815" y="704388"/>
            <a:ext cx="5031557" cy="4078698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4C4680-0298-6F09-7DAD-1F7B35403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3812" y="2880452"/>
            <a:ext cx="4816589" cy="3095445"/>
          </a:xfrm>
        </p:spPr>
        <p:txBody>
          <a:bodyPr anchor="t">
            <a:normAutofit/>
          </a:bodyPr>
          <a:lstStyle/>
          <a:p>
            <a:r>
              <a:rPr lang="es-MX" sz="1800" noProof="0" dirty="0">
                <a:solidFill>
                  <a:schemeClr val="tx1"/>
                </a:solidFill>
              </a:rPr>
              <a:t>El cromosoma de los padres se divide en 2.</a:t>
            </a:r>
          </a:p>
          <a:p>
            <a:r>
              <a:rPr lang="es-MX" sz="1800" noProof="0" dirty="0">
                <a:solidFill>
                  <a:schemeClr val="tx1"/>
                </a:solidFill>
              </a:rPr>
              <a:t>El cromosoma del primer hijo conserva la primer parte del cromosoma de la madre y la segunda del padre.</a:t>
            </a:r>
          </a:p>
          <a:p>
            <a:r>
              <a:rPr lang="es-MX" sz="1800" noProof="0" dirty="0">
                <a:solidFill>
                  <a:schemeClr val="tx1"/>
                </a:solidFill>
              </a:rPr>
              <a:t>El cromosoma del segundo hijo conserva la primer parte del cromosoma del padre y la segunda de la madre. 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2335D8D-F33C-6FB8-5847-4FF35E56E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2376" y="6217920"/>
            <a:ext cx="7195367" cy="64008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s-MX" noProof="0" dirty="0"/>
              <a:t>Fundamentos y Primera Aplicación</a:t>
            </a:r>
          </a:p>
        </p:txBody>
      </p:sp>
      <p:cxnSp>
        <p:nvCxnSpPr>
          <p:cNvPr id="28" name="Straight Connector 19">
            <a:extLst>
              <a:ext uri="{FF2B5EF4-FFF2-40B4-BE49-F238E27FC236}">
                <a16:creationId xmlns:a16="http://schemas.microsoft.com/office/drawing/2014/main" id="{EA28B1DC-0672-4B37-99C8-1A33D3D31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1">
            <a:extLst>
              <a:ext uri="{FF2B5EF4-FFF2-40B4-BE49-F238E27FC236}">
                <a16:creationId xmlns:a16="http://schemas.microsoft.com/office/drawing/2014/main" id="{FFDB89D3-7786-4CAE-BB16-92D36C825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21088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rupo 126">
            <a:extLst>
              <a:ext uri="{FF2B5EF4-FFF2-40B4-BE49-F238E27FC236}">
                <a16:creationId xmlns:a16="http://schemas.microsoft.com/office/drawing/2014/main" id="{4EA04772-63D3-B368-295F-596381EA21C6}"/>
              </a:ext>
            </a:extLst>
          </p:cNvPr>
          <p:cNvGrpSpPr/>
          <p:nvPr/>
        </p:nvGrpSpPr>
        <p:grpSpPr>
          <a:xfrm>
            <a:off x="1061200" y="2738625"/>
            <a:ext cx="2408335" cy="360000"/>
            <a:chOff x="1061200" y="2738625"/>
            <a:chExt cx="2408335" cy="360000"/>
          </a:xfrm>
        </p:grpSpPr>
        <p:sp>
          <p:nvSpPr>
            <p:cNvPr id="88" name="Rectángulo 87">
              <a:extLst>
                <a:ext uri="{FF2B5EF4-FFF2-40B4-BE49-F238E27FC236}">
                  <a16:creationId xmlns:a16="http://schemas.microsoft.com/office/drawing/2014/main" id="{4C7E3DAD-4BEB-20DE-E7A9-467AB337690B}"/>
                </a:ext>
              </a:extLst>
            </p:cNvPr>
            <p:cNvSpPr/>
            <p:nvPr/>
          </p:nvSpPr>
          <p:spPr>
            <a:xfrm>
              <a:off x="3109535" y="2738625"/>
              <a:ext cx="360000" cy="360000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noProof="0" dirty="0"/>
                <a:t>0</a:t>
              </a:r>
            </a:p>
          </p:txBody>
        </p:sp>
        <p:sp>
          <p:nvSpPr>
            <p:cNvPr id="89" name="Rectángulo 88">
              <a:extLst>
                <a:ext uri="{FF2B5EF4-FFF2-40B4-BE49-F238E27FC236}">
                  <a16:creationId xmlns:a16="http://schemas.microsoft.com/office/drawing/2014/main" id="{CC53275A-1B29-6C9E-26B4-F394FAADD6FC}"/>
                </a:ext>
              </a:extLst>
            </p:cNvPr>
            <p:cNvSpPr/>
            <p:nvPr/>
          </p:nvSpPr>
          <p:spPr>
            <a:xfrm>
              <a:off x="2699868" y="2738625"/>
              <a:ext cx="360000" cy="360000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noProof="0" dirty="0"/>
                <a:t>0</a:t>
              </a:r>
            </a:p>
          </p:txBody>
        </p:sp>
        <p:sp>
          <p:nvSpPr>
            <p:cNvPr id="90" name="Rectángulo 89">
              <a:extLst>
                <a:ext uri="{FF2B5EF4-FFF2-40B4-BE49-F238E27FC236}">
                  <a16:creationId xmlns:a16="http://schemas.microsoft.com/office/drawing/2014/main" id="{5CC17574-586E-9054-8954-37B5FCD82080}"/>
                </a:ext>
              </a:extLst>
            </p:cNvPr>
            <p:cNvSpPr/>
            <p:nvPr/>
          </p:nvSpPr>
          <p:spPr>
            <a:xfrm>
              <a:off x="1061200" y="2738625"/>
              <a:ext cx="360000" cy="360000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noProof="0" dirty="0"/>
                <a:t>0</a:t>
              </a:r>
            </a:p>
          </p:txBody>
        </p:sp>
        <p:sp>
          <p:nvSpPr>
            <p:cNvPr id="91" name="Rectángulo 90">
              <a:extLst>
                <a:ext uri="{FF2B5EF4-FFF2-40B4-BE49-F238E27FC236}">
                  <a16:creationId xmlns:a16="http://schemas.microsoft.com/office/drawing/2014/main" id="{8F32D5EF-B974-AED3-5F6A-7348D224EBE5}"/>
                </a:ext>
              </a:extLst>
            </p:cNvPr>
            <p:cNvSpPr/>
            <p:nvPr/>
          </p:nvSpPr>
          <p:spPr>
            <a:xfrm>
              <a:off x="1470867" y="2738625"/>
              <a:ext cx="360000" cy="360000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noProof="0" dirty="0"/>
                <a:t>1</a:t>
              </a:r>
            </a:p>
          </p:txBody>
        </p:sp>
        <p:sp>
          <p:nvSpPr>
            <p:cNvPr id="92" name="Rectángulo 91">
              <a:extLst>
                <a:ext uri="{FF2B5EF4-FFF2-40B4-BE49-F238E27FC236}">
                  <a16:creationId xmlns:a16="http://schemas.microsoft.com/office/drawing/2014/main" id="{88310E83-E5E3-B6F6-921C-E0D90E1492AD}"/>
                </a:ext>
              </a:extLst>
            </p:cNvPr>
            <p:cNvSpPr/>
            <p:nvPr/>
          </p:nvSpPr>
          <p:spPr>
            <a:xfrm>
              <a:off x="1880534" y="2738625"/>
              <a:ext cx="360000" cy="360000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noProof="0" dirty="0"/>
                <a:t>0</a:t>
              </a:r>
            </a:p>
          </p:txBody>
        </p:sp>
        <p:sp>
          <p:nvSpPr>
            <p:cNvPr id="93" name="Rectángulo 92">
              <a:extLst>
                <a:ext uri="{FF2B5EF4-FFF2-40B4-BE49-F238E27FC236}">
                  <a16:creationId xmlns:a16="http://schemas.microsoft.com/office/drawing/2014/main" id="{CED2A1B2-FB75-088E-F0F1-7D480E41B3AE}"/>
                </a:ext>
              </a:extLst>
            </p:cNvPr>
            <p:cNvSpPr/>
            <p:nvPr/>
          </p:nvSpPr>
          <p:spPr>
            <a:xfrm>
              <a:off x="2290201" y="2738625"/>
              <a:ext cx="360000" cy="360000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noProof="0" dirty="0"/>
                <a:t>1</a:t>
              </a:r>
            </a:p>
          </p:txBody>
        </p:sp>
      </p:grpSp>
      <p:grpSp>
        <p:nvGrpSpPr>
          <p:cNvPr id="144" name="Grupo 143">
            <a:extLst>
              <a:ext uri="{FF2B5EF4-FFF2-40B4-BE49-F238E27FC236}">
                <a16:creationId xmlns:a16="http://schemas.microsoft.com/office/drawing/2014/main" id="{C5BB3B4B-6628-F9EB-2654-A182F071B083}"/>
              </a:ext>
            </a:extLst>
          </p:cNvPr>
          <p:cNvGrpSpPr/>
          <p:nvPr/>
        </p:nvGrpSpPr>
        <p:grpSpPr>
          <a:xfrm>
            <a:off x="3519202" y="2738625"/>
            <a:ext cx="1589001" cy="360000"/>
            <a:chOff x="3519202" y="2738625"/>
            <a:chExt cx="1589001" cy="360000"/>
          </a:xfrm>
        </p:grpSpPr>
        <p:sp>
          <p:nvSpPr>
            <p:cNvPr id="85" name="Rectángulo 84">
              <a:extLst>
                <a:ext uri="{FF2B5EF4-FFF2-40B4-BE49-F238E27FC236}">
                  <a16:creationId xmlns:a16="http://schemas.microsoft.com/office/drawing/2014/main" id="{1A0553AA-F38E-706C-A8C4-5DE901B5BF87}"/>
                </a:ext>
              </a:extLst>
            </p:cNvPr>
            <p:cNvSpPr/>
            <p:nvPr/>
          </p:nvSpPr>
          <p:spPr>
            <a:xfrm>
              <a:off x="4338536" y="2738625"/>
              <a:ext cx="360000" cy="36000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noProof="0" dirty="0"/>
                <a:t>1</a:t>
              </a:r>
            </a:p>
          </p:txBody>
        </p:sp>
        <p:sp>
          <p:nvSpPr>
            <p:cNvPr id="86" name="Rectángulo 85">
              <a:extLst>
                <a:ext uri="{FF2B5EF4-FFF2-40B4-BE49-F238E27FC236}">
                  <a16:creationId xmlns:a16="http://schemas.microsoft.com/office/drawing/2014/main" id="{05F9E886-9025-177C-FCF0-CE82E8BD989D}"/>
                </a:ext>
              </a:extLst>
            </p:cNvPr>
            <p:cNvSpPr/>
            <p:nvPr/>
          </p:nvSpPr>
          <p:spPr>
            <a:xfrm>
              <a:off x="3928869" y="2738625"/>
              <a:ext cx="360000" cy="36000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noProof="0" dirty="0"/>
                <a:t>0</a:t>
              </a:r>
            </a:p>
          </p:txBody>
        </p:sp>
        <p:sp>
          <p:nvSpPr>
            <p:cNvPr id="87" name="Rectángulo 86">
              <a:extLst>
                <a:ext uri="{FF2B5EF4-FFF2-40B4-BE49-F238E27FC236}">
                  <a16:creationId xmlns:a16="http://schemas.microsoft.com/office/drawing/2014/main" id="{73534E14-BA45-6361-DA20-71BF27738F87}"/>
                </a:ext>
              </a:extLst>
            </p:cNvPr>
            <p:cNvSpPr/>
            <p:nvPr/>
          </p:nvSpPr>
          <p:spPr>
            <a:xfrm>
              <a:off x="3519202" y="2738625"/>
              <a:ext cx="360000" cy="36000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noProof="0" dirty="0"/>
                <a:t>1</a:t>
              </a:r>
            </a:p>
          </p:txBody>
        </p:sp>
        <p:sp>
          <p:nvSpPr>
            <p:cNvPr id="94" name="Rectángulo 93">
              <a:extLst>
                <a:ext uri="{FF2B5EF4-FFF2-40B4-BE49-F238E27FC236}">
                  <a16:creationId xmlns:a16="http://schemas.microsoft.com/office/drawing/2014/main" id="{8E2E247F-60F7-A470-2EB4-796C549B7CC4}"/>
                </a:ext>
              </a:extLst>
            </p:cNvPr>
            <p:cNvSpPr/>
            <p:nvPr/>
          </p:nvSpPr>
          <p:spPr>
            <a:xfrm>
              <a:off x="4748203" y="2738625"/>
              <a:ext cx="360000" cy="36000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noProof="0" dirty="0"/>
                <a:t>1</a:t>
              </a:r>
            </a:p>
          </p:txBody>
        </p:sp>
      </p:grpSp>
      <p:sp>
        <p:nvSpPr>
          <p:cNvPr id="83" name="CuadroTexto 82">
            <a:extLst>
              <a:ext uri="{FF2B5EF4-FFF2-40B4-BE49-F238E27FC236}">
                <a16:creationId xmlns:a16="http://schemas.microsoft.com/office/drawing/2014/main" id="{A004D84D-B504-DE1A-3290-BEF64DC2C19E}"/>
              </a:ext>
            </a:extLst>
          </p:cNvPr>
          <p:cNvSpPr txBox="1"/>
          <p:nvPr/>
        </p:nvSpPr>
        <p:spPr>
          <a:xfrm>
            <a:off x="1061200" y="3186650"/>
            <a:ext cx="1356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noProof="0" dirty="0"/>
              <a:t>Aptitud = 5</a:t>
            </a:r>
          </a:p>
        </p:txBody>
      </p:sp>
      <p:sp>
        <p:nvSpPr>
          <p:cNvPr id="84" name="CuadroTexto 83">
            <a:extLst>
              <a:ext uri="{FF2B5EF4-FFF2-40B4-BE49-F238E27FC236}">
                <a16:creationId xmlns:a16="http://schemas.microsoft.com/office/drawing/2014/main" id="{27F4B4D9-99E1-F59C-A14D-299CF0985D87}"/>
              </a:ext>
            </a:extLst>
          </p:cNvPr>
          <p:cNvSpPr txBox="1"/>
          <p:nvPr/>
        </p:nvSpPr>
        <p:spPr>
          <a:xfrm>
            <a:off x="1061200" y="2281268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noProof="0" dirty="0"/>
              <a:t>Madre</a:t>
            </a:r>
          </a:p>
        </p:txBody>
      </p:sp>
      <p:grpSp>
        <p:nvGrpSpPr>
          <p:cNvPr id="150" name="Grupo 149">
            <a:extLst>
              <a:ext uri="{FF2B5EF4-FFF2-40B4-BE49-F238E27FC236}">
                <a16:creationId xmlns:a16="http://schemas.microsoft.com/office/drawing/2014/main" id="{77815D61-8605-7E36-D577-23752EFEDEA4}"/>
              </a:ext>
            </a:extLst>
          </p:cNvPr>
          <p:cNvGrpSpPr/>
          <p:nvPr/>
        </p:nvGrpSpPr>
        <p:grpSpPr>
          <a:xfrm>
            <a:off x="1061200" y="4693442"/>
            <a:ext cx="2408335" cy="360000"/>
            <a:chOff x="1061200" y="4693442"/>
            <a:chExt cx="2408335" cy="360000"/>
          </a:xfrm>
        </p:grpSpPr>
        <p:sp>
          <p:nvSpPr>
            <p:cNvPr id="75" name="Rectángulo 74">
              <a:extLst>
                <a:ext uri="{FF2B5EF4-FFF2-40B4-BE49-F238E27FC236}">
                  <a16:creationId xmlns:a16="http://schemas.microsoft.com/office/drawing/2014/main" id="{2D82899B-E44F-9218-A160-E9827CBFEC7C}"/>
                </a:ext>
              </a:extLst>
            </p:cNvPr>
            <p:cNvSpPr/>
            <p:nvPr/>
          </p:nvSpPr>
          <p:spPr>
            <a:xfrm>
              <a:off x="3109535" y="4693442"/>
              <a:ext cx="360000" cy="360000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noProof="0" dirty="0"/>
                <a:t>0</a:t>
              </a:r>
            </a:p>
          </p:txBody>
        </p:sp>
        <p:sp>
          <p:nvSpPr>
            <p:cNvPr id="76" name="Rectángulo 75">
              <a:extLst>
                <a:ext uri="{FF2B5EF4-FFF2-40B4-BE49-F238E27FC236}">
                  <a16:creationId xmlns:a16="http://schemas.microsoft.com/office/drawing/2014/main" id="{A5BDC3E6-EECE-F8A2-4D38-C446FF0F412E}"/>
                </a:ext>
              </a:extLst>
            </p:cNvPr>
            <p:cNvSpPr/>
            <p:nvPr/>
          </p:nvSpPr>
          <p:spPr>
            <a:xfrm>
              <a:off x="2699868" y="4693442"/>
              <a:ext cx="360000" cy="360000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noProof="0" dirty="0"/>
                <a:t>1</a:t>
              </a:r>
            </a:p>
          </p:txBody>
        </p:sp>
        <p:sp>
          <p:nvSpPr>
            <p:cNvPr id="77" name="Rectángulo 76">
              <a:extLst>
                <a:ext uri="{FF2B5EF4-FFF2-40B4-BE49-F238E27FC236}">
                  <a16:creationId xmlns:a16="http://schemas.microsoft.com/office/drawing/2014/main" id="{040ABEA1-64FB-485D-A017-8F337685B37E}"/>
                </a:ext>
              </a:extLst>
            </p:cNvPr>
            <p:cNvSpPr/>
            <p:nvPr/>
          </p:nvSpPr>
          <p:spPr>
            <a:xfrm>
              <a:off x="1061200" y="4693442"/>
              <a:ext cx="360000" cy="360000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noProof="0" dirty="0"/>
                <a:t>1</a:t>
              </a:r>
            </a:p>
          </p:txBody>
        </p:sp>
        <p:sp>
          <p:nvSpPr>
            <p:cNvPr id="78" name="Rectángulo 77">
              <a:extLst>
                <a:ext uri="{FF2B5EF4-FFF2-40B4-BE49-F238E27FC236}">
                  <a16:creationId xmlns:a16="http://schemas.microsoft.com/office/drawing/2014/main" id="{0E21DF80-FDC5-8568-9EEA-8E9187DEA8FA}"/>
                </a:ext>
              </a:extLst>
            </p:cNvPr>
            <p:cNvSpPr/>
            <p:nvPr/>
          </p:nvSpPr>
          <p:spPr>
            <a:xfrm>
              <a:off x="1470867" y="4693442"/>
              <a:ext cx="360000" cy="360000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noProof="0" dirty="0"/>
                <a:t>1</a:t>
              </a:r>
            </a:p>
          </p:txBody>
        </p:sp>
        <p:sp>
          <p:nvSpPr>
            <p:cNvPr id="79" name="Rectángulo 78">
              <a:extLst>
                <a:ext uri="{FF2B5EF4-FFF2-40B4-BE49-F238E27FC236}">
                  <a16:creationId xmlns:a16="http://schemas.microsoft.com/office/drawing/2014/main" id="{E0EB9C24-FA60-779C-D300-31A6217EB4D3}"/>
                </a:ext>
              </a:extLst>
            </p:cNvPr>
            <p:cNvSpPr/>
            <p:nvPr/>
          </p:nvSpPr>
          <p:spPr>
            <a:xfrm>
              <a:off x="1880534" y="4693442"/>
              <a:ext cx="360000" cy="360000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noProof="0" dirty="0"/>
                <a:t>1</a:t>
              </a:r>
            </a:p>
          </p:txBody>
        </p:sp>
        <p:sp>
          <p:nvSpPr>
            <p:cNvPr id="80" name="Rectángulo 79">
              <a:extLst>
                <a:ext uri="{FF2B5EF4-FFF2-40B4-BE49-F238E27FC236}">
                  <a16:creationId xmlns:a16="http://schemas.microsoft.com/office/drawing/2014/main" id="{C41266BD-D0B5-AC1F-1C0D-0AB78029A383}"/>
                </a:ext>
              </a:extLst>
            </p:cNvPr>
            <p:cNvSpPr/>
            <p:nvPr/>
          </p:nvSpPr>
          <p:spPr>
            <a:xfrm>
              <a:off x="2290201" y="4693442"/>
              <a:ext cx="360000" cy="360000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noProof="0" dirty="0"/>
                <a:t>1</a:t>
              </a:r>
            </a:p>
          </p:txBody>
        </p:sp>
      </p:grpSp>
      <p:grpSp>
        <p:nvGrpSpPr>
          <p:cNvPr id="138" name="Grupo 137">
            <a:extLst>
              <a:ext uri="{FF2B5EF4-FFF2-40B4-BE49-F238E27FC236}">
                <a16:creationId xmlns:a16="http://schemas.microsoft.com/office/drawing/2014/main" id="{E1BE70FA-AC27-F3A8-C1BF-9A7B2AC57EA3}"/>
              </a:ext>
            </a:extLst>
          </p:cNvPr>
          <p:cNvGrpSpPr/>
          <p:nvPr/>
        </p:nvGrpSpPr>
        <p:grpSpPr>
          <a:xfrm>
            <a:off x="3519202" y="4693442"/>
            <a:ext cx="1589001" cy="360000"/>
            <a:chOff x="3519202" y="4693442"/>
            <a:chExt cx="1589001" cy="360000"/>
          </a:xfrm>
        </p:grpSpPr>
        <p:sp>
          <p:nvSpPr>
            <p:cNvPr id="72" name="Rectángulo 71">
              <a:extLst>
                <a:ext uri="{FF2B5EF4-FFF2-40B4-BE49-F238E27FC236}">
                  <a16:creationId xmlns:a16="http://schemas.microsoft.com/office/drawing/2014/main" id="{DA3418DE-9040-D781-B4FF-6F56F806D15F}"/>
                </a:ext>
              </a:extLst>
            </p:cNvPr>
            <p:cNvSpPr/>
            <p:nvPr/>
          </p:nvSpPr>
          <p:spPr>
            <a:xfrm>
              <a:off x="4338536" y="4693442"/>
              <a:ext cx="360000" cy="36000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noProof="0" dirty="0"/>
                <a:t>1</a:t>
              </a:r>
            </a:p>
          </p:txBody>
        </p:sp>
        <p:sp>
          <p:nvSpPr>
            <p:cNvPr id="73" name="Rectángulo 72">
              <a:extLst>
                <a:ext uri="{FF2B5EF4-FFF2-40B4-BE49-F238E27FC236}">
                  <a16:creationId xmlns:a16="http://schemas.microsoft.com/office/drawing/2014/main" id="{73FDDAC8-79A4-B8DF-A30C-206883BBC716}"/>
                </a:ext>
              </a:extLst>
            </p:cNvPr>
            <p:cNvSpPr/>
            <p:nvPr/>
          </p:nvSpPr>
          <p:spPr>
            <a:xfrm>
              <a:off x="3928869" y="4693442"/>
              <a:ext cx="360000" cy="36000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noProof="0" dirty="0"/>
                <a:t>0</a:t>
              </a:r>
            </a:p>
          </p:txBody>
        </p:sp>
        <p:sp>
          <p:nvSpPr>
            <p:cNvPr id="74" name="Rectángulo 73">
              <a:extLst>
                <a:ext uri="{FF2B5EF4-FFF2-40B4-BE49-F238E27FC236}">
                  <a16:creationId xmlns:a16="http://schemas.microsoft.com/office/drawing/2014/main" id="{B6968001-5FE8-7442-DBA6-0609F0661A9F}"/>
                </a:ext>
              </a:extLst>
            </p:cNvPr>
            <p:cNvSpPr/>
            <p:nvPr/>
          </p:nvSpPr>
          <p:spPr>
            <a:xfrm>
              <a:off x="3519202" y="4693442"/>
              <a:ext cx="360000" cy="36000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noProof="0" dirty="0"/>
                <a:t>0</a:t>
              </a:r>
            </a:p>
          </p:txBody>
        </p:sp>
        <p:sp>
          <p:nvSpPr>
            <p:cNvPr id="81" name="Rectángulo 80">
              <a:extLst>
                <a:ext uri="{FF2B5EF4-FFF2-40B4-BE49-F238E27FC236}">
                  <a16:creationId xmlns:a16="http://schemas.microsoft.com/office/drawing/2014/main" id="{2E68304A-B143-FC15-D88A-1972DDDE94F4}"/>
                </a:ext>
              </a:extLst>
            </p:cNvPr>
            <p:cNvSpPr/>
            <p:nvPr/>
          </p:nvSpPr>
          <p:spPr>
            <a:xfrm>
              <a:off x="4748203" y="4693442"/>
              <a:ext cx="360000" cy="36000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noProof="0" dirty="0"/>
                <a:t>1</a:t>
              </a:r>
            </a:p>
          </p:txBody>
        </p:sp>
      </p:grpSp>
      <p:sp>
        <p:nvSpPr>
          <p:cNvPr id="70" name="CuadroTexto 69">
            <a:extLst>
              <a:ext uri="{FF2B5EF4-FFF2-40B4-BE49-F238E27FC236}">
                <a16:creationId xmlns:a16="http://schemas.microsoft.com/office/drawing/2014/main" id="{1E0455A3-4203-E397-C42C-1FBC388B3238}"/>
              </a:ext>
            </a:extLst>
          </p:cNvPr>
          <p:cNvSpPr txBox="1"/>
          <p:nvPr/>
        </p:nvSpPr>
        <p:spPr>
          <a:xfrm>
            <a:off x="1061200" y="5141467"/>
            <a:ext cx="1356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noProof="0" dirty="0"/>
              <a:t>Aptitud = 7</a:t>
            </a: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BBF9857F-45BD-E0BD-6D87-A62E6DBBC133}"/>
              </a:ext>
            </a:extLst>
          </p:cNvPr>
          <p:cNvSpPr txBox="1"/>
          <p:nvPr/>
        </p:nvSpPr>
        <p:spPr>
          <a:xfrm>
            <a:off x="1061200" y="4234465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noProof="0" dirty="0"/>
              <a:t>Padre</a:t>
            </a:r>
          </a:p>
        </p:txBody>
      </p:sp>
      <p:grpSp>
        <p:nvGrpSpPr>
          <p:cNvPr id="111" name="Grupo 110">
            <a:extLst>
              <a:ext uri="{FF2B5EF4-FFF2-40B4-BE49-F238E27FC236}">
                <a16:creationId xmlns:a16="http://schemas.microsoft.com/office/drawing/2014/main" id="{6F12A68F-7CF1-2EDD-8318-B9E66B55C79D}"/>
              </a:ext>
            </a:extLst>
          </p:cNvPr>
          <p:cNvGrpSpPr/>
          <p:nvPr/>
        </p:nvGrpSpPr>
        <p:grpSpPr>
          <a:xfrm>
            <a:off x="6277213" y="2738625"/>
            <a:ext cx="4047003" cy="360000"/>
            <a:chOff x="3767328" y="2840322"/>
            <a:chExt cx="4047003" cy="360000"/>
          </a:xfrm>
        </p:grpSpPr>
        <p:sp>
          <p:nvSpPr>
            <p:cNvPr id="114" name="Rectángulo 113">
              <a:extLst>
                <a:ext uri="{FF2B5EF4-FFF2-40B4-BE49-F238E27FC236}">
                  <a16:creationId xmlns:a16="http://schemas.microsoft.com/office/drawing/2014/main" id="{B4565113-10DD-2775-7AD5-949ABBD2B4AC}"/>
                </a:ext>
              </a:extLst>
            </p:cNvPr>
            <p:cNvSpPr/>
            <p:nvPr/>
          </p:nvSpPr>
          <p:spPr>
            <a:xfrm>
              <a:off x="7044664" y="2840322"/>
              <a:ext cx="360000" cy="36000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noProof="0" dirty="0"/>
                <a:t>1</a:t>
              </a:r>
            </a:p>
          </p:txBody>
        </p:sp>
        <p:sp>
          <p:nvSpPr>
            <p:cNvPr id="115" name="Rectángulo 114">
              <a:extLst>
                <a:ext uri="{FF2B5EF4-FFF2-40B4-BE49-F238E27FC236}">
                  <a16:creationId xmlns:a16="http://schemas.microsoft.com/office/drawing/2014/main" id="{D6415722-7641-4F01-AB82-753F19806B20}"/>
                </a:ext>
              </a:extLst>
            </p:cNvPr>
            <p:cNvSpPr/>
            <p:nvPr/>
          </p:nvSpPr>
          <p:spPr>
            <a:xfrm>
              <a:off x="6634997" y="2840322"/>
              <a:ext cx="360000" cy="36000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noProof="0" dirty="0"/>
                <a:t>0</a:t>
              </a:r>
            </a:p>
          </p:txBody>
        </p:sp>
        <p:sp>
          <p:nvSpPr>
            <p:cNvPr id="116" name="Rectángulo 115">
              <a:extLst>
                <a:ext uri="{FF2B5EF4-FFF2-40B4-BE49-F238E27FC236}">
                  <a16:creationId xmlns:a16="http://schemas.microsoft.com/office/drawing/2014/main" id="{4379441B-D238-633C-257F-2A071DA9414E}"/>
                </a:ext>
              </a:extLst>
            </p:cNvPr>
            <p:cNvSpPr/>
            <p:nvPr/>
          </p:nvSpPr>
          <p:spPr>
            <a:xfrm>
              <a:off x="6225330" y="2840322"/>
              <a:ext cx="360000" cy="36000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noProof="0" dirty="0"/>
                <a:t>0</a:t>
              </a:r>
            </a:p>
          </p:txBody>
        </p:sp>
        <p:sp>
          <p:nvSpPr>
            <p:cNvPr id="117" name="Rectángulo 116">
              <a:extLst>
                <a:ext uri="{FF2B5EF4-FFF2-40B4-BE49-F238E27FC236}">
                  <a16:creationId xmlns:a16="http://schemas.microsoft.com/office/drawing/2014/main" id="{670EF4B3-1A93-E975-2C5A-D85315082FDC}"/>
                </a:ext>
              </a:extLst>
            </p:cNvPr>
            <p:cNvSpPr/>
            <p:nvPr/>
          </p:nvSpPr>
          <p:spPr>
            <a:xfrm>
              <a:off x="5815663" y="2840322"/>
              <a:ext cx="360000" cy="360000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noProof="0" dirty="0"/>
                <a:t>0</a:t>
              </a:r>
            </a:p>
          </p:txBody>
        </p:sp>
        <p:sp>
          <p:nvSpPr>
            <p:cNvPr id="118" name="Rectángulo 117">
              <a:extLst>
                <a:ext uri="{FF2B5EF4-FFF2-40B4-BE49-F238E27FC236}">
                  <a16:creationId xmlns:a16="http://schemas.microsoft.com/office/drawing/2014/main" id="{2267145A-D653-289E-B859-234E1ED5066C}"/>
                </a:ext>
              </a:extLst>
            </p:cNvPr>
            <p:cNvSpPr/>
            <p:nvPr/>
          </p:nvSpPr>
          <p:spPr>
            <a:xfrm>
              <a:off x="5405996" y="2840322"/>
              <a:ext cx="360000" cy="360000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noProof="0" dirty="0"/>
                <a:t>0</a:t>
              </a:r>
            </a:p>
          </p:txBody>
        </p:sp>
        <p:sp>
          <p:nvSpPr>
            <p:cNvPr id="119" name="Rectángulo 118">
              <a:extLst>
                <a:ext uri="{FF2B5EF4-FFF2-40B4-BE49-F238E27FC236}">
                  <a16:creationId xmlns:a16="http://schemas.microsoft.com/office/drawing/2014/main" id="{80660038-CDE2-B7BD-C52B-E2DD0068FFC6}"/>
                </a:ext>
              </a:extLst>
            </p:cNvPr>
            <p:cNvSpPr/>
            <p:nvPr/>
          </p:nvSpPr>
          <p:spPr>
            <a:xfrm>
              <a:off x="3767328" y="2840322"/>
              <a:ext cx="360000" cy="360000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noProof="0" dirty="0"/>
                <a:t>0</a:t>
              </a:r>
            </a:p>
          </p:txBody>
        </p:sp>
        <p:sp>
          <p:nvSpPr>
            <p:cNvPr id="120" name="Rectángulo 119">
              <a:extLst>
                <a:ext uri="{FF2B5EF4-FFF2-40B4-BE49-F238E27FC236}">
                  <a16:creationId xmlns:a16="http://schemas.microsoft.com/office/drawing/2014/main" id="{EA5674A7-B652-EFF3-062A-B8D28A44E7BA}"/>
                </a:ext>
              </a:extLst>
            </p:cNvPr>
            <p:cNvSpPr/>
            <p:nvPr/>
          </p:nvSpPr>
          <p:spPr>
            <a:xfrm>
              <a:off x="4176995" y="2840322"/>
              <a:ext cx="360000" cy="360000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noProof="0" dirty="0"/>
                <a:t>1</a:t>
              </a:r>
            </a:p>
          </p:txBody>
        </p:sp>
        <p:sp>
          <p:nvSpPr>
            <p:cNvPr id="121" name="Rectángulo 120">
              <a:extLst>
                <a:ext uri="{FF2B5EF4-FFF2-40B4-BE49-F238E27FC236}">
                  <a16:creationId xmlns:a16="http://schemas.microsoft.com/office/drawing/2014/main" id="{F7305A00-A08F-31E6-96F1-869B16667E5E}"/>
                </a:ext>
              </a:extLst>
            </p:cNvPr>
            <p:cNvSpPr/>
            <p:nvPr/>
          </p:nvSpPr>
          <p:spPr>
            <a:xfrm>
              <a:off x="4586662" y="2840322"/>
              <a:ext cx="360000" cy="360000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noProof="0" dirty="0"/>
                <a:t>0</a:t>
              </a:r>
            </a:p>
          </p:txBody>
        </p:sp>
        <p:sp>
          <p:nvSpPr>
            <p:cNvPr id="122" name="Rectángulo 121">
              <a:extLst>
                <a:ext uri="{FF2B5EF4-FFF2-40B4-BE49-F238E27FC236}">
                  <a16:creationId xmlns:a16="http://schemas.microsoft.com/office/drawing/2014/main" id="{99596996-6495-9EEA-3195-68E2678E7015}"/>
                </a:ext>
              </a:extLst>
            </p:cNvPr>
            <p:cNvSpPr/>
            <p:nvPr/>
          </p:nvSpPr>
          <p:spPr>
            <a:xfrm>
              <a:off x="4996329" y="2840322"/>
              <a:ext cx="360000" cy="360000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noProof="0" dirty="0"/>
                <a:t>1</a:t>
              </a:r>
            </a:p>
          </p:txBody>
        </p:sp>
        <p:sp>
          <p:nvSpPr>
            <p:cNvPr id="123" name="Rectángulo 122">
              <a:extLst>
                <a:ext uri="{FF2B5EF4-FFF2-40B4-BE49-F238E27FC236}">
                  <a16:creationId xmlns:a16="http://schemas.microsoft.com/office/drawing/2014/main" id="{3B7894E6-4F6F-AF65-4AAE-5C86CAD7A4D6}"/>
                </a:ext>
              </a:extLst>
            </p:cNvPr>
            <p:cNvSpPr/>
            <p:nvPr/>
          </p:nvSpPr>
          <p:spPr>
            <a:xfrm>
              <a:off x="7454331" y="2840322"/>
              <a:ext cx="360000" cy="36000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noProof="0" dirty="0"/>
                <a:t>1</a:t>
              </a:r>
            </a:p>
          </p:txBody>
        </p:sp>
      </p:grpSp>
      <p:sp>
        <p:nvSpPr>
          <p:cNvPr id="112" name="CuadroTexto 111">
            <a:extLst>
              <a:ext uri="{FF2B5EF4-FFF2-40B4-BE49-F238E27FC236}">
                <a16:creationId xmlns:a16="http://schemas.microsoft.com/office/drawing/2014/main" id="{DBB3B8AC-A793-8888-0130-5F1C182CF3F9}"/>
              </a:ext>
            </a:extLst>
          </p:cNvPr>
          <p:cNvSpPr txBox="1"/>
          <p:nvPr/>
        </p:nvSpPr>
        <p:spPr>
          <a:xfrm>
            <a:off x="6277213" y="3186650"/>
            <a:ext cx="1356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noProof="0" dirty="0"/>
              <a:t>Aptitud = 4</a:t>
            </a:r>
          </a:p>
        </p:txBody>
      </p:sp>
      <p:sp>
        <p:nvSpPr>
          <p:cNvPr id="113" name="CuadroTexto 112">
            <a:extLst>
              <a:ext uri="{FF2B5EF4-FFF2-40B4-BE49-F238E27FC236}">
                <a16:creationId xmlns:a16="http://schemas.microsoft.com/office/drawing/2014/main" id="{DF5B09FB-FC26-BFFD-D16C-16A569A0E103}"/>
              </a:ext>
            </a:extLst>
          </p:cNvPr>
          <p:cNvSpPr txBox="1"/>
          <p:nvPr/>
        </p:nvSpPr>
        <p:spPr>
          <a:xfrm>
            <a:off x="6277213" y="228126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noProof="0" dirty="0"/>
              <a:t>Hijo 1</a:t>
            </a:r>
          </a:p>
        </p:txBody>
      </p:sp>
      <p:grpSp>
        <p:nvGrpSpPr>
          <p:cNvPr id="98" name="Grupo 97">
            <a:extLst>
              <a:ext uri="{FF2B5EF4-FFF2-40B4-BE49-F238E27FC236}">
                <a16:creationId xmlns:a16="http://schemas.microsoft.com/office/drawing/2014/main" id="{8A37CC0F-91C3-AA98-54B7-C87F4E4F7A24}"/>
              </a:ext>
            </a:extLst>
          </p:cNvPr>
          <p:cNvGrpSpPr/>
          <p:nvPr/>
        </p:nvGrpSpPr>
        <p:grpSpPr>
          <a:xfrm>
            <a:off x="6277213" y="4693442"/>
            <a:ext cx="4047003" cy="360000"/>
            <a:chOff x="3767328" y="2840322"/>
            <a:chExt cx="4047003" cy="360000"/>
          </a:xfrm>
        </p:grpSpPr>
        <p:sp>
          <p:nvSpPr>
            <p:cNvPr id="101" name="Rectángulo 100">
              <a:extLst>
                <a:ext uri="{FF2B5EF4-FFF2-40B4-BE49-F238E27FC236}">
                  <a16:creationId xmlns:a16="http://schemas.microsoft.com/office/drawing/2014/main" id="{FD53B485-F966-A1F6-0920-6E365A01ACB4}"/>
                </a:ext>
              </a:extLst>
            </p:cNvPr>
            <p:cNvSpPr/>
            <p:nvPr/>
          </p:nvSpPr>
          <p:spPr>
            <a:xfrm>
              <a:off x="7044664" y="2840322"/>
              <a:ext cx="360000" cy="36000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noProof="0" dirty="0"/>
                <a:t>1</a:t>
              </a:r>
            </a:p>
          </p:txBody>
        </p:sp>
        <p:sp>
          <p:nvSpPr>
            <p:cNvPr id="102" name="Rectángulo 101">
              <a:extLst>
                <a:ext uri="{FF2B5EF4-FFF2-40B4-BE49-F238E27FC236}">
                  <a16:creationId xmlns:a16="http://schemas.microsoft.com/office/drawing/2014/main" id="{70C4086F-2733-4081-A90F-6FAD9C66C5EE}"/>
                </a:ext>
              </a:extLst>
            </p:cNvPr>
            <p:cNvSpPr/>
            <p:nvPr/>
          </p:nvSpPr>
          <p:spPr>
            <a:xfrm>
              <a:off x="6634997" y="2840322"/>
              <a:ext cx="360000" cy="36000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noProof="0" dirty="0"/>
                <a:t>0</a:t>
              </a:r>
            </a:p>
          </p:txBody>
        </p:sp>
        <p:sp>
          <p:nvSpPr>
            <p:cNvPr id="103" name="Rectángulo 102">
              <a:extLst>
                <a:ext uri="{FF2B5EF4-FFF2-40B4-BE49-F238E27FC236}">
                  <a16:creationId xmlns:a16="http://schemas.microsoft.com/office/drawing/2014/main" id="{8565B645-B287-FA6F-CE85-105C34096CAC}"/>
                </a:ext>
              </a:extLst>
            </p:cNvPr>
            <p:cNvSpPr/>
            <p:nvPr/>
          </p:nvSpPr>
          <p:spPr>
            <a:xfrm>
              <a:off x="6225330" y="2840322"/>
              <a:ext cx="360000" cy="36000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noProof="0" dirty="0"/>
                <a:t>1</a:t>
              </a:r>
            </a:p>
          </p:txBody>
        </p:sp>
        <p:sp>
          <p:nvSpPr>
            <p:cNvPr id="104" name="Rectángulo 103">
              <a:extLst>
                <a:ext uri="{FF2B5EF4-FFF2-40B4-BE49-F238E27FC236}">
                  <a16:creationId xmlns:a16="http://schemas.microsoft.com/office/drawing/2014/main" id="{A3374B33-545B-E727-6AB8-6B69670CE8D9}"/>
                </a:ext>
              </a:extLst>
            </p:cNvPr>
            <p:cNvSpPr/>
            <p:nvPr/>
          </p:nvSpPr>
          <p:spPr>
            <a:xfrm>
              <a:off x="5815663" y="2840322"/>
              <a:ext cx="360000" cy="360000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noProof="0" dirty="0"/>
                <a:t>0</a:t>
              </a:r>
            </a:p>
          </p:txBody>
        </p:sp>
        <p:sp>
          <p:nvSpPr>
            <p:cNvPr id="105" name="Rectángulo 104">
              <a:extLst>
                <a:ext uri="{FF2B5EF4-FFF2-40B4-BE49-F238E27FC236}">
                  <a16:creationId xmlns:a16="http://schemas.microsoft.com/office/drawing/2014/main" id="{349CC639-7E74-24DD-EAB3-110F9CFAE774}"/>
                </a:ext>
              </a:extLst>
            </p:cNvPr>
            <p:cNvSpPr/>
            <p:nvPr/>
          </p:nvSpPr>
          <p:spPr>
            <a:xfrm>
              <a:off x="5405996" y="2840322"/>
              <a:ext cx="360000" cy="360000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noProof="0" dirty="0"/>
                <a:t>1</a:t>
              </a:r>
            </a:p>
          </p:txBody>
        </p:sp>
        <p:sp>
          <p:nvSpPr>
            <p:cNvPr id="106" name="Rectángulo 105">
              <a:extLst>
                <a:ext uri="{FF2B5EF4-FFF2-40B4-BE49-F238E27FC236}">
                  <a16:creationId xmlns:a16="http://schemas.microsoft.com/office/drawing/2014/main" id="{3B338550-B74E-8876-A24A-91DBED24A5A1}"/>
                </a:ext>
              </a:extLst>
            </p:cNvPr>
            <p:cNvSpPr/>
            <p:nvPr/>
          </p:nvSpPr>
          <p:spPr>
            <a:xfrm>
              <a:off x="3767328" y="2840322"/>
              <a:ext cx="360000" cy="360000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noProof="0" dirty="0"/>
                <a:t>1</a:t>
              </a:r>
            </a:p>
          </p:txBody>
        </p:sp>
        <p:sp>
          <p:nvSpPr>
            <p:cNvPr id="107" name="Rectángulo 106">
              <a:extLst>
                <a:ext uri="{FF2B5EF4-FFF2-40B4-BE49-F238E27FC236}">
                  <a16:creationId xmlns:a16="http://schemas.microsoft.com/office/drawing/2014/main" id="{EE33F1C7-E765-1341-62A1-628C93984321}"/>
                </a:ext>
              </a:extLst>
            </p:cNvPr>
            <p:cNvSpPr/>
            <p:nvPr/>
          </p:nvSpPr>
          <p:spPr>
            <a:xfrm>
              <a:off x="4176995" y="2840322"/>
              <a:ext cx="360000" cy="360000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noProof="0" dirty="0"/>
                <a:t>1</a:t>
              </a:r>
            </a:p>
          </p:txBody>
        </p:sp>
        <p:sp>
          <p:nvSpPr>
            <p:cNvPr id="108" name="Rectángulo 107">
              <a:extLst>
                <a:ext uri="{FF2B5EF4-FFF2-40B4-BE49-F238E27FC236}">
                  <a16:creationId xmlns:a16="http://schemas.microsoft.com/office/drawing/2014/main" id="{1FCF1C5B-297B-707D-A1D0-68AC87AA11E8}"/>
                </a:ext>
              </a:extLst>
            </p:cNvPr>
            <p:cNvSpPr/>
            <p:nvPr/>
          </p:nvSpPr>
          <p:spPr>
            <a:xfrm>
              <a:off x="4586662" y="2840322"/>
              <a:ext cx="360000" cy="360000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noProof="0" dirty="0"/>
                <a:t>1</a:t>
              </a:r>
            </a:p>
          </p:txBody>
        </p:sp>
        <p:sp>
          <p:nvSpPr>
            <p:cNvPr id="109" name="Rectángulo 108">
              <a:extLst>
                <a:ext uri="{FF2B5EF4-FFF2-40B4-BE49-F238E27FC236}">
                  <a16:creationId xmlns:a16="http://schemas.microsoft.com/office/drawing/2014/main" id="{9A07378A-DA1B-26A6-3FAF-B3844E93C1E6}"/>
                </a:ext>
              </a:extLst>
            </p:cNvPr>
            <p:cNvSpPr/>
            <p:nvPr/>
          </p:nvSpPr>
          <p:spPr>
            <a:xfrm>
              <a:off x="4996329" y="2840322"/>
              <a:ext cx="360000" cy="360000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noProof="0" dirty="0"/>
                <a:t>1</a:t>
              </a:r>
            </a:p>
          </p:txBody>
        </p:sp>
        <p:sp>
          <p:nvSpPr>
            <p:cNvPr id="110" name="Rectángulo 109">
              <a:extLst>
                <a:ext uri="{FF2B5EF4-FFF2-40B4-BE49-F238E27FC236}">
                  <a16:creationId xmlns:a16="http://schemas.microsoft.com/office/drawing/2014/main" id="{2648EF5F-6658-2C8A-E6D7-D32A173918E6}"/>
                </a:ext>
              </a:extLst>
            </p:cNvPr>
            <p:cNvSpPr/>
            <p:nvPr/>
          </p:nvSpPr>
          <p:spPr>
            <a:xfrm>
              <a:off x="7454331" y="2840322"/>
              <a:ext cx="360000" cy="36000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noProof="0" dirty="0"/>
                <a:t>1</a:t>
              </a:r>
            </a:p>
          </p:txBody>
        </p:sp>
      </p:grpSp>
      <p:sp>
        <p:nvSpPr>
          <p:cNvPr id="99" name="CuadroTexto 98">
            <a:extLst>
              <a:ext uri="{FF2B5EF4-FFF2-40B4-BE49-F238E27FC236}">
                <a16:creationId xmlns:a16="http://schemas.microsoft.com/office/drawing/2014/main" id="{44EE1FAC-A91B-25E1-00E3-7C1FBFD53FC1}"/>
              </a:ext>
            </a:extLst>
          </p:cNvPr>
          <p:cNvSpPr txBox="1"/>
          <p:nvPr/>
        </p:nvSpPr>
        <p:spPr>
          <a:xfrm>
            <a:off x="6277213" y="5141467"/>
            <a:ext cx="1356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noProof="0" dirty="0"/>
              <a:t>Aptitud = 8</a:t>
            </a:r>
          </a:p>
        </p:txBody>
      </p:sp>
      <p:sp>
        <p:nvSpPr>
          <p:cNvPr id="100" name="CuadroTexto 99">
            <a:extLst>
              <a:ext uri="{FF2B5EF4-FFF2-40B4-BE49-F238E27FC236}">
                <a16:creationId xmlns:a16="http://schemas.microsoft.com/office/drawing/2014/main" id="{280EE6C9-96F3-C53F-2D9E-5685F69FF4DA}"/>
              </a:ext>
            </a:extLst>
          </p:cNvPr>
          <p:cNvSpPr txBox="1"/>
          <p:nvPr/>
        </p:nvSpPr>
        <p:spPr>
          <a:xfrm>
            <a:off x="6277213" y="4234465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noProof="0" dirty="0"/>
              <a:t>Hijo 2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EFE978B-856E-D025-159C-724180D6C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noProof="0" dirty="0"/>
              <a:t>Cruzamiento (Por un Punto)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B73187A-9F02-DA52-2EE2-7019E4949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s-MX" noProof="0" dirty="0"/>
              <a:t>Fundamentos y Primera Aplicación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3F0F74-65BE-FA5C-A756-6126B05B1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s-MX" noProof="0" smtClean="0"/>
              <a:t>18</a:t>
            </a:fld>
            <a:endParaRPr lang="es-MX" noProof="0" dirty="0"/>
          </a:p>
        </p:txBody>
      </p:sp>
      <p:grpSp>
        <p:nvGrpSpPr>
          <p:cNvPr id="128" name="Grupo 127">
            <a:extLst>
              <a:ext uri="{FF2B5EF4-FFF2-40B4-BE49-F238E27FC236}">
                <a16:creationId xmlns:a16="http://schemas.microsoft.com/office/drawing/2014/main" id="{7DE402C4-9334-D5D5-960A-37CF101D7E06}"/>
              </a:ext>
            </a:extLst>
          </p:cNvPr>
          <p:cNvGrpSpPr/>
          <p:nvPr/>
        </p:nvGrpSpPr>
        <p:grpSpPr>
          <a:xfrm>
            <a:off x="1061200" y="2738625"/>
            <a:ext cx="2408335" cy="360000"/>
            <a:chOff x="1061200" y="2738625"/>
            <a:chExt cx="2408335" cy="360000"/>
          </a:xfrm>
        </p:grpSpPr>
        <p:sp>
          <p:nvSpPr>
            <p:cNvPr id="129" name="Rectángulo 128">
              <a:extLst>
                <a:ext uri="{FF2B5EF4-FFF2-40B4-BE49-F238E27FC236}">
                  <a16:creationId xmlns:a16="http://schemas.microsoft.com/office/drawing/2014/main" id="{8A6D15A2-7241-23A9-CB70-822346454ACC}"/>
                </a:ext>
              </a:extLst>
            </p:cNvPr>
            <p:cNvSpPr/>
            <p:nvPr/>
          </p:nvSpPr>
          <p:spPr>
            <a:xfrm>
              <a:off x="3109535" y="2738625"/>
              <a:ext cx="360000" cy="360000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noProof="0" dirty="0"/>
                <a:t>0</a:t>
              </a:r>
            </a:p>
          </p:txBody>
        </p:sp>
        <p:sp>
          <p:nvSpPr>
            <p:cNvPr id="130" name="Rectángulo 129">
              <a:extLst>
                <a:ext uri="{FF2B5EF4-FFF2-40B4-BE49-F238E27FC236}">
                  <a16:creationId xmlns:a16="http://schemas.microsoft.com/office/drawing/2014/main" id="{0F03C643-81BE-DA25-1527-86E25005DE82}"/>
                </a:ext>
              </a:extLst>
            </p:cNvPr>
            <p:cNvSpPr/>
            <p:nvPr/>
          </p:nvSpPr>
          <p:spPr>
            <a:xfrm>
              <a:off x="2699868" y="2738625"/>
              <a:ext cx="360000" cy="360000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noProof="0" dirty="0"/>
                <a:t>0</a:t>
              </a:r>
            </a:p>
          </p:txBody>
        </p:sp>
        <p:sp>
          <p:nvSpPr>
            <p:cNvPr id="131" name="Rectángulo 130">
              <a:extLst>
                <a:ext uri="{FF2B5EF4-FFF2-40B4-BE49-F238E27FC236}">
                  <a16:creationId xmlns:a16="http://schemas.microsoft.com/office/drawing/2014/main" id="{E222DCE1-1FEB-8D34-D17E-D2A3540E44F9}"/>
                </a:ext>
              </a:extLst>
            </p:cNvPr>
            <p:cNvSpPr/>
            <p:nvPr/>
          </p:nvSpPr>
          <p:spPr>
            <a:xfrm>
              <a:off x="1061200" y="2738625"/>
              <a:ext cx="360000" cy="360000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noProof="0" dirty="0"/>
                <a:t>0</a:t>
              </a:r>
            </a:p>
          </p:txBody>
        </p:sp>
        <p:sp>
          <p:nvSpPr>
            <p:cNvPr id="132" name="Rectángulo 131">
              <a:extLst>
                <a:ext uri="{FF2B5EF4-FFF2-40B4-BE49-F238E27FC236}">
                  <a16:creationId xmlns:a16="http://schemas.microsoft.com/office/drawing/2014/main" id="{B890668C-3611-B2B9-C487-06672FF56AA3}"/>
                </a:ext>
              </a:extLst>
            </p:cNvPr>
            <p:cNvSpPr/>
            <p:nvPr/>
          </p:nvSpPr>
          <p:spPr>
            <a:xfrm>
              <a:off x="1470867" y="2738625"/>
              <a:ext cx="360000" cy="360000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noProof="0" dirty="0"/>
                <a:t>1</a:t>
              </a:r>
            </a:p>
          </p:txBody>
        </p:sp>
        <p:sp>
          <p:nvSpPr>
            <p:cNvPr id="133" name="Rectángulo 132">
              <a:extLst>
                <a:ext uri="{FF2B5EF4-FFF2-40B4-BE49-F238E27FC236}">
                  <a16:creationId xmlns:a16="http://schemas.microsoft.com/office/drawing/2014/main" id="{A9B9FDF9-2A75-418B-6B95-ECC6ABDCEF19}"/>
                </a:ext>
              </a:extLst>
            </p:cNvPr>
            <p:cNvSpPr/>
            <p:nvPr/>
          </p:nvSpPr>
          <p:spPr>
            <a:xfrm>
              <a:off x="1880534" y="2738625"/>
              <a:ext cx="360000" cy="360000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noProof="0" dirty="0"/>
                <a:t>0</a:t>
              </a:r>
            </a:p>
          </p:txBody>
        </p:sp>
        <p:sp>
          <p:nvSpPr>
            <p:cNvPr id="134" name="Rectángulo 133">
              <a:extLst>
                <a:ext uri="{FF2B5EF4-FFF2-40B4-BE49-F238E27FC236}">
                  <a16:creationId xmlns:a16="http://schemas.microsoft.com/office/drawing/2014/main" id="{DBA5D5EB-C218-837D-5883-93985DC7C21C}"/>
                </a:ext>
              </a:extLst>
            </p:cNvPr>
            <p:cNvSpPr/>
            <p:nvPr/>
          </p:nvSpPr>
          <p:spPr>
            <a:xfrm>
              <a:off x="2290201" y="2738625"/>
              <a:ext cx="360000" cy="360000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noProof="0" dirty="0"/>
                <a:t>1</a:t>
              </a:r>
            </a:p>
          </p:txBody>
        </p:sp>
      </p:grpSp>
      <p:grpSp>
        <p:nvGrpSpPr>
          <p:cNvPr id="139" name="Grupo 138">
            <a:extLst>
              <a:ext uri="{FF2B5EF4-FFF2-40B4-BE49-F238E27FC236}">
                <a16:creationId xmlns:a16="http://schemas.microsoft.com/office/drawing/2014/main" id="{3CB77A8E-FFC0-1A75-9D4F-4C685ED059E6}"/>
              </a:ext>
            </a:extLst>
          </p:cNvPr>
          <p:cNvGrpSpPr/>
          <p:nvPr/>
        </p:nvGrpSpPr>
        <p:grpSpPr>
          <a:xfrm>
            <a:off x="3519202" y="4693442"/>
            <a:ext cx="1589001" cy="360000"/>
            <a:chOff x="3519202" y="4693442"/>
            <a:chExt cx="1589001" cy="360000"/>
          </a:xfrm>
        </p:grpSpPr>
        <p:sp>
          <p:nvSpPr>
            <p:cNvPr id="140" name="Rectángulo 139">
              <a:extLst>
                <a:ext uri="{FF2B5EF4-FFF2-40B4-BE49-F238E27FC236}">
                  <a16:creationId xmlns:a16="http://schemas.microsoft.com/office/drawing/2014/main" id="{9D8F02DF-3C64-2666-8CBA-9A4957055ECE}"/>
                </a:ext>
              </a:extLst>
            </p:cNvPr>
            <p:cNvSpPr/>
            <p:nvPr/>
          </p:nvSpPr>
          <p:spPr>
            <a:xfrm>
              <a:off x="4338536" y="4693442"/>
              <a:ext cx="360000" cy="36000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noProof="0" dirty="0"/>
                <a:t>1</a:t>
              </a:r>
            </a:p>
          </p:txBody>
        </p:sp>
        <p:sp>
          <p:nvSpPr>
            <p:cNvPr id="141" name="Rectángulo 140">
              <a:extLst>
                <a:ext uri="{FF2B5EF4-FFF2-40B4-BE49-F238E27FC236}">
                  <a16:creationId xmlns:a16="http://schemas.microsoft.com/office/drawing/2014/main" id="{D270B7B1-05EB-1595-E73A-B634CB84EF39}"/>
                </a:ext>
              </a:extLst>
            </p:cNvPr>
            <p:cNvSpPr/>
            <p:nvPr/>
          </p:nvSpPr>
          <p:spPr>
            <a:xfrm>
              <a:off x="3928869" y="4693442"/>
              <a:ext cx="360000" cy="36000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noProof="0" dirty="0"/>
                <a:t>0</a:t>
              </a:r>
            </a:p>
          </p:txBody>
        </p:sp>
        <p:sp>
          <p:nvSpPr>
            <p:cNvPr id="142" name="Rectángulo 141">
              <a:extLst>
                <a:ext uri="{FF2B5EF4-FFF2-40B4-BE49-F238E27FC236}">
                  <a16:creationId xmlns:a16="http://schemas.microsoft.com/office/drawing/2014/main" id="{FFEFD0AC-EFA5-1695-68B6-8378EC986CFD}"/>
                </a:ext>
              </a:extLst>
            </p:cNvPr>
            <p:cNvSpPr/>
            <p:nvPr/>
          </p:nvSpPr>
          <p:spPr>
            <a:xfrm>
              <a:off x="3519202" y="4693442"/>
              <a:ext cx="360000" cy="36000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noProof="0" dirty="0"/>
                <a:t>0</a:t>
              </a:r>
            </a:p>
          </p:txBody>
        </p:sp>
        <p:sp>
          <p:nvSpPr>
            <p:cNvPr id="143" name="Rectángulo 142">
              <a:extLst>
                <a:ext uri="{FF2B5EF4-FFF2-40B4-BE49-F238E27FC236}">
                  <a16:creationId xmlns:a16="http://schemas.microsoft.com/office/drawing/2014/main" id="{FF691403-1767-D09B-AF4B-F994FAB515FB}"/>
                </a:ext>
              </a:extLst>
            </p:cNvPr>
            <p:cNvSpPr/>
            <p:nvPr/>
          </p:nvSpPr>
          <p:spPr>
            <a:xfrm>
              <a:off x="4748203" y="4693442"/>
              <a:ext cx="360000" cy="36000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noProof="0" dirty="0"/>
                <a:t>1</a:t>
              </a:r>
            </a:p>
          </p:txBody>
        </p:sp>
      </p:grpSp>
      <p:grpSp>
        <p:nvGrpSpPr>
          <p:cNvPr id="145" name="Grupo 144">
            <a:extLst>
              <a:ext uri="{FF2B5EF4-FFF2-40B4-BE49-F238E27FC236}">
                <a16:creationId xmlns:a16="http://schemas.microsoft.com/office/drawing/2014/main" id="{A53240C5-4180-DEFE-6478-C37C102A6D79}"/>
              </a:ext>
            </a:extLst>
          </p:cNvPr>
          <p:cNvGrpSpPr/>
          <p:nvPr/>
        </p:nvGrpSpPr>
        <p:grpSpPr>
          <a:xfrm>
            <a:off x="3519202" y="2738625"/>
            <a:ext cx="1589001" cy="360000"/>
            <a:chOff x="3519202" y="2738625"/>
            <a:chExt cx="1589001" cy="360000"/>
          </a:xfrm>
        </p:grpSpPr>
        <p:sp>
          <p:nvSpPr>
            <p:cNvPr id="146" name="Rectángulo 145">
              <a:extLst>
                <a:ext uri="{FF2B5EF4-FFF2-40B4-BE49-F238E27FC236}">
                  <a16:creationId xmlns:a16="http://schemas.microsoft.com/office/drawing/2014/main" id="{6D8CC921-5430-7BD9-1C85-BC9618BCACF5}"/>
                </a:ext>
              </a:extLst>
            </p:cNvPr>
            <p:cNvSpPr/>
            <p:nvPr/>
          </p:nvSpPr>
          <p:spPr>
            <a:xfrm>
              <a:off x="4338536" y="2738625"/>
              <a:ext cx="360000" cy="36000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noProof="0" dirty="0"/>
                <a:t>1</a:t>
              </a:r>
            </a:p>
          </p:txBody>
        </p:sp>
        <p:sp>
          <p:nvSpPr>
            <p:cNvPr id="147" name="Rectángulo 146">
              <a:extLst>
                <a:ext uri="{FF2B5EF4-FFF2-40B4-BE49-F238E27FC236}">
                  <a16:creationId xmlns:a16="http://schemas.microsoft.com/office/drawing/2014/main" id="{055CCB21-3F90-3B5A-9855-2A4FCB54F938}"/>
                </a:ext>
              </a:extLst>
            </p:cNvPr>
            <p:cNvSpPr/>
            <p:nvPr/>
          </p:nvSpPr>
          <p:spPr>
            <a:xfrm>
              <a:off x="3928869" y="2738625"/>
              <a:ext cx="360000" cy="36000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noProof="0" dirty="0"/>
                <a:t>0</a:t>
              </a:r>
            </a:p>
          </p:txBody>
        </p:sp>
        <p:sp>
          <p:nvSpPr>
            <p:cNvPr id="148" name="Rectángulo 147">
              <a:extLst>
                <a:ext uri="{FF2B5EF4-FFF2-40B4-BE49-F238E27FC236}">
                  <a16:creationId xmlns:a16="http://schemas.microsoft.com/office/drawing/2014/main" id="{90047871-B753-8106-7484-4B5C70FD642F}"/>
                </a:ext>
              </a:extLst>
            </p:cNvPr>
            <p:cNvSpPr/>
            <p:nvPr/>
          </p:nvSpPr>
          <p:spPr>
            <a:xfrm>
              <a:off x="3519202" y="2738625"/>
              <a:ext cx="360000" cy="36000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noProof="0" dirty="0"/>
                <a:t>1</a:t>
              </a:r>
            </a:p>
          </p:txBody>
        </p:sp>
        <p:sp>
          <p:nvSpPr>
            <p:cNvPr id="149" name="Rectángulo 148">
              <a:extLst>
                <a:ext uri="{FF2B5EF4-FFF2-40B4-BE49-F238E27FC236}">
                  <a16:creationId xmlns:a16="http://schemas.microsoft.com/office/drawing/2014/main" id="{9272949D-5D10-2800-8BE2-2105EC880F7A}"/>
                </a:ext>
              </a:extLst>
            </p:cNvPr>
            <p:cNvSpPr/>
            <p:nvPr/>
          </p:nvSpPr>
          <p:spPr>
            <a:xfrm>
              <a:off x="4748203" y="2738625"/>
              <a:ext cx="360000" cy="36000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noProof="0" dirty="0"/>
                <a:t>1</a:t>
              </a:r>
            </a:p>
          </p:txBody>
        </p:sp>
      </p:grpSp>
      <p:grpSp>
        <p:nvGrpSpPr>
          <p:cNvPr id="151" name="Grupo 150">
            <a:extLst>
              <a:ext uri="{FF2B5EF4-FFF2-40B4-BE49-F238E27FC236}">
                <a16:creationId xmlns:a16="http://schemas.microsoft.com/office/drawing/2014/main" id="{92AE3055-6D3D-EA79-86D4-78D7E52BCE60}"/>
              </a:ext>
            </a:extLst>
          </p:cNvPr>
          <p:cNvGrpSpPr/>
          <p:nvPr/>
        </p:nvGrpSpPr>
        <p:grpSpPr>
          <a:xfrm>
            <a:off x="1061200" y="4693442"/>
            <a:ext cx="2408335" cy="360000"/>
            <a:chOff x="1061200" y="4693442"/>
            <a:chExt cx="2408335" cy="360000"/>
          </a:xfrm>
        </p:grpSpPr>
        <p:sp>
          <p:nvSpPr>
            <p:cNvPr id="152" name="Rectángulo 151">
              <a:extLst>
                <a:ext uri="{FF2B5EF4-FFF2-40B4-BE49-F238E27FC236}">
                  <a16:creationId xmlns:a16="http://schemas.microsoft.com/office/drawing/2014/main" id="{5B61787A-A598-9A9F-EFE0-6E1B6F3AE0D9}"/>
                </a:ext>
              </a:extLst>
            </p:cNvPr>
            <p:cNvSpPr/>
            <p:nvPr/>
          </p:nvSpPr>
          <p:spPr>
            <a:xfrm>
              <a:off x="3109535" y="4693442"/>
              <a:ext cx="360000" cy="360000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noProof="0" dirty="0"/>
                <a:t>0</a:t>
              </a:r>
            </a:p>
          </p:txBody>
        </p:sp>
        <p:sp>
          <p:nvSpPr>
            <p:cNvPr id="153" name="Rectángulo 152">
              <a:extLst>
                <a:ext uri="{FF2B5EF4-FFF2-40B4-BE49-F238E27FC236}">
                  <a16:creationId xmlns:a16="http://schemas.microsoft.com/office/drawing/2014/main" id="{11CFBB4D-A1D6-736F-A963-5BD30ADBF140}"/>
                </a:ext>
              </a:extLst>
            </p:cNvPr>
            <p:cNvSpPr/>
            <p:nvPr/>
          </p:nvSpPr>
          <p:spPr>
            <a:xfrm>
              <a:off x="2699868" y="4693442"/>
              <a:ext cx="360000" cy="360000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noProof="0" dirty="0"/>
                <a:t>1</a:t>
              </a:r>
            </a:p>
          </p:txBody>
        </p:sp>
        <p:sp>
          <p:nvSpPr>
            <p:cNvPr id="154" name="Rectángulo 153">
              <a:extLst>
                <a:ext uri="{FF2B5EF4-FFF2-40B4-BE49-F238E27FC236}">
                  <a16:creationId xmlns:a16="http://schemas.microsoft.com/office/drawing/2014/main" id="{1317E9EF-8930-5821-6C2B-35C10DF79F27}"/>
                </a:ext>
              </a:extLst>
            </p:cNvPr>
            <p:cNvSpPr/>
            <p:nvPr/>
          </p:nvSpPr>
          <p:spPr>
            <a:xfrm>
              <a:off x="1061200" y="4693442"/>
              <a:ext cx="360000" cy="360000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noProof="0" dirty="0"/>
                <a:t>1</a:t>
              </a:r>
            </a:p>
          </p:txBody>
        </p:sp>
        <p:sp>
          <p:nvSpPr>
            <p:cNvPr id="155" name="Rectángulo 154">
              <a:extLst>
                <a:ext uri="{FF2B5EF4-FFF2-40B4-BE49-F238E27FC236}">
                  <a16:creationId xmlns:a16="http://schemas.microsoft.com/office/drawing/2014/main" id="{73EE52CF-64CE-4DF4-0A93-41A3B48CB3A3}"/>
                </a:ext>
              </a:extLst>
            </p:cNvPr>
            <p:cNvSpPr/>
            <p:nvPr/>
          </p:nvSpPr>
          <p:spPr>
            <a:xfrm>
              <a:off x="1470867" y="4693442"/>
              <a:ext cx="360000" cy="360000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noProof="0" dirty="0"/>
                <a:t>1</a:t>
              </a:r>
            </a:p>
          </p:txBody>
        </p:sp>
        <p:sp>
          <p:nvSpPr>
            <p:cNvPr id="156" name="Rectángulo 155">
              <a:extLst>
                <a:ext uri="{FF2B5EF4-FFF2-40B4-BE49-F238E27FC236}">
                  <a16:creationId xmlns:a16="http://schemas.microsoft.com/office/drawing/2014/main" id="{EC769039-5157-B782-75FC-97B5D9D7BDEB}"/>
                </a:ext>
              </a:extLst>
            </p:cNvPr>
            <p:cNvSpPr/>
            <p:nvPr/>
          </p:nvSpPr>
          <p:spPr>
            <a:xfrm>
              <a:off x="1880534" y="4693442"/>
              <a:ext cx="360000" cy="360000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noProof="0" dirty="0"/>
                <a:t>1</a:t>
              </a:r>
            </a:p>
          </p:txBody>
        </p:sp>
        <p:sp>
          <p:nvSpPr>
            <p:cNvPr id="157" name="Rectángulo 156">
              <a:extLst>
                <a:ext uri="{FF2B5EF4-FFF2-40B4-BE49-F238E27FC236}">
                  <a16:creationId xmlns:a16="http://schemas.microsoft.com/office/drawing/2014/main" id="{30D14777-3133-CF68-9185-5BC458A94C55}"/>
                </a:ext>
              </a:extLst>
            </p:cNvPr>
            <p:cNvSpPr/>
            <p:nvPr/>
          </p:nvSpPr>
          <p:spPr>
            <a:xfrm>
              <a:off x="2290201" y="4693442"/>
              <a:ext cx="360000" cy="360000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noProof="0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7826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2.96296E-6 L 0.11497 0.04005 C 0.1388 0.04908 0.17474 0.05394 0.2125 0.05394 C 0.25547 0.05394 0.28984 0.04908 0.31367 0.04005 L 0.42877 -2.96296E-6 " pathEditMode="relative" rAng="0" ptsTypes="AAAAA">
                                      <p:cBhvr>
                                        <p:cTn id="9" dur="2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432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96 -0.00348 L 0.42799 -0.28542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497" y="-140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3.33333E-6 L 0.11497 0.04004 C 0.1388 0.04907 0.17474 0.05393 0.2125 0.05393 C 0.25547 0.05393 0.28984 0.04907 0.31367 0.04004 L 0.42877 3.33333E-6 " pathEditMode="relative" rAng="0" ptsTypes="AAAAA">
                                      <p:cBhvr>
                                        <p:cTn id="31" dur="2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432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96 -0.00231 L 0.42799 0.28334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497" y="142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/>
      <p:bldP spid="9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6186370A-7D90-48F7-B93A-F5621720A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 noProof="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A9038BE-6A17-40FF-81FE-AB75B7190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 noProof="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B746F1B-EB94-41AF-9BAF-6306744217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539FDCB-7439-DC68-6493-1B48EE1D5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900" y="540167"/>
            <a:ext cx="5370576" cy="2135867"/>
          </a:xfrm>
        </p:spPr>
        <p:txBody>
          <a:bodyPr anchor="b">
            <a:normAutofit/>
          </a:bodyPr>
          <a:lstStyle/>
          <a:p>
            <a:r>
              <a:rPr lang="es-MX" sz="4800" noProof="0" dirty="0">
                <a:solidFill>
                  <a:schemeClr val="tx1"/>
                </a:solidFill>
              </a:rPr>
              <a:t>Mutación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A1B56F5-28D8-170B-A24F-1408ADBD2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4676" y="-14198"/>
            <a:ext cx="685800" cy="6858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BE69E03-4804-4553-A1EC-F089884EF50F}" type="slidenum">
              <a:rPr lang="es-MX" noProof="0" smtClean="0"/>
              <a:pPr>
                <a:spcAft>
                  <a:spcPts val="600"/>
                </a:spcAft>
              </a:pPr>
              <a:t>19</a:t>
            </a:fld>
            <a:endParaRPr lang="es-MX" noProof="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665F43-A0B0-B280-A859-18EFB287A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900" y="2880452"/>
            <a:ext cx="5370576" cy="3095445"/>
          </a:xfrm>
        </p:spPr>
        <p:txBody>
          <a:bodyPr anchor="t">
            <a:normAutofit/>
          </a:bodyPr>
          <a:lstStyle/>
          <a:p>
            <a:r>
              <a:rPr lang="es-MX" sz="1800" noProof="0" dirty="0">
                <a:solidFill>
                  <a:schemeClr val="tx1"/>
                </a:solidFill>
              </a:rPr>
              <a:t>Se selecciona un gen del cromosoma.</a:t>
            </a:r>
          </a:p>
          <a:p>
            <a:r>
              <a:rPr lang="es-MX" sz="1800" noProof="0" dirty="0">
                <a:solidFill>
                  <a:schemeClr val="tx1"/>
                </a:solidFill>
              </a:rPr>
              <a:t>Se cambia el alelo del gen seleccionado.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C8ABDC5-2AC0-4E31-8744-FACDC1B33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1496182" y="680186"/>
            <a:ext cx="688785" cy="5477813"/>
          </a:xfrm>
          <a:prstGeom prst="rect">
            <a:avLst/>
          </a:prstGeom>
          <a:solidFill>
            <a:srgbClr val="D2552C">
              <a:alpha val="25000"/>
            </a:srgb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MX" sz="3000" b="0" i="0" u="none" strike="noStrike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33" name="Imagen 32" descr="Interfaz de usuario gráfica, Aplicación, Teams&#10;&#10;El contenido generado por IA puede ser incorrecto.">
            <a:extLst>
              <a:ext uri="{FF2B5EF4-FFF2-40B4-BE49-F238E27FC236}">
                <a16:creationId xmlns:a16="http://schemas.microsoft.com/office/drawing/2014/main" id="{FF1675D5-C0F9-098B-88C1-AD0A44CEC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5424" y="1615662"/>
            <a:ext cx="4379252" cy="3557738"/>
          </a:xfrm>
          <a:prstGeom prst="rect">
            <a:avLst/>
          </a:prstGeom>
        </p:spPr>
      </p:pic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2AB9AA3-FAA4-30DA-D080-B7E505644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2376" y="6217920"/>
            <a:ext cx="7195367" cy="64008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s-MX" noProof="0" dirty="0"/>
              <a:t>Fundamentos y Primera Aplicación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0F0A2E1-1F18-4CF7-A33C-17302F1AD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D2552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100C619-2991-4D0C-8B1F-2CCE3A282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D2552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0620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DB8BEB-0B33-3383-4E0F-E848D4DF7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noProof="0" dirty="0"/>
              <a:t>Objetivos del Curso</a:t>
            </a:r>
          </a:p>
        </p:txBody>
      </p:sp>
      <p:graphicFrame>
        <p:nvGraphicFramePr>
          <p:cNvPr id="8" name="Marcador de contenido 2">
            <a:extLst>
              <a:ext uri="{FF2B5EF4-FFF2-40B4-BE49-F238E27FC236}">
                <a16:creationId xmlns:a16="http://schemas.microsoft.com/office/drawing/2014/main" id="{8DA9CD31-3F68-A889-17B4-E22503F9DD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1724563"/>
              </p:ext>
            </p:extLst>
          </p:nvPr>
        </p:nvGraphicFramePr>
        <p:xfrm>
          <a:off x="420624" y="1825625"/>
          <a:ext cx="10515600" cy="42063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B2CB62-A93C-AC6F-FB91-D144E456D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s-MX" noProof="0" smtClean="0"/>
              <a:t>2</a:t>
            </a:fld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7877060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9D62F4B-698C-4A3E-B150-8D32AEC262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033D699-F972-442A-9111-79DD65A428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 noProof="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8CB0E37-DA39-43FD-AA53-B5F23D898D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523" y="-5610"/>
            <a:ext cx="692763" cy="699899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MX" sz="3000" b="0" i="0" u="none" strike="noStrike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6C4A765-D564-4CAD-8AAD-184C71DAE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988ACE0-2489-825D-BE88-14E99877A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3812" y="540167"/>
            <a:ext cx="4816589" cy="2135867"/>
          </a:xfrm>
        </p:spPr>
        <p:txBody>
          <a:bodyPr anchor="b">
            <a:normAutofit/>
          </a:bodyPr>
          <a:lstStyle/>
          <a:p>
            <a:r>
              <a:rPr lang="es-MX" sz="4800" noProof="0" dirty="0">
                <a:solidFill>
                  <a:schemeClr val="tx1"/>
                </a:solidFill>
              </a:rPr>
              <a:t>Definir los Parámetros 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EE2E9E3-241B-5BCB-4740-F9EACAC65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4676" y="-14198"/>
            <a:ext cx="685800" cy="6858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BE69E03-4804-4553-A1EC-F089884EF50F}" type="slidenum">
              <a:rPr lang="es-MX" noProof="0" smtClean="0"/>
              <a:pPr>
                <a:spcAft>
                  <a:spcPts val="600"/>
                </a:spcAft>
              </a:pPr>
              <a:t>20</a:t>
            </a:fld>
            <a:endParaRPr lang="es-MX" noProof="0" dirty="0"/>
          </a:p>
        </p:txBody>
      </p:sp>
      <p:pic>
        <p:nvPicPr>
          <p:cNvPr id="8" name="Gráfico 7" descr="Piezas de rompecabezas con relleno sólido">
            <a:extLst>
              <a:ext uri="{FF2B5EF4-FFF2-40B4-BE49-F238E27FC236}">
                <a16:creationId xmlns:a16="http://schemas.microsoft.com/office/drawing/2014/main" id="{2A8E3815-B7C1-934A-0D60-749366B87A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815" y="699900"/>
            <a:ext cx="5031557" cy="5031557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FC3C09-A615-5987-9F70-DC4298F131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3812" y="2880452"/>
            <a:ext cx="4816589" cy="3095445"/>
          </a:xfrm>
        </p:spPr>
        <p:txBody>
          <a:bodyPr anchor="t">
            <a:normAutofit/>
          </a:bodyPr>
          <a:lstStyle/>
          <a:p>
            <a:r>
              <a:rPr lang="es-MX" sz="1800" noProof="0" dirty="0">
                <a:solidFill>
                  <a:schemeClr val="tx1"/>
                </a:solidFill>
              </a:rPr>
              <a:t>Tamaño de población: 100</a:t>
            </a:r>
          </a:p>
          <a:p>
            <a:r>
              <a:rPr lang="es-MX" sz="1800" noProof="0" dirty="0">
                <a:solidFill>
                  <a:schemeClr val="tx1"/>
                </a:solidFill>
              </a:rPr>
              <a:t>Número de generaciones: 25</a:t>
            </a:r>
          </a:p>
          <a:p>
            <a:r>
              <a:rPr lang="es-MX" sz="1800" noProof="0" dirty="0">
                <a:solidFill>
                  <a:schemeClr val="tx1"/>
                </a:solidFill>
              </a:rPr>
              <a:t>Probabilidad de cruzamiento: 70</a:t>
            </a:r>
          </a:p>
          <a:p>
            <a:r>
              <a:rPr lang="es-MX" sz="1800" noProof="0" dirty="0">
                <a:solidFill>
                  <a:schemeClr val="tx1"/>
                </a:solidFill>
              </a:rPr>
              <a:t>Probabilidad de mutación: 5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4515252-FBB6-4016-0421-7518BF0D5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2376" y="6217920"/>
            <a:ext cx="7195367" cy="64008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s-MX" noProof="0" dirty="0"/>
              <a:t>Fundamentos y Primera Aplicación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A28B1DC-0672-4B37-99C8-1A33D3D31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FDB89D3-7786-4CAE-BB16-92D36C825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64646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551C3B6-A0D6-43F6-9F68-13666CDA5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 dirty="0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4EF3E42-675E-4E84-AA5A-E233060C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F3B65B4-B443-446A-9981-E6E89B0B75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 noProof="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24D33EA-335A-4B9E-540B-9448890FE3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12FD6970-15B8-49A1-B818-28F5A444F8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536813" y="536813"/>
            <a:ext cx="6858000" cy="5784375"/>
          </a:xfrm>
          <a:prstGeom prst="rect">
            <a:avLst/>
          </a:pr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  <a:gs pos="0">
                <a:schemeClr val="tx1">
                  <a:alpha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E17AE4C8-C96F-CE19-788D-98C738262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899" y="576263"/>
            <a:ext cx="4444436" cy="296760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MX" sz="4800" noProof="0" dirty="0">
                <a:solidFill>
                  <a:srgbClr val="FFFFFF"/>
                </a:solidFill>
              </a:rPr>
              <a:t>Aplicaciones Intermedias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7366736C-8CA6-F1C8-8FC1-B72EBC223D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2899" y="3663290"/>
            <a:ext cx="4444436" cy="1323314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ts val="3200"/>
              </a:lnSpc>
            </a:pPr>
            <a:r>
              <a:rPr lang="es-MX" sz="2400" noProof="0" dirty="0">
                <a:solidFill>
                  <a:srgbClr val="FFFFFF"/>
                </a:solidFill>
              </a:rPr>
              <a:t>Día 2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60EE775-5063-677B-2AAA-9A88A32F4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4676" y="-14198"/>
            <a:ext cx="685800" cy="685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7BE69E03-4804-4553-A1EC-F089884EF50F}" type="slidenum">
              <a:rPr lang="es-MX" sz="1200" noProof="0" smtClean="0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21</a:t>
            </a:fld>
            <a:endParaRPr lang="es-MX" sz="1200" noProof="0" dirty="0">
              <a:solidFill>
                <a:srgbClr val="FFFFFF"/>
              </a:solidFill>
              <a:latin typeface="Calibri" panose="020F0502020204030204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D6C387B-06BE-490B-A22D-8EA8A67AA8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37BA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4DCE841-D2A0-408E-8F2F-990D0105E2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37BA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72738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EF4A068-C95D-486B-AB65-28A5F70AF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0473F7-A24A-427B-B9CE-C1A94B6F2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9B60357-232D-4489-8786-BF4E4F74BA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3"/>
            <a:ext cx="1446277" cy="3599018"/>
          </a:xfrm>
          <a:prstGeom prst="rect">
            <a:avLst/>
          </a:prstGeom>
          <a:solidFill>
            <a:srgbClr val="76E9FF">
              <a:alpha val="25000"/>
            </a:srgb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MX" sz="3000" b="0" i="0" u="none" strike="noStrike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068A50E-2E17-40A4-8E3C-25CC6DF99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7FBF392-A978-0312-E5D0-188C98C2D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44" y="3873157"/>
            <a:ext cx="5294293" cy="2165331"/>
          </a:xfrm>
        </p:spPr>
        <p:txBody>
          <a:bodyPr anchor="t">
            <a:normAutofit/>
          </a:bodyPr>
          <a:lstStyle/>
          <a:p>
            <a:r>
              <a:rPr lang="es-MX" sz="4800" noProof="0" dirty="0">
                <a:solidFill>
                  <a:schemeClr val="tx1"/>
                </a:solidFill>
              </a:rPr>
              <a:t>Problema del Agente Viajero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3BB80C3-73D7-4D64-2086-C11A4095E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4676" y="-14198"/>
            <a:ext cx="685800" cy="6858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BE69E03-4804-4553-A1EC-F089884EF50F}" type="slidenum">
              <a:rPr lang="es-MX" noProof="0" smtClean="0"/>
              <a:pPr>
                <a:spcAft>
                  <a:spcPts val="600"/>
                </a:spcAft>
              </a:pPr>
              <a:t>22</a:t>
            </a:fld>
            <a:endParaRPr lang="es-MX" noProof="0" dirty="0"/>
          </a:p>
        </p:txBody>
      </p:sp>
      <p:pic>
        <p:nvPicPr>
          <p:cNvPr id="8" name="Picture 7" descr="Mapa mundial con rutas de vuelo">
            <a:extLst>
              <a:ext uri="{FF2B5EF4-FFF2-40B4-BE49-F238E27FC236}">
                <a16:creationId xmlns:a16="http://schemas.microsoft.com/office/drawing/2014/main" id="{8933F337-3090-D091-5D10-092EA41CBE7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2304" r="2" b="25286"/>
          <a:stretch/>
        </p:blipFill>
        <p:spPr>
          <a:xfrm>
            <a:off x="1443228" y="10"/>
            <a:ext cx="10061448" cy="3599011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124950-F6C5-99B1-7C34-A6F2B608C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3984" y="3853131"/>
            <a:ext cx="4956417" cy="2185357"/>
          </a:xfrm>
        </p:spPr>
        <p:txBody>
          <a:bodyPr anchor="t">
            <a:normAutofit/>
          </a:bodyPr>
          <a:lstStyle/>
          <a:p>
            <a:r>
              <a:rPr lang="es-MX" sz="1800" noProof="0" dirty="0">
                <a:solidFill>
                  <a:schemeClr val="tx1"/>
                </a:solidFill>
              </a:rPr>
              <a:t>Encontrar la ruta más corta (o de menor costo) que visite todas las ciudades</a:t>
            </a:r>
          </a:p>
          <a:p>
            <a:r>
              <a:rPr lang="es-MX" sz="1800" noProof="0" dirty="0">
                <a:solidFill>
                  <a:schemeClr val="tx1"/>
                </a:solidFill>
              </a:rPr>
              <a:t>No existe algoritmo eficiente conocido</a:t>
            </a:r>
          </a:p>
          <a:p>
            <a:r>
              <a:rPr lang="es-MX" sz="1800" noProof="0" dirty="0">
                <a:solidFill>
                  <a:schemeClr val="tx1"/>
                </a:solidFill>
              </a:rPr>
              <a:t>Aplicaciones: logística, planificación de rutas, circuitos impresos</a:t>
            </a:r>
          </a:p>
          <a:p>
            <a:r>
              <a:rPr lang="es-MX" sz="1800" noProof="0" dirty="0">
                <a:solidFill>
                  <a:schemeClr val="tx1"/>
                </a:solidFill>
              </a:rPr>
              <a:t>Casos reales: </a:t>
            </a:r>
            <a:r>
              <a:rPr lang="es-MX" sz="1400" noProof="0" dirty="0">
                <a:hlinkClick r:id="rId3"/>
              </a:rPr>
              <a:t>TSPLIB</a:t>
            </a:r>
            <a:endParaRPr lang="es-MX" sz="1800" noProof="0" dirty="0">
              <a:solidFill>
                <a:schemeClr val="tx1"/>
              </a:solidFill>
            </a:endParaRP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68A2810-93B5-0802-A7B8-9998097B5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2376" y="6217920"/>
            <a:ext cx="7195367" cy="640080"/>
          </a:xfrm>
        </p:spPr>
        <p:txBody>
          <a:bodyPr>
            <a:normAutofit/>
          </a:bodyPr>
          <a:lstStyle/>
          <a:p>
            <a:r>
              <a:rPr lang="es-MX" noProof="0" dirty="0"/>
              <a:t>Aplicaciones Intermedias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8E181E9-8FE4-417B-A80B-0A099C6BE7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76E9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4EB5B0D-CAAF-4A5A-8339-8CCEA2AEE2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76E9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38310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991A77-70B5-1D55-7D36-1155A5563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noProof="0" dirty="0"/>
              <a:t>Ejemplo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88EAEC68-63E2-6A59-AED3-A1F7D7DC2EB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87525" y="2005608"/>
            <a:ext cx="5047926" cy="3846909"/>
          </a:xfrm>
          <a:prstGeom prst="rect">
            <a:avLst/>
          </a:prstGeom>
        </p:spPr>
      </p:pic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5108C81-6A41-DB87-5E90-712A006D2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noProof="0" dirty="0"/>
              <a:t>Aplicaciones Intermedias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C1C5ED9-B6BA-2053-5202-3E85C85AA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s-MX" noProof="0" smtClean="0"/>
              <a:t>23</a:t>
            </a:fld>
            <a:endParaRPr lang="es-MX" noProof="0" dirty="0"/>
          </a:p>
        </p:txBody>
      </p:sp>
      <p:pic>
        <p:nvPicPr>
          <p:cNvPr id="13" name="Marcador de contenido 12">
            <a:extLst>
              <a:ext uri="{FF2B5EF4-FFF2-40B4-BE49-F238E27FC236}">
                <a16:creationId xmlns:a16="http://schemas.microsoft.com/office/drawing/2014/main" id="{86EE65F1-507D-FE60-9FB7-319EC88F877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44164" y="2115345"/>
            <a:ext cx="3804234" cy="3627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4567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Tabla 26">
            <a:extLst>
              <a:ext uri="{FF2B5EF4-FFF2-40B4-BE49-F238E27FC236}">
                <a16:creationId xmlns:a16="http://schemas.microsoft.com/office/drawing/2014/main" id="{5E5978ED-20DB-6719-E76A-30BFE2D337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8813052"/>
              </p:ext>
            </p:extLst>
          </p:nvPr>
        </p:nvGraphicFramePr>
        <p:xfrm>
          <a:off x="6453996" y="2679018"/>
          <a:ext cx="3780000" cy="29667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72500">
                  <a:extLst>
                    <a:ext uri="{9D8B030D-6E8A-4147-A177-3AD203B41FA5}">
                      <a16:colId xmlns:a16="http://schemas.microsoft.com/office/drawing/2014/main" val="3028855375"/>
                    </a:ext>
                  </a:extLst>
                </a:gridCol>
                <a:gridCol w="472500">
                  <a:extLst>
                    <a:ext uri="{9D8B030D-6E8A-4147-A177-3AD203B41FA5}">
                      <a16:colId xmlns:a16="http://schemas.microsoft.com/office/drawing/2014/main" val="4207561335"/>
                    </a:ext>
                  </a:extLst>
                </a:gridCol>
                <a:gridCol w="472500">
                  <a:extLst>
                    <a:ext uri="{9D8B030D-6E8A-4147-A177-3AD203B41FA5}">
                      <a16:colId xmlns:a16="http://schemas.microsoft.com/office/drawing/2014/main" val="187582860"/>
                    </a:ext>
                  </a:extLst>
                </a:gridCol>
                <a:gridCol w="472500">
                  <a:extLst>
                    <a:ext uri="{9D8B030D-6E8A-4147-A177-3AD203B41FA5}">
                      <a16:colId xmlns:a16="http://schemas.microsoft.com/office/drawing/2014/main" val="1717293962"/>
                    </a:ext>
                  </a:extLst>
                </a:gridCol>
                <a:gridCol w="472500">
                  <a:extLst>
                    <a:ext uri="{9D8B030D-6E8A-4147-A177-3AD203B41FA5}">
                      <a16:colId xmlns:a16="http://schemas.microsoft.com/office/drawing/2014/main" val="3218064525"/>
                    </a:ext>
                  </a:extLst>
                </a:gridCol>
                <a:gridCol w="472500">
                  <a:extLst>
                    <a:ext uri="{9D8B030D-6E8A-4147-A177-3AD203B41FA5}">
                      <a16:colId xmlns:a16="http://schemas.microsoft.com/office/drawing/2014/main" val="2337220959"/>
                    </a:ext>
                  </a:extLst>
                </a:gridCol>
                <a:gridCol w="472500">
                  <a:extLst>
                    <a:ext uri="{9D8B030D-6E8A-4147-A177-3AD203B41FA5}">
                      <a16:colId xmlns:a16="http://schemas.microsoft.com/office/drawing/2014/main" val="178351122"/>
                    </a:ext>
                  </a:extLst>
                </a:gridCol>
                <a:gridCol w="472500">
                  <a:extLst>
                    <a:ext uri="{9D8B030D-6E8A-4147-A177-3AD203B41FA5}">
                      <a16:colId xmlns:a16="http://schemas.microsoft.com/office/drawing/2014/main" val="1527974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MX" b="0" noProof="0" dirty="0"/>
                    </a:p>
                  </a:txBody>
                  <a:tcPr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b="0" noProof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destino</a:t>
                      </a:r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s-MX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5185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 b="0" noProof="0" dirty="0"/>
                    </a:p>
                  </a:txBody>
                  <a:tcPr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b="0" noProof="0" dirty="0"/>
                    </a:p>
                  </a:txBody>
                  <a:tcPr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b="0" noProof="0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b="0" noProof="0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b="0" noProof="0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b="0" noProof="0" dirty="0"/>
                        <a:t>4</a:t>
                      </a:r>
                    </a:p>
                  </a:txBody>
                  <a:tcPr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b="0" noProof="0" dirty="0"/>
                        <a:t>5</a:t>
                      </a:r>
                    </a:p>
                  </a:txBody>
                  <a:tcPr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b="0" noProof="0" dirty="0"/>
                        <a:t>6</a:t>
                      </a:r>
                    </a:p>
                  </a:txBody>
                  <a:tcPr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20108224"/>
                  </a:ext>
                </a:extLst>
              </a:tr>
              <a:tr h="370840">
                <a:tc rowSpan="6"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origen</a:t>
                      </a:r>
                    </a:p>
                  </a:txBody>
                  <a:tcPr vert="vert270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0</a:t>
                      </a:r>
                    </a:p>
                  </a:txBody>
                  <a:tcPr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10</a:t>
                      </a:r>
                    </a:p>
                  </a:txBody>
                  <a:tcPr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15</a:t>
                      </a:r>
                    </a:p>
                  </a:txBody>
                  <a:tcPr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20</a:t>
                      </a:r>
                    </a:p>
                  </a:txBody>
                  <a:tcPr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25</a:t>
                      </a:r>
                    </a:p>
                  </a:txBody>
                  <a:tcPr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30</a:t>
                      </a:r>
                    </a:p>
                  </a:txBody>
                  <a:tcPr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5117846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10</a:t>
                      </a:r>
                    </a:p>
                  </a:txBody>
                  <a:tcPr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0</a:t>
                      </a:r>
                    </a:p>
                  </a:txBody>
                  <a:tcPr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35</a:t>
                      </a:r>
                    </a:p>
                  </a:txBody>
                  <a:tcPr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25</a:t>
                      </a:r>
                    </a:p>
                  </a:txBody>
                  <a:tcPr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15</a:t>
                      </a:r>
                    </a:p>
                  </a:txBody>
                  <a:tcPr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5</a:t>
                      </a:r>
                    </a:p>
                  </a:txBody>
                  <a:tcPr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7028276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vert="vert270"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15</a:t>
                      </a:r>
                    </a:p>
                  </a:txBody>
                  <a:tcPr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35</a:t>
                      </a:r>
                    </a:p>
                  </a:txBody>
                  <a:tcPr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0</a:t>
                      </a:r>
                    </a:p>
                  </a:txBody>
                  <a:tcPr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30</a:t>
                      </a:r>
                    </a:p>
                  </a:txBody>
                  <a:tcPr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20</a:t>
                      </a:r>
                    </a:p>
                  </a:txBody>
                  <a:tcPr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10</a:t>
                      </a:r>
                    </a:p>
                  </a:txBody>
                  <a:tcPr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3680539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4</a:t>
                      </a:r>
                    </a:p>
                  </a:txBody>
                  <a:tcPr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20</a:t>
                      </a:r>
                    </a:p>
                  </a:txBody>
                  <a:tcPr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25</a:t>
                      </a:r>
                    </a:p>
                  </a:txBody>
                  <a:tcPr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30</a:t>
                      </a:r>
                    </a:p>
                  </a:txBody>
                  <a:tcPr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0</a:t>
                      </a:r>
                    </a:p>
                  </a:txBody>
                  <a:tcPr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5</a:t>
                      </a:r>
                    </a:p>
                  </a:txBody>
                  <a:tcPr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10</a:t>
                      </a:r>
                    </a:p>
                  </a:txBody>
                  <a:tcPr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661889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5</a:t>
                      </a:r>
                    </a:p>
                  </a:txBody>
                  <a:tcPr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25</a:t>
                      </a:r>
                    </a:p>
                  </a:txBody>
                  <a:tcPr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15</a:t>
                      </a:r>
                    </a:p>
                  </a:txBody>
                  <a:tcPr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20</a:t>
                      </a:r>
                    </a:p>
                  </a:txBody>
                  <a:tcPr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5</a:t>
                      </a:r>
                    </a:p>
                  </a:txBody>
                  <a:tcPr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0</a:t>
                      </a:r>
                    </a:p>
                  </a:txBody>
                  <a:tcPr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40</a:t>
                      </a:r>
                    </a:p>
                  </a:txBody>
                  <a:tcPr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7430608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6</a:t>
                      </a:r>
                    </a:p>
                  </a:txBody>
                  <a:tcPr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35</a:t>
                      </a:r>
                    </a:p>
                  </a:txBody>
                  <a:tcPr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5</a:t>
                      </a:r>
                    </a:p>
                  </a:txBody>
                  <a:tcPr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10</a:t>
                      </a:r>
                    </a:p>
                  </a:txBody>
                  <a:tcPr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10</a:t>
                      </a:r>
                    </a:p>
                  </a:txBody>
                  <a:tcPr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40</a:t>
                      </a:r>
                    </a:p>
                  </a:txBody>
                  <a:tcPr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0</a:t>
                      </a:r>
                    </a:p>
                  </a:txBody>
                  <a:tcPr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2661473"/>
                  </a:ext>
                </a:extLst>
              </a:tr>
            </a:tbl>
          </a:graphicData>
        </a:graphic>
      </p:graphicFrame>
      <p:sp>
        <p:nvSpPr>
          <p:cNvPr id="28" name="CuadroTexto 27">
            <a:extLst>
              <a:ext uri="{FF2B5EF4-FFF2-40B4-BE49-F238E27FC236}">
                <a16:creationId xmlns:a16="http://schemas.microsoft.com/office/drawing/2014/main" id="{1689E887-DB4B-EF28-9839-8BADBD6197B6}"/>
              </a:ext>
            </a:extLst>
          </p:cNvPr>
          <p:cNvSpPr txBox="1"/>
          <p:nvPr/>
        </p:nvSpPr>
        <p:spPr>
          <a:xfrm>
            <a:off x="7446956" y="2146165"/>
            <a:ext cx="1794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noProof="0" dirty="0"/>
              <a:t>Matriz de Costo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11013B15-08FF-DB2D-458C-AC101EFBA5C2}"/>
              </a:ext>
            </a:extLst>
          </p:cNvPr>
          <p:cNvSpPr/>
          <p:nvPr/>
        </p:nvSpPr>
        <p:spPr>
          <a:xfrm>
            <a:off x="1425465" y="2005608"/>
            <a:ext cx="720000" cy="72000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noProof="0" dirty="0"/>
              <a:t>1</a:t>
            </a: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6A106B88-3EEF-7EBC-7D33-D51B92F5FD9B}"/>
              </a:ext>
            </a:extLst>
          </p:cNvPr>
          <p:cNvSpPr/>
          <p:nvPr/>
        </p:nvSpPr>
        <p:spPr>
          <a:xfrm>
            <a:off x="3821227" y="2005608"/>
            <a:ext cx="720000" cy="72000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noProof="0" dirty="0"/>
              <a:t>2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9014FA58-D76E-C53B-508F-7E3C3AF1650C}"/>
              </a:ext>
            </a:extLst>
          </p:cNvPr>
          <p:cNvSpPr/>
          <p:nvPr/>
        </p:nvSpPr>
        <p:spPr>
          <a:xfrm>
            <a:off x="487525" y="3562265"/>
            <a:ext cx="720000" cy="72000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noProof="0" dirty="0"/>
              <a:t>3</a:t>
            </a: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263F1212-97BE-FE77-679E-87348497004D}"/>
              </a:ext>
            </a:extLst>
          </p:cNvPr>
          <p:cNvSpPr/>
          <p:nvPr/>
        </p:nvSpPr>
        <p:spPr>
          <a:xfrm>
            <a:off x="4806164" y="3562265"/>
            <a:ext cx="720000" cy="72000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noProof="0" dirty="0"/>
              <a:t>4</a:t>
            </a: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22614DE9-B9CA-51EF-3E89-69FC9064BA49}"/>
              </a:ext>
            </a:extLst>
          </p:cNvPr>
          <p:cNvSpPr/>
          <p:nvPr/>
        </p:nvSpPr>
        <p:spPr>
          <a:xfrm>
            <a:off x="1425465" y="5118923"/>
            <a:ext cx="720000" cy="72000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noProof="0" dirty="0"/>
              <a:t>5</a:t>
            </a:r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7B326C42-B424-7016-1263-58F81A456AB3}"/>
              </a:ext>
            </a:extLst>
          </p:cNvPr>
          <p:cNvSpPr/>
          <p:nvPr/>
        </p:nvSpPr>
        <p:spPr>
          <a:xfrm>
            <a:off x="3821227" y="5118923"/>
            <a:ext cx="720000" cy="72000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noProof="0" dirty="0"/>
              <a:t>6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FB342D2-045A-0149-F1C5-EF9B27ADF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noProof="0" dirty="0"/>
              <a:t>Posible Solución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004CDCA-8135-12CE-F170-021799561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noProof="0" dirty="0"/>
              <a:t>Aplicaciones Intermedias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47C4129-2DC1-D988-770D-E45D22A56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s-MX" noProof="0" smtClean="0"/>
              <a:t>24</a:t>
            </a:fld>
            <a:endParaRPr lang="es-MX" noProof="0" dirty="0"/>
          </a:p>
        </p:txBody>
      </p:sp>
      <p:pic>
        <p:nvPicPr>
          <p:cNvPr id="34" name="Gráfico 33" descr="Andar con relleno sólido">
            <a:extLst>
              <a:ext uri="{FF2B5EF4-FFF2-40B4-BE49-F238E27FC236}">
                <a16:creationId xmlns:a16="http://schemas.microsoft.com/office/drawing/2014/main" id="{79152451-E491-C1BA-A4D1-66942D3A16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15465" y="1735608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7571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E873D1-C857-B5DB-1F6D-B9AB5137F2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Tabla 26">
            <a:extLst>
              <a:ext uri="{FF2B5EF4-FFF2-40B4-BE49-F238E27FC236}">
                <a16:creationId xmlns:a16="http://schemas.microsoft.com/office/drawing/2014/main" id="{D30172E3-DD92-401B-F7BA-04CB84CF82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5293119"/>
              </p:ext>
            </p:extLst>
          </p:nvPr>
        </p:nvGraphicFramePr>
        <p:xfrm>
          <a:off x="6453996" y="2679018"/>
          <a:ext cx="3780000" cy="29667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72500">
                  <a:extLst>
                    <a:ext uri="{9D8B030D-6E8A-4147-A177-3AD203B41FA5}">
                      <a16:colId xmlns:a16="http://schemas.microsoft.com/office/drawing/2014/main" val="3028855375"/>
                    </a:ext>
                  </a:extLst>
                </a:gridCol>
                <a:gridCol w="472500">
                  <a:extLst>
                    <a:ext uri="{9D8B030D-6E8A-4147-A177-3AD203B41FA5}">
                      <a16:colId xmlns:a16="http://schemas.microsoft.com/office/drawing/2014/main" val="4207561335"/>
                    </a:ext>
                  </a:extLst>
                </a:gridCol>
                <a:gridCol w="472500">
                  <a:extLst>
                    <a:ext uri="{9D8B030D-6E8A-4147-A177-3AD203B41FA5}">
                      <a16:colId xmlns:a16="http://schemas.microsoft.com/office/drawing/2014/main" val="187582860"/>
                    </a:ext>
                  </a:extLst>
                </a:gridCol>
                <a:gridCol w="472500">
                  <a:extLst>
                    <a:ext uri="{9D8B030D-6E8A-4147-A177-3AD203B41FA5}">
                      <a16:colId xmlns:a16="http://schemas.microsoft.com/office/drawing/2014/main" val="1717293962"/>
                    </a:ext>
                  </a:extLst>
                </a:gridCol>
                <a:gridCol w="472500">
                  <a:extLst>
                    <a:ext uri="{9D8B030D-6E8A-4147-A177-3AD203B41FA5}">
                      <a16:colId xmlns:a16="http://schemas.microsoft.com/office/drawing/2014/main" val="3218064525"/>
                    </a:ext>
                  </a:extLst>
                </a:gridCol>
                <a:gridCol w="472500">
                  <a:extLst>
                    <a:ext uri="{9D8B030D-6E8A-4147-A177-3AD203B41FA5}">
                      <a16:colId xmlns:a16="http://schemas.microsoft.com/office/drawing/2014/main" val="2337220959"/>
                    </a:ext>
                  </a:extLst>
                </a:gridCol>
                <a:gridCol w="472500">
                  <a:extLst>
                    <a:ext uri="{9D8B030D-6E8A-4147-A177-3AD203B41FA5}">
                      <a16:colId xmlns:a16="http://schemas.microsoft.com/office/drawing/2014/main" val="178351122"/>
                    </a:ext>
                  </a:extLst>
                </a:gridCol>
                <a:gridCol w="472500">
                  <a:extLst>
                    <a:ext uri="{9D8B030D-6E8A-4147-A177-3AD203B41FA5}">
                      <a16:colId xmlns:a16="http://schemas.microsoft.com/office/drawing/2014/main" val="1527974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MX" b="0" noProof="0" dirty="0"/>
                    </a:p>
                  </a:txBody>
                  <a:tcPr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b="0" noProof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destino</a:t>
                      </a:r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s-MX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5185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 b="0" noProof="0" dirty="0"/>
                    </a:p>
                  </a:txBody>
                  <a:tcPr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b="0" noProof="0" dirty="0"/>
                    </a:p>
                  </a:txBody>
                  <a:tcPr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b="0" noProof="0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b="0" noProof="0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b="0" noProof="0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b="0" noProof="0" dirty="0"/>
                        <a:t>4</a:t>
                      </a:r>
                    </a:p>
                  </a:txBody>
                  <a:tcPr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b="0" noProof="0" dirty="0"/>
                        <a:t>5</a:t>
                      </a:r>
                    </a:p>
                  </a:txBody>
                  <a:tcPr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b="0" noProof="0" dirty="0"/>
                        <a:t>6</a:t>
                      </a:r>
                    </a:p>
                  </a:txBody>
                  <a:tcPr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20108224"/>
                  </a:ext>
                </a:extLst>
              </a:tr>
              <a:tr h="370840">
                <a:tc rowSpan="6"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origen</a:t>
                      </a:r>
                    </a:p>
                  </a:txBody>
                  <a:tcPr vert="vert270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0</a:t>
                      </a:r>
                    </a:p>
                  </a:txBody>
                  <a:tcPr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10</a:t>
                      </a:r>
                    </a:p>
                  </a:txBody>
                  <a:tcPr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15</a:t>
                      </a:r>
                    </a:p>
                  </a:txBody>
                  <a:tcPr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20</a:t>
                      </a:r>
                    </a:p>
                  </a:txBody>
                  <a:tcPr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25</a:t>
                      </a:r>
                    </a:p>
                  </a:txBody>
                  <a:tcPr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30</a:t>
                      </a:r>
                    </a:p>
                  </a:txBody>
                  <a:tcPr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5117846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10</a:t>
                      </a:r>
                    </a:p>
                  </a:txBody>
                  <a:tcPr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0</a:t>
                      </a:r>
                    </a:p>
                  </a:txBody>
                  <a:tcPr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35</a:t>
                      </a:r>
                    </a:p>
                  </a:txBody>
                  <a:tcPr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25</a:t>
                      </a:r>
                    </a:p>
                  </a:txBody>
                  <a:tcPr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15</a:t>
                      </a:r>
                    </a:p>
                  </a:txBody>
                  <a:tcPr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5</a:t>
                      </a:r>
                    </a:p>
                  </a:txBody>
                  <a:tcPr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7028276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vert="vert270"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15</a:t>
                      </a:r>
                    </a:p>
                  </a:txBody>
                  <a:tcPr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35</a:t>
                      </a:r>
                    </a:p>
                  </a:txBody>
                  <a:tcPr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0</a:t>
                      </a:r>
                    </a:p>
                  </a:txBody>
                  <a:tcPr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30</a:t>
                      </a:r>
                    </a:p>
                  </a:txBody>
                  <a:tcPr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20</a:t>
                      </a:r>
                    </a:p>
                  </a:txBody>
                  <a:tcPr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10</a:t>
                      </a:r>
                    </a:p>
                  </a:txBody>
                  <a:tcPr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3680539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4</a:t>
                      </a:r>
                    </a:p>
                  </a:txBody>
                  <a:tcPr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20</a:t>
                      </a:r>
                    </a:p>
                  </a:txBody>
                  <a:tcPr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25</a:t>
                      </a:r>
                    </a:p>
                  </a:txBody>
                  <a:tcPr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30</a:t>
                      </a:r>
                    </a:p>
                  </a:txBody>
                  <a:tcPr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0</a:t>
                      </a:r>
                    </a:p>
                  </a:txBody>
                  <a:tcPr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5</a:t>
                      </a:r>
                    </a:p>
                  </a:txBody>
                  <a:tcPr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10</a:t>
                      </a:r>
                    </a:p>
                  </a:txBody>
                  <a:tcPr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661889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5</a:t>
                      </a:r>
                    </a:p>
                  </a:txBody>
                  <a:tcPr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25</a:t>
                      </a:r>
                    </a:p>
                  </a:txBody>
                  <a:tcPr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15</a:t>
                      </a:r>
                    </a:p>
                  </a:txBody>
                  <a:tcPr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20</a:t>
                      </a:r>
                    </a:p>
                  </a:txBody>
                  <a:tcPr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5</a:t>
                      </a:r>
                    </a:p>
                  </a:txBody>
                  <a:tcPr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0</a:t>
                      </a:r>
                    </a:p>
                  </a:txBody>
                  <a:tcPr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40</a:t>
                      </a:r>
                    </a:p>
                  </a:txBody>
                  <a:tcPr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7430608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6</a:t>
                      </a:r>
                    </a:p>
                  </a:txBody>
                  <a:tcPr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35</a:t>
                      </a:r>
                    </a:p>
                  </a:txBody>
                  <a:tcPr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5</a:t>
                      </a:r>
                    </a:p>
                  </a:txBody>
                  <a:tcPr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10</a:t>
                      </a:r>
                    </a:p>
                  </a:txBody>
                  <a:tcPr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10</a:t>
                      </a:r>
                    </a:p>
                  </a:txBody>
                  <a:tcPr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40</a:t>
                      </a:r>
                    </a:p>
                  </a:txBody>
                  <a:tcPr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0</a:t>
                      </a:r>
                    </a:p>
                  </a:txBody>
                  <a:tcPr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2661473"/>
                  </a:ext>
                </a:extLst>
              </a:tr>
            </a:tbl>
          </a:graphicData>
        </a:graphic>
      </p:graphicFrame>
      <p:sp>
        <p:nvSpPr>
          <p:cNvPr id="28" name="CuadroTexto 27">
            <a:extLst>
              <a:ext uri="{FF2B5EF4-FFF2-40B4-BE49-F238E27FC236}">
                <a16:creationId xmlns:a16="http://schemas.microsoft.com/office/drawing/2014/main" id="{BA535AD6-34DD-BF5E-0224-E3FA7AD115A6}"/>
              </a:ext>
            </a:extLst>
          </p:cNvPr>
          <p:cNvSpPr txBox="1"/>
          <p:nvPr/>
        </p:nvSpPr>
        <p:spPr>
          <a:xfrm>
            <a:off x="7446956" y="2146165"/>
            <a:ext cx="1794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noProof="0" dirty="0"/>
              <a:t>Matriz de Costo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CD786C7A-18A2-EECD-DB0D-A0C6B4668F89}"/>
              </a:ext>
            </a:extLst>
          </p:cNvPr>
          <p:cNvSpPr/>
          <p:nvPr/>
        </p:nvSpPr>
        <p:spPr>
          <a:xfrm>
            <a:off x="1425465" y="2005608"/>
            <a:ext cx="720000" cy="72000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noProof="0" dirty="0"/>
              <a:t>1</a:t>
            </a: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9214D084-076C-BA5C-643A-BF882FE2E544}"/>
              </a:ext>
            </a:extLst>
          </p:cNvPr>
          <p:cNvSpPr/>
          <p:nvPr/>
        </p:nvSpPr>
        <p:spPr>
          <a:xfrm>
            <a:off x="3821227" y="2005608"/>
            <a:ext cx="720000" cy="72000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noProof="0" dirty="0"/>
              <a:t>2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42A81999-B018-9617-E143-D3326C721CCB}"/>
              </a:ext>
            </a:extLst>
          </p:cNvPr>
          <p:cNvSpPr/>
          <p:nvPr/>
        </p:nvSpPr>
        <p:spPr>
          <a:xfrm>
            <a:off x="487525" y="3562265"/>
            <a:ext cx="720000" cy="72000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noProof="0" dirty="0"/>
              <a:t>3</a:t>
            </a: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C54C69A5-3689-E4BD-25E7-B619CA942576}"/>
              </a:ext>
            </a:extLst>
          </p:cNvPr>
          <p:cNvSpPr/>
          <p:nvPr/>
        </p:nvSpPr>
        <p:spPr>
          <a:xfrm>
            <a:off x="4806164" y="3562265"/>
            <a:ext cx="720000" cy="72000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noProof="0" dirty="0"/>
              <a:t>4</a:t>
            </a: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6E9F61DA-8267-DCBB-FF66-7AD6B301A5FF}"/>
              </a:ext>
            </a:extLst>
          </p:cNvPr>
          <p:cNvSpPr/>
          <p:nvPr/>
        </p:nvSpPr>
        <p:spPr>
          <a:xfrm>
            <a:off x="1425465" y="5118923"/>
            <a:ext cx="720000" cy="72000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noProof="0" dirty="0"/>
              <a:t>5</a:t>
            </a:r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7C0B2464-CD9F-2E79-7CE2-B2AB4B4A7F03}"/>
              </a:ext>
            </a:extLst>
          </p:cNvPr>
          <p:cNvSpPr/>
          <p:nvPr/>
        </p:nvSpPr>
        <p:spPr>
          <a:xfrm>
            <a:off x="3821227" y="5118923"/>
            <a:ext cx="720000" cy="72000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noProof="0" dirty="0"/>
              <a:t>6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372FF8E-4095-B941-9A29-2D2CEABA0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noProof="0" dirty="0"/>
              <a:t>Posible Solución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4A3E457-2B89-45E1-4C51-1C3545D13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noProof="0" dirty="0"/>
              <a:t>Aplicaciones Intermedias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C5A99BC-2722-8085-B2E9-C20302A3A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s-MX" noProof="0" smtClean="0"/>
              <a:t>25</a:t>
            </a:fld>
            <a:endParaRPr lang="es-MX" noProof="0" dirty="0"/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0F117F52-8A68-5860-030C-3733D86C6804}"/>
              </a:ext>
            </a:extLst>
          </p:cNvPr>
          <p:cNvCxnSpPr>
            <a:cxnSpLocks/>
            <a:stCxn id="19" idx="7"/>
            <a:endCxn id="20" idx="1"/>
          </p:cNvCxnSpPr>
          <p:nvPr/>
        </p:nvCxnSpPr>
        <p:spPr>
          <a:xfrm>
            <a:off x="2040023" y="2111050"/>
            <a:ext cx="1886646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8" name="Gráfico 7" descr="Andar con relleno sólido">
            <a:extLst>
              <a:ext uri="{FF2B5EF4-FFF2-40B4-BE49-F238E27FC236}">
                <a16:creationId xmlns:a16="http://schemas.microsoft.com/office/drawing/2014/main" id="{FAC9774E-D990-6176-5C76-EFE74AADCE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11227" y="1735608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2486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042C58-C524-56E9-D1B7-9287484CD1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Tabla 26">
            <a:extLst>
              <a:ext uri="{FF2B5EF4-FFF2-40B4-BE49-F238E27FC236}">
                <a16:creationId xmlns:a16="http://schemas.microsoft.com/office/drawing/2014/main" id="{26AC476A-1240-3AD9-1F36-6AEC03CB0D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789909"/>
              </p:ext>
            </p:extLst>
          </p:nvPr>
        </p:nvGraphicFramePr>
        <p:xfrm>
          <a:off x="6453996" y="2679018"/>
          <a:ext cx="3780000" cy="29667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72500">
                  <a:extLst>
                    <a:ext uri="{9D8B030D-6E8A-4147-A177-3AD203B41FA5}">
                      <a16:colId xmlns:a16="http://schemas.microsoft.com/office/drawing/2014/main" val="3028855375"/>
                    </a:ext>
                  </a:extLst>
                </a:gridCol>
                <a:gridCol w="472500">
                  <a:extLst>
                    <a:ext uri="{9D8B030D-6E8A-4147-A177-3AD203B41FA5}">
                      <a16:colId xmlns:a16="http://schemas.microsoft.com/office/drawing/2014/main" val="4207561335"/>
                    </a:ext>
                  </a:extLst>
                </a:gridCol>
                <a:gridCol w="472500">
                  <a:extLst>
                    <a:ext uri="{9D8B030D-6E8A-4147-A177-3AD203B41FA5}">
                      <a16:colId xmlns:a16="http://schemas.microsoft.com/office/drawing/2014/main" val="187582860"/>
                    </a:ext>
                  </a:extLst>
                </a:gridCol>
                <a:gridCol w="472500">
                  <a:extLst>
                    <a:ext uri="{9D8B030D-6E8A-4147-A177-3AD203B41FA5}">
                      <a16:colId xmlns:a16="http://schemas.microsoft.com/office/drawing/2014/main" val="1717293962"/>
                    </a:ext>
                  </a:extLst>
                </a:gridCol>
                <a:gridCol w="472500">
                  <a:extLst>
                    <a:ext uri="{9D8B030D-6E8A-4147-A177-3AD203B41FA5}">
                      <a16:colId xmlns:a16="http://schemas.microsoft.com/office/drawing/2014/main" val="3218064525"/>
                    </a:ext>
                  </a:extLst>
                </a:gridCol>
                <a:gridCol w="472500">
                  <a:extLst>
                    <a:ext uri="{9D8B030D-6E8A-4147-A177-3AD203B41FA5}">
                      <a16:colId xmlns:a16="http://schemas.microsoft.com/office/drawing/2014/main" val="2337220959"/>
                    </a:ext>
                  </a:extLst>
                </a:gridCol>
                <a:gridCol w="472500">
                  <a:extLst>
                    <a:ext uri="{9D8B030D-6E8A-4147-A177-3AD203B41FA5}">
                      <a16:colId xmlns:a16="http://schemas.microsoft.com/office/drawing/2014/main" val="178351122"/>
                    </a:ext>
                  </a:extLst>
                </a:gridCol>
                <a:gridCol w="472500">
                  <a:extLst>
                    <a:ext uri="{9D8B030D-6E8A-4147-A177-3AD203B41FA5}">
                      <a16:colId xmlns:a16="http://schemas.microsoft.com/office/drawing/2014/main" val="1527974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MX" b="0" noProof="0" dirty="0"/>
                    </a:p>
                  </a:txBody>
                  <a:tcPr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b="0" noProof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destino</a:t>
                      </a:r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s-MX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5185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 b="0" noProof="0" dirty="0"/>
                    </a:p>
                  </a:txBody>
                  <a:tcPr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b="0" noProof="0" dirty="0"/>
                    </a:p>
                  </a:txBody>
                  <a:tcPr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b="0" noProof="0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b="0" noProof="0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b="0" noProof="0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b="0" noProof="0" dirty="0"/>
                        <a:t>4</a:t>
                      </a:r>
                    </a:p>
                  </a:txBody>
                  <a:tcPr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b="0" noProof="0" dirty="0"/>
                        <a:t>5</a:t>
                      </a:r>
                    </a:p>
                  </a:txBody>
                  <a:tcPr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b="0" noProof="0" dirty="0"/>
                        <a:t>6</a:t>
                      </a:r>
                    </a:p>
                  </a:txBody>
                  <a:tcPr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20108224"/>
                  </a:ext>
                </a:extLst>
              </a:tr>
              <a:tr h="370840">
                <a:tc rowSpan="6"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origen</a:t>
                      </a:r>
                    </a:p>
                  </a:txBody>
                  <a:tcPr vert="vert270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0</a:t>
                      </a:r>
                    </a:p>
                  </a:txBody>
                  <a:tcPr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10</a:t>
                      </a:r>
                    </a:p>
                  </a:txBody>
                  <a:tcPr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15</a:t>
                      </a:r>
                    </a:p>
                  </a:txBody>
                  <a:tcPr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20</a:t>
                      </a:r>
                    </a:p>
                  </a:txBody>
                  <a:tcPr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25</a:t>
                      </a:r>
                    </a:p>
                  </a:txBody>
                  <a:tcPr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30</a:t>
                      </a:r>
                    </a:p>
                  </a:txBody>
                  <a:tcPr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5117846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10</a:t>
                      </a:r>
                    </a:p>
                  </a:txBody>
                  <a:tcPr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0</a:t>
                      </a:r>
                    </a:p>
                  </a:txBody>
                  <a:tcPr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35</a:t>
                      </a:r>
                    </a:p>
                  </a:txBody>
                  <a:tcPr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25</a:t>
                      </a:r>
                    </a:p>
                  </a:txBody>
                  <a:tcPr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15</a:t>
                      </a:r>
                    </a:p>
                  </a:txBody>
                  <a:tcPr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5</a:t>
                      </a:r>
                    </a:p>
                  </a:txBody>
                  <a:tcPr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28276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vert="vert270"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15</a:t>
                      </a:r>
                    </a:p>
                  </a:txBody>
                  <a:tcPr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35</a:t>
                      </a:r>
                    </a:p>
                  </a:txBody>
                  <a:tcPr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0</a:t>
                      </a:r>
                    </a:p>
                  </a:txBody>
                  <a:tcPr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30</a:t>
                      </a:r>
                    </a:p>
                  </a:txBody>
                  <a:tcPr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20</a:t>
                      </a:r>
                    </a:p>
                  </a:txBody>
                  <a:tcPr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10</a:t>
                      </a:r>
                    </a:p>
                  </a:txBody>
                  <a:tcPr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3680539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4</a:t>
                      </a:r>
                    </a:p>
                  </a:txBody>
                  <a:tcPr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20</a:t>
                      </a:r>
                    </a:p>
                  </a:txBody>
                  <a:tcPr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25</a:t>
                      </a:r>
                    </a:p>
                  </a:txBody>
                  <a:tcPr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30</a:t>
                      </a:r>
                    </a:p>
                  </a:txBody>
                  <a:tcPr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0</a:t>
                      </a:r>
                    </a:p>
                  </a:txBody>
                  <a:tcPr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5</a:t>
                      </a:r>
                    </a:p>
                  </a:txBody>
                  <a:tcPr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10</a:t>
                      </a:r>
                    </a:p>
                  </a:txBody>
                  <a:tcPr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661889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5</a:t>
                      </a:r>
                    </a:p>
                  </a:txBody>
                  <a:tcPr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25</a:t>
                      </a:r>
                    </a:p>
                  </a:txBody>
                  <a:tcPr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15</a:t>
                      </a:r>
                    </a:p>
                  </a:txBody>
                  <a:tcPr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20</a:t>
                      </a:r>
                    </a:p>
                  </a:txBody>
                  <a:tcPr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5</a:t>
                      </a:r>
                    </a:p>
                  </a:txBody>
                  <a:tcPr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0</a:t>
                      </a:r>
                    </a:p>
                  </a:txBody>
                  <a:tcPr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40</a:t>
                      </a:r>
                    </a:p>
                  </a:txBody>
                  <a:tcPr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7430608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6</a:t>
                      </a:r>
                    </a:p>
                  </a:txBody>
                  <a:tcPr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35</a:t>
                      </a:r>
                    </a:p>
                  </a:txBody>
                  <a:tcPr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5</a:t>
                      </a:r>
                    </a:p>
                  </a:txBody>
                  <a:tcPr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10</a:t>
                      </a:r>
                    </a:p>
                  </a:txBody>
                  <a:tcPr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10</a:t>
                      </a:r>
                    </a:p>
                  </a:txBody>
                  <a:tcPr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40</a:t>
                      </a:r>
                    </a:p>
                  </a:txBody>
                  <a:tcPr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0</a:t>
                      </a:r>
                    </a:p>
                  </a:txBody>
                  <a:tcPr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2661473"/>
                  </a:ext>
                </a:extLst>
              </a:tr>
            </a:tbl>
          </a:graphicData>
        </a:graphic>
      </p:graphicFrame>
      <p:sp>
        <p:nvSpPr>
          <p:cNvPr id="28" name="CuadroTexto 27">
            <a:extLst>
              <a:ext uri="{FF2B5EF4-FFF2-40B4-BE49-F238E27FC236}">
                <a16:creationId xmlns:a16="http://schemas.microsoft.com/office/drawing/2014/main" id="{9FB2DF10-69D5-F9F3-171F-AF88212F8A7B}"/>
              </a:ext>
            </a:extLst>
          </p:cNvPr>
          <p:cNvSpPr txBox="1"/>
          <p:nvPr/>
        </p:nvSpPr>
        <p:spPr>
          <a:xfrm>
            <a:off x="7446956" y="2146165"/>
            <a:ext cx="1794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noProof="0" dirty="0"/>
              <a:t>Matriz de Costo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F090D891-B905-14F7-FB2B-3BEA9BF5255D}"/>
              </a:ext>
            </a:extLst>
          </p:cNvPr>
          <p:cNvSpPr/>
          <p:nvPr/>
        </p:nvSpPr>
        <p:spPr>
          <a:xfrm>
            <a:off x="1425465" y="2005608"/>
            <a:ext cx="720000" cy="72000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noProof="0" dirty="0"/>
              <a:t>1</a:t>
            </a: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CB197588-2F9E-497F-41AB-75F428697715}"/>
              </a:ext>
            </a:extLst>
          </p:cNvPr>
          <p:cNvSpPr/>
          <p:nvPr/>
        </p:nvSpPr>
        <p:spPr>
          <a:xfrm>
            <a:off x="3821227" y="2005608"/>
            <a:ext cx="720000" cy="72000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noProof="0" dirty="0"/>
              <a:t>2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0065A158-3FB3-569A-52BF-CA39889525E1}"/>
              </a:ext>
            </a:extLst>
          </p:cNvPr>
          <p:cNvSpPr/>
          <p:nvPr/>
        </p:nvSpPr>
        <p:spPr>
          <a:xfrm>
            <a:off x="487525" y="3562265"/>
            <a:ext cx="720000" cy="72000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noProof="0" dirty="0"/>
              <a:t>3</a:t>
            </a: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B21FC829-285E-5705-8A63-9AE2BC6362EC}"/>
              </a:ext>
            </a:extLst>
          </p:cNvPr>
          <p:cNvSpPr/>
          <p:nvPr/>
        </p:nvSpPr>
        <p:spPr>
          <a:xfrm>
            <a:off x="4806164" y="3562265"/>
            <a:ext cx="720000" cy="72000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noProof="0" dirty="0"/>
              <a:t>4</a:t>
            </a: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860F26C5-45E8-1634-FEF9-C2E0ABF9D751}"/>
              </a:ext>
            </a:extLst>
          </p:cNvPr>
          <p:cNvSpPr/>
          <p:nvPr/>
        </p:nvSpPr>
        <p:spPr>
          <a:xfrm>
            <a:off x="1425465" y="5118923"/>
            <a:ext cx="720000" cy="72000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noProof="0" dirty="0"/>
              <a:t>5</a:t>
            </a:r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8D694B97-92D5-3B6F-1F57-37D31C364B6A}"/>
              </a:ext>
            </a:extLst>
          </p:cNvPr>
          <p:cNvSpPr/>
          <p:nvPr/>
        </p:nvSpPr>
        <p:spPr>
          <a:xfrm>
            <a:off x="3821227" y="5118923"/>
            <a:ext cx="720000" cy="72000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noProof="0" dirty="0"/>
              <a:t>6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3DFDF84-B933-7A4D-3F21-0A8FBBC3D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noProof="0" dirty="0"/>
              <a:t>Posible Solución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71D1CF0-D16E-8147-76F1-3B5BE926B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noProof="0" dirty="0"/>
              <a:t>Aplicaciones Intermedias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602ADFB-EAFF-D838-A92F-B0FEFB60E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s-MX" noProof="0" smtClean="0"/>
              <a:t>26</a:t>
            </a:fld>
            <a:endParaRPr lang="es-MX" noProof="0" dirty="0"/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7C7E7878-7D1F-4E3B-8475-0B049138E743}"/>
              </a:ext>
            </a:extLst>
          </p:cNvPr>
          <p:cNvCxnSpPr>
            <a:cxnSpLocks/>
            <a:stCxn id="19" idx="7"/>
            <a:endCxn id="20" idx="1"/>
          </p:cNvCxnSpPr>
          <p:nvPr/>
        </p:nvCxnSpPr>
        <p:spPr>
          <a:xfrm>
            <a:off x="2040023" y="2111050"/>
            <a:ext cx="1886646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149E04ED-088E-DAC3-F922-BEE372E0888B}"/>
              </a:ext>
            </a:extLst>
          </p:cNvPr>
          <p:cNvCxnSpPr>
            <a:cxnSpLocks/>
            <a:stCxn id="24" idx="0"/>
            <a:endCxn id="20" idx="4"/>
          </p:cNvCxnSpPr>
          <p:nvPr/>
        </p:nvCxnSpPr>
        <p:spPr>
          <a:xfrm flipV="1">
            <a:off x="4181227" y="2725608"/>
            <a:ext cx="0" cy="2393315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9" name="Gráfico 8" descr="Andar con relleno sólido">
            <a:extLst>
              <a:ext uri="{FF2B5EF4-FFF2-40B4-BE49-F238E27FC236}">
                <a16:creationId xmlns:a16="http://schemas.microsoft.com/office/drawing/2014/main" id="{A73B1603-8B7C-9DB0-E36F-9A91752E25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11227" y="4848923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9869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C78D52-CB61-4687-B0E7-13116EEE6D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Tabla 26">
            <a:extLst>
              <a:ext uri="{FF2B5EF4-FFF2-40B4-BE49-F238E27FC236}">
                <a16:creationId xmlns:a16="http://schemas.microsoft.com/office/drawing/2014/main" id="{7F0871C7-099F-3F28-C0AB-A46D109B03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1403726"/>
              </p:ext>
            </p:extLst>
          </p:nvPr>
        </p:nvGraphicFramePr>
        <p:xfrm>
          <a:off x="6453996" y="2679018"/>
          <a:ext cx="3780000" cy="29667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72500">
                  <a:extLst>
                    <a:ext uri="{9D8B030D-6E8A-4147-A177-3AD203B41FA5}">
                      <a16:colId xmlns:a16="http://schemas.microsoft.com/office/drawing/2014/main" val="3028855375"/>
                    </a:ext>
                  </a:extLst>
                </a:gridCol>
                <a:gridCol w="472500">
                  <a:extLst>
                    <a:ext uri="{9D8B030D-6E8A-4147-A177-3AD203B41FA5}">
                      <a16:colId xmlns:a16="http://schemas.microsoft.com/office/drawing/2014/main" val="4207561335"/>
                    </a:ext>
                  </a:extLst>
                </a:gridCol>
                <a:gridCol w="472500">
                  <a:extLst>
                    <a:ext uri="{9D8B030D-6E8A-4147-A177-3AD203B41FA5}">
                      <a16:colId xmlns:a16="http://schemas.microsoft.com/office/drawing/2014/main" val="187582860"/>
                    </a:ext>
                  </a:extLst>
                </a:gridCol>
                <a:gridCol w="472500">
                  <a:extLst>
                    <a:ext uri="{9D8B030D-6E8A-4147-A177-3AD203B41FA5}">
                      <a16:colId xmlns:a16="http://schemas.microsoft.com/office/drawing/2014/main" val="1717293962"/>
                    </a:ext>
                  </a:extLst>
                </a:gridCol>
                <a:gridCol w="472500">
                  <a:extLst>
                    <a:ext uri="{9D8B030D-6E8A-4147-A177-3AD203B41FA5}">
                      <a16:colId xmlns:a16="http://schemas.microsoft.com/office/drawing/2014/main" val="3218064525"/>
                    </a:ext>
                  </a:extLst>
                </a:gridCol>
                <a:gridCol w="472500">
                  <a:extLst>
                    <a:ext uri="{9D8B030D-6E8A-4147-A177-3AD203B41FA5}">
                      <a16:colId xmlns:a16="http://schemas.microsoft.com/office/drawing/2014/main" val="2337220959"/>
                    </a:ext>
                  </a:extLst>
                </a:gridCol>
                <a:gridCol w="472500">
                  <a:extLst>
                    <a:ext uri="{9D8B030D-6E8A-4147-A177-3AD203B41FA5}">
                      <a16:colId xmlns:a16="http://schemas.microsoft.com/office/drawing/2014/main" val="178351122"/>
                    </a:ext>
                  </a:extLst>
                </a:gridCol>
                <a:gridCol w="472500">
                  <a:extLst>
                    <a:ext uri="{9D8B030D-6E8A-4147-A177-3AD203B41FA5}">
                      <a16:colId xmlns:a16="http://schemas.microsoft.com/office/drawing/2014/main" val="1527974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MX" b="0" noProof="0" dirty="0"/>
                    </a:p>
                  </a:txBody>
                  <a:tcPr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b="0" noProof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destino</a:t>
                      </a:r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s-MX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5185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 b="0" noProof="0" dirty="0"/>
                    </a:p>
                  </a:txBody>
                  <a:tcPr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b="0" noProof="0" dirty="0"/>
                    </a:p>
                  </a:txBody>
                  <a:tcPr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b="0" noProof="0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b="0" noProof="0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b="0" noProof="0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b="0" noProof="0" dirty="0"/>
                        <a:t>4</a:t>
                      </a:r>
                    </a:p>
                  </a:txBody>
                  <a:tcPr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b="0" noProof="0" dirty="0"/>
                        <a:t>5</a:t>
                      </a:r>
                    </a:p>
                  </a:txBody>
                  <a:tcPr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b="0" noProof="0" dirty="0"/>
                        <a:t>6</a:t>
                      </a:r>
                    </a:p>
                  </a:txBody>
                  <a:tcPr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20108224"/>
                  </a:ext>
                </a:extLst>
              </a:tr>
              <a:tr h="370840">
                <a:tc rowSpan="6"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origen</a:t>
                      </a:r>
                    </a:p>
                  </a:txBody>
                  <a:tcPr vert="vert270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0</a:t>
                      </a:r>
                    </a:p>
                  </a:txBody>
                  <a:tcPr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10</a:t>
                      </a:r>
                    </a:p>
                  </a:txBody>
                  <a:tcPr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15</a:t>
                      </a:r>
                    </a:p>
                  </a:txBody>
                  <a:tcPr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20</a:t>
                      </a:r>
                    </a:p>
                  </a:txBody>
                  <a:tcPr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25</a:t>
                      </a:r>
                    </a:p>
                  </a:txBody>
                  <a:tcPr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30</a:t>
                      </a:r>
                    </a:p>
                  </a:txBody>
                  <a:tcPr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5117846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10</a:t>
                      </a:r>
                    </a:p>
                  </a:txBody>
                  <a:tcPr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0</a:t>
                      </a:r>
                    </a:p>
                  </a:txBody>
                  <a:tcPr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35</a:t>
                      </a:r>
                    </a:p>
                  </a:txBody>
                  <a:tcPr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25</a:t>
                      </a:r>
                    </a:p>
                  </a:txBody>
                  <a:tcPr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15</a:t>
                      </a:r>
                    </a:p>
                  </a:txBody>
                  <a:tcPr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5</a:t>
                      </a:r>
                    </a:p>
                  </a:txBody>
                  <a:tcPr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28276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vert="vert270"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15</a:t>
                      </a:r>
                    </a:p>
                  </a:txBody>
                  <a:tcPr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35</a:t>
                      </a:r>
                    </a:p>
                  </a:txBody>
                  <a:tcPr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0</a:t>
                      </a:r>
                    </a:p>
                  </a:txBody>
                  <a:tcPr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30</a:t>
                      </a:r>
                    </a:p>
                  </a:txBody>
                  <a:tcPr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20</a:t>
                      </a:r>
                    </a:p>
                  </a:txBody>
                  <a:tcPr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10</a:t>
                      </a:r>
                    </a:p>
                  </a:txBody>
                  <a:tcPr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3680539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4</a:t>
                      </a:r>
                    </a:p>
                  </a:txBody>
                  <a:tcPr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20</a:t>
                      </a:r>
                    </a:p>
                  </a:txBody>
                  <a:tcPr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25</a:t>
                      </a:r>
                    </a:p>
                  </a:txBody>
                  <a:tcPr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30</a:t>
                      </a:r>
                    </a:p>
                  </a:txBody>
                  <a:tcPr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0</a:t>
                      </a:r>
                    </a:p>
                  </a:txBody>
                  <a:tcPr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5</a:t>
                      </a:r>
                    </a:p>
                  </a:txBody>
                  <a:tcPr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10</a:t>
                      </a:r>
                    </a:p>
                  </a:txBody>
                  <a:tcPr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661889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5</a:t>
                      </a:r>
                    </a:p>
                  </a:txBody>
                  <a:tcPr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25</a:t>
                      </a:r>
                    </a:p>
                  </a:txBody>
                  <a:tcPr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15</a:t>
                      </a:r>
                    </a:p>
                  </a:txBody>
                  <a:tcPr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20</a:t>
                      </a:r>
                    </a:p>
                  </a:txBody>
                  <a:tcPr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5</a:t>
                      </a:r>
                    </a:p>
                  </a:txBody>
                  <a:tcPr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0</a:t>
                      </a:r>
                    </a:p>
                  </a:txBody>
                  <a:tcPr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40</a:t>
                      </a:r>
                    </a:p>
                  </a:txBody>
                  <a:tcPr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7430608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6</a:t>
                      </a:r>
                    </a:p>
                  </a:txBody>
                  <a:tcPr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35</a:t>
                      </a:r>
                    </a:p>
                  </a:txBody>
                  <a:tcPr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5</a:t>
                      </a:r>
                    </a:p>
                  </a:txBody>
                  <a:tcPr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10</a:t>
                      </a:r>
                    </a:p>
                  </a:txBody>
                  <a:tcPr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10</a:t>
                      </a:r>
                    </a:p>
                  </a:txBody>
                  <a:tcPr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40</a:t>
                      </a:r>
                    </a:p>
                  </a:txBody>
                  <a:tcPr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0</a:t>
                      </a:r>
                    </a:p>
                  </a:txBody>
                  <a:tcPr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2661473"/>
                  </a:ext>
                </a:extLst>
              </a:tr>
            </a:tbl>
          </a:graphicData>
        </a:graphic>
      </p:graphicFrame>
      <p:sp>
        <p:nvSpPr>
          <p:cNvPr id="28" name="CuadroTexto 27">
            <a:extLst>
              <a:ext uri="{FF2B5EF4-FFF2-40B4-BE49-F238E27FC236}">
                <a16:creationId xmlns:a16="http://schemas.microsoft.com/office/drawing/2014/main" id="{3E95AA20-F2FA-9EF9-5AA6-F617F9C886AA}"/>
              </a:ext>
            </a:extLst>
          </p:cNvPr>
          <p:cNvSpPr txBox="1"/>
          <p:nvPr/>
        </p:nvSpPr>
        <p:spPr>
          <a:xfrm>
            <a:off x="7446956" y="2146165"/>
            <a:ext cx="1794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noProof="0" dirty="0"/>
              <a:t>Matriz de Costo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ED9E2BEF-A3AF-566B-5D95-92CF51923ED6}"/>
              </a:ext>
            </a:extLst>
          </p:cNvPr>
          <p:cNvSpPr/>
          <p:nvPr/>
        </p:nvSpPr>
        <p:spPr>
          <a:xfrm>
            <a:off x="1425465" y="2005608"/>
            <a:ext cx="720000" cy="72000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noProof="0" dirty="0"/>
              <a:t>1</a:t>
            </a: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D1CFD93D-820A-973D-19D8-FD9BD5D326D3}"/>
              </a:ext>
            </a:extLst>
          </p:cNvPr>
          <p:cNvSpPr/>
          <p:nvPr/>
        </p:nvSpPr>
        <p:spPr>
          <a:xfrm>
            <a:off x="3821227" y="2005608"/>
            <a:ext cx="720000" cy="72000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noProof="0" dirty="0"/>
              <a:t>2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BE5AE13D-8AAB-7244-E588-7FE81CB39F1C}"/>
              </a:ext>
            </a:extLst>
          </p:cNvPr>
          <p:cNvSpPr/>
          <p:nvPr/>
        </p:nvSpPr>
        <p:spPr>
          <a:xfrm>
            <a:off x="487525" y="3562265"/>
            <a:ext cx="720000" cy="72000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noProof="0" dirty="0"/>
              <a:t>3</a:t>
            </a: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C8D9F8D9-2F1A-C808-83CB-75A1ADBDF68A}"/>
              </a:ext>
            </a:extLst>
          </p:cNvPr>
          <p:cNvSpPr/>
          <p:nvPr/>
        </p:nvSpPr>
        <p:spPr>
          <a:xfrm>
            <a:off x="4806164" y="3562265"/>
            <a:ext cx="720000" cy="72000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noProof="0" dirty="0"/>
              <a:t>4</a:t>
            </a: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18941E3E-EB87-C9ED-0616-ED06711AF41B}"/>
              </a:ext>
            </a:extLst>
          </p:cNvPr>
          <p:cNvSpPr/>
          <p:nvPr/>
        </p:nvSpPr>
        <p:spPr>
          <a:xfrm>
            <a:off x="1425465" y="5118923"/>
            <a:ext cx="720000" cy="72000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noProof="0" dirty="0"/>
              <a:t>5</a:t>
            </a:r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F223BA2D-F82F-8772-15E0-41E789117239}"/>
              </a:ext>
            </a:extLst>
          </p:cNvPr>
          <p:cNvSpPr/>
          <p:nvPr/>
        </p:nvSpPr>
        <p:spPr>
          <a:xfrm>
            <a:off x="3821227" y="5118923"/>
            <a:ext cx="720000" cy="72000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noProof="0" dirty="0"/>
              <a:t>6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DDCFBC5-0432-0A2E-D216-C4FFEE713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noProof="0" dirty="0"/>
              <a:t>Posible Solución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10695B8-4EA9-BD78-727C-30BD16B9C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noProof="0" dirty="0"/>
              <a:t>Aplicaciones Intermedias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DA51227-C57F-B5BB-FB2D-A8A144DFE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s-MX" noProof="0" smtClean="0"/>
              <a:t>27</a:t>
            </a:fld>
            <a:endParaRPr lang="es-MX" noProof="0" dirty="0"/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53E79409-362C-D7BF-0AB4-04096AFF9A0B}"/>
              </a:ext>
            </a:extLst>
          </p:cNvPr>
          <p:cNvCxnSpPr>
            <a:cxnSpLocks/>
            <a:stCxn id="19" idx="7"/>
            <a:endCxn id="20" idx="1"/>
          </p:cNvCxnSpPr>
          <p:nvPr/>
        </p:nvCxnSpPr>
        <p:spPr>
          <a:xfrm>
            <a:off x="2040023" y="2111050"/>
            <a:ext cx="1886646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C83B3C27-6FD1-DD0D-2771-4463BFCB7D03}"/>
              </a:ext>
            </a:extLst>
          </p:cNvPr>
          <p:cNvCxnSpPr>
            <a:cxnSpLocks/>
            <a:stCxn id="24" idx="0"/>
            <a:endCxn id="20" idx="4"/>
          </p:cNvCxnSpPr>
          <p:nvPr/>
        </p:nvCxnSpPr>
        <p:spPr>
          <a:xfrm flipV="1">
            <a:off x="4181227" y="2725608"/>
            <a:ext cx="0" cy="2393315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58384B7-171B-CFA0-F9EC-816A17714C9B}"/>
              </a:ext>
            </a:extLst>
          </p:cNvPr>
          <p:cNvCxnSpPr>
            <a:cxnSpLocks/>
            <a:stCxn id="21" idx="5"/>
            <a:endCxn id="24" idx="2"/>
          </p:cNvCxnSpPr>
          <p:nvPr/>
        </p:nvCxnSpPr>
        <p:spPr>
          <a:xfrm>
            <a:off x="1102083" y="4176823"/>
            <a:ext cx="2719144" cy="130210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" name="Gráfico 9" descr="Andar con relleno sólido">
            <a:extLst>
              <a:ext uri="{FF2B5EF4-FFF2-40B4-BE49-F238E27FC236}">
                <a16:creationId xmlns:a16="http://schemas.microsoft.com/office/drawing/2014/main" id="{0266A395-4A83-A2E9-9EFD-3F100DB213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577525" y="3292265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9264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A3D479-896B-FBE0-46D5-48E9106343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Tabla 26">
            <a:extLst>
              <a:ext uri="{FF2B5EF4-FFF2-40B4-BE49-F238E27FC236}">
                <a16:creationId xmlns:a16="http://schemas.microsoft.com/office/drawing/2014/main" id="{AFE73EF1-20DE-656E-CDB5-57169C6ADA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8087826"/>
              </p:ext>
            </p:extLst>
          </p:nvPr>
        </p:nvGraphicFramePr>
        <p:xfrm>
          <a:off x="6453996" y="2679018"/>
          <a:ext cx="3780000" cy="29667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72500">
                  <a:extLst>
                    <a:ext uri="{9D8B030D-6E8A-4147-A177-3AD203B41FA5}">
                      <a16:colId xmlns:a16="http://schemas.microsoft.com/office/drawing/2014/main" val="3028855375"/>
                    </a:ext>
                  </a:extLst>
                </a:gridCol>
                <a:gridCol w="472500">
                  <a:extLst>
                    <a:ext uri="{9D8B030D-6E8A-4147-A177-3AD203B41FA5}">
                      <a16:colId xmlns:a16="http://schemas.microsoft.com/office/drawing/2014/main" val="4207561335"/>
                    </a:ext>
                  </a:extLst>
                </a:gridCol>
                <a:gridCol w="472500">
                  <a:extLst>
                    <a:ext uri="{9D8B030D-6E8A-4147-A177-3AD203B41FA5}">
                      <a16:colId xmlns:a16="http://schemas.microsoft.com/office/drawing/2014/main" val="187582860"/>
                    </a:ext>
                  </a:extLst>
                </a:gridCol>
                <a:gridCol w="472500">
                  <a:extLst>
                    <a:ext uri="{9D8B030D-6E8A-4147-A177-3AD203B41FA5}">
                      <a16:colId xmlns:a16="http://schemas.microsoft.com/office/drawing/2014/main" val="1717293962"/>
                    </a:ext>
                  </a:extLst>
                </a:gridCol>
                <a:gridCol w="472500">
                  <a:extLst>
                    <a:ext uri="{9D8B030D-6E8A-4147-A177-3AD203B41FA5}">
                      <a16:colId xmlns:a16="http://schemas.microsoft.com/office/drawing/2014/main" val="3218064525"/>
                    </a:ext>
                  </a:extLst>
                </a:gridCol>
                <a:gridCol w="472500">
                  <a:extLst>
                    <a:ext uri="{9D8B030D-6E8A-4147-A177-3AD203B41FA5}">
                      <a16:colId xmlns:a16="http://schemas.microsoft.com/office/drawing/2014/main" val="2337220959"/>
                    </a:ext>
                  </a:extLst>
                </a:gridCol>
                <a:gridCol w="472500">
                  <a:extLst>
                    <a:ext uri="{9D8B030D-6E8A-4147-A177-3AD203B41FA5}">
                      <a16:colId xmlns:a16="http://schemas.microsoft.com/office/drawing/2014/main" val="178351122"/>
                    </a:ext>
                  </a:extLst>
                </a:gridCol>
                <a:gridCol w="472500">
                  <a:extLst>
                    <a:ext uri="{9D8B030D-6E8A-4147-A177-3AD203B41FA5}">
                      <a16:colId xmlns:a16="http://schemas.microsoft.com/office/drawing/2014/main" val="1527974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MX" b="0" noProof="0" dirty="0"/>
                    </a:p>
                  </a:txBody>
                  <a:tcPr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b="0" noProof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destino</a:t>
                      </a:r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s-MX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5185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 b="0" noProof="0" dirty="0"/>
                    </a:p>
                  </a:txBody>
                  <a:tcPr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b="0" noProof="0" dirty="0"/>
                    </a:p>
                  </a:txBody>
                  <a:tcPr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b="0" noProof="0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b="0" noProof="0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b="0" noProof="0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b="0" noProof="0" dirty="0"/>
                        <a:t>4</a:t>
                      </a:r>
                    </a:p>
                  </a:txBody>
                  <a:tcPr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b="0" noProof="0" dirty="0"/>
                        <a:t>5</a:t>
                      </a:r>
                    </a:p>
                  </a:txBody>
                  <a:tcPr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b="0" noProof="0" dirty="0"/>
                        <a:t>6</a:t>
                      </a:r>
                    </a:p>
                  </a:txBody>
                  <a:tcPr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20108224"/>
                  </a:ext>
                </a:extLst>
              </a:tr>
              <a:tr h="370840">
                <a:tc rowSpan="6"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origen</a:t>
                      </a:r>
                    </a:p>
                  </a:txBody>
                  <a:tcPr vert="vert270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0</a:t>
                      </a:r>
                    </a:p>
                  </a:txBody>
                  <a:tcPr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10</a:t>
                      </a:r>
                    </a:p>
                  </a:txBody>
                  <a:tcPr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15</a:t>
                      </a:r>
                    </a:p>
                  </a:txBody>
                  <a:tcPr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20</a:t>
                      </a:r>
                    </a:p>
                  </a:txBody>
                  <a:tcPr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25</a:t>
                      </a:r>
                    </a:p>
                  </a:txBody>
                  <a:tcPr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30</a:t>
                      </a:r>
                    </a:p>
                  </a:txBody>
                  <a:tcPr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5117846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10</a:t>
                      </a:r>
                    </a:p>
                  </a:txBody>
                  <a:tcPr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0</a:t>
                      </a:r>
                    </a:p>
                  </a:txBody>
                  <a:tcPr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35</a:t>
                      </a:r>
                    </a:p>
                  </a:txBody>
                  <a:tcPr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25</a:t>
                      </a:r>
                    </a:p>
                  </a:txBody>
                  <a:tcPr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15</a:t>
                      </a:r>
                    </a:p>
                  </a:txBody>
                  <a:tcPr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5</a:t>
                      </a:r>
                    </a:p>
                  </a:txBody>
                  <a:tcPr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28276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vert="vert270"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15</a:t>
                      </a:r>
                    </a:p>
                  </a:txBody>
                  <a:tcPr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35</a:t>
                      </a:r>
                    </a:p>
                  </a:txBody>
                  <a:tcPr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0</a:t>
                      </a:r>
                    </a:p>
                  </a:txBody>
                  <a:tcPr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30</a:t>
                      </a:r>
                    </a:p>
                  </a:txBody>
                  <a:tcPr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20</a:t>
                      </a:r>
                    </a:p>
                  </a:txBody>
                  <a:tcPr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10</a:t>
                      </a:r>
                    </a:p>
                  </a:txBody>
                  <a:tcPr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3680539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4</a:t>
                      </a:r>
                    </a:p>
                  </a:txBody>
                  <a:tcPr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20</a:t>
                      </a:r>
                    </a:p>
                  </a:txBody>
                  <a:tcPr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25</a:t>
                      </a:r>
                    </a:p>
                  </a:txBody>
                  <a:tcPr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30</a:t>
                      </a:r>
                    </a:p>
                  </a:txBody>
                  <a:tcPr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0</a:t>
                      </a:r>
                    </a:p>
                  </a:txBody>
                  <a:tcPr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5</a:t>
                      </a:r>
                    </a:p>
                  </a:txBody>
                  <a:tcPr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10</a:t>
                      </a:r>
                    </a:p>
                  </a:txBody>
                  <a:tcPr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661889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5</a:t>
                      </a:r>
                    </a:p>
                  </a:txBody>
                  <a:tcPr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25</a:t>
                      </a:r>
                    </a:p>
                  </a:txBody>
                  <a:tcPr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15</a:t>
                      </a:r>
                    </a:p>
                  </a:txBody>
                  <a:tcPr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20</a:t>
                      </a:r>
                    </a:p>
                  </a:txBody>
                  <a:tcPr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5</a:t>
                      </a:r>
                    </a:p>
                  </a:txBody>
                  <a:tcPr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0</a:t>
                      </a:r>
                    </a:p>
                  </a:txBody>
                  <a:tcPr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40</a:t>
                      </a:r>
                    </a:p>
                  </a:txBody>
                  <a:tcPr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7430608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6</a:t>
                      </a:r>
                    </a:p>
                  </a:txBody>
                  <a:tcPr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35</a:t>
                      </a:r>
                    </a:p>
                  </a:txBody>
                  <a:tcPr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5</a:t>
                      </a:r>
                    </a:p>
                  </a:txBody>
                  <a:tcPr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10</a:t>
                      </a:r>
                    </a:p>
                  </a:txBody>
                  <a:tcPr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10</a:t>
                      </a:r>
                    </a:p>
                  </a:txBody>
                  <a:tcPr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40</a:t>
                      </a:r>
                    </a:p>
                  </a:txBody>
                  <a:tcPr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0</a:t>
                      </a:r>
                    </a:p>
                  </a:txBody>
                  <a:tcPr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2661473"/>
                  </a:ext>
                </a:extLst>
              </a:tr>
            </a:tbl>
          </a:graphicData>
        </a:graphic>
      </p:graphicFrame>
      <p:sp>
        <p:nvSpPr>
          <p:cNvPr id="28" name="CuadroTexto 27">
            <a:extLst>
              <a:ext uri="{FF2B5EF4-FFF2-40B4-BE49-F238E27FC236}">
                <a16:creationId xmlns:a16="http://schemas.microsoft.com/office/drawing/2014/main" id="{F989F432-ED48-78FF-FD89-F2EAE526C375}"/>
              </a:ext>
            </a:extLst>
          </p:cNvPr>
          <p:cNvSpPr txBox="1"/>
          <p:nvPr/>
        </p:nvSpPr>
        <p:spPr>
          <a:xfrm>
            <a:off x="7446956" y="2146165"/>
            <a:ext cx="1794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noProof="0" dirty="0"/>
              <a:t>Matriz de Costo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34F4E28A-B8A4-705C-6EB8-F3DC50DF112F}"/>
              </a:ext>
            </a:extLst>
          </p:cNvPr>
          <p:cNvSpPr/>
          <p:nvPr/>
        </p:nvSpPr>
        <p:spPr>
          <a:xfrm>
            <a:off x="1425465" y="2005608"/>
            <a:ext cx="720000" cy="72000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noProof="0" dirty="0"/>
              <a:t>1</a:t>
            </a: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38EB8453-8272-7CC0-469A-B928EAF1F263}"/>
              </a:ext>
            </a:extLst>
          </p:cNvPr>
          <p:cNvSpPr/>
          <p:nvPr/>
        </p:nvSpPr>
        <p:spPr>
          <a:xfrm>
            <a:off x="3821227" y="2005608"/>
            <a:ext cx="720000" cy="72000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noProof="0" dirty="0"/>
              <a:t>2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7E2B9845-AEB1-88BD-BCA9-09A990375255}"/>
              </a:ext>
            </a:extLst>
          </p:cNvPr>
          <p:cNvSpPr/>
          <p:nvPr/>
        </p:nvSpPr>
        <p:spPr>
          <a:xfrm>
            <a:off x="487525" y="3562265"/>
            <a:ext cx="720000" cy="72000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noProof="0" dirty="0"/>
              <a:t>3</a:t>
            </a: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4D0C2D1E-69DF-4B99-AB9D-D930FADCA0DB}"/>
              </a:ext>
            </a:extLst>
          </p:cNvPr>
          <p:cNvSpPr/>
          <p:nvPr/>
        </p:nvSpPr>
        <p:spPr>
          <a:xfrm>
            <a:off x="4806164" y="3562265"/>
            <a:ext cx="720000" cy="72000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noProof="0" dirty="0"/>
              <a:t>4</a:t>
            </a: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1322E356-9625-81AE-8234-E23E73303032}"/>
              </a:ext>
            </a:extLst>
          </p:cNvPr>
          <p:cNvSpPr/>
          <p:nvPr/>
        </p:nvSpPr>
        <p:spPr>
          <a:xfrm>
            <a:off x="1425465" y="5118923"/>
            <a:ext cx="720000" cy="72000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noProof="0" dirty="0"/>
              <a:t>5</a:t>
            </a:r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0B0F27C1-52CB-6F9F-AF63-9E38DBFE7A37}"/>
              </a:ext>
            </a:extLst>
          </p:cNvPr>
          <p:cNvSpPr/>
          <p:nvPr/>
        </p:nvSpPr>
        <p:spPr>
          <a:xfrm>
            <a:off x="3821227" y="5118923"/>
            <a:ext cx="720000" cy="72000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noProof="0" dirty="0"/>
              <a:t>6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F7B39FF-6E52-DF9C-890E-B0D425C9C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noProof="0" dirty="0"/>
              <a:t>Posible Solución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0979379-480C-8E6B-C958-381769F64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noProof="0" dirty="0"/>
              <a:t>Aplicaciones Intermedias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A4A52E2-5104-4F60-4C88-B1D1D6006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s-MX" noProof="0" smtClean="0"/>
              <a:t>28</a:t>
            </a:fld>
            <a:endParaRPr lang="es-MX" noProof="0" dirty="0"/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D522A064-EA08-A859-6DA0-BE645344D635}"/>
              </a:ext>
            </a:extLst>
          </p:cNvPr>
          <p:cNvCxnSpPr>
            <a:cxnSpLocks/>
            <a:stCxn id="19" idx="7"/>
            <a:endCxn id="20" idx="1"/>
          </p:cNvCxnSpPr>
          <p:nvPr/>
        </p:nvCxnSpPr>
        <p:spPr>
          <a:xfrm>
            <a:off x="2040023" y="2111050"/>
            <a:ext cx="1886646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CB6B884E-0148-81F4-D4BA-DD24DF23F231}"/>
              </a:ext>
            </a:extLst>
          </p:cNvPr>
          <p:cNvCxnSpPr>
            <a:cxnSpLocks/>
            <a:stCxn id="24" idx="0"/>
            <a:endCxn id="20" idx="4"/>
          </p:cNvCxnSpPr>
          <p:nvPr/>
        </p:nvCxnSpPr>
        <p:spPr>
          <a:xfrm flipV="1">
            <a:off x="4181227" y="2725608"/>
            <a:ext cx="0" cy="2393315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E009D7A8-AE7F-A087-0B7E-8EC671143A49}"/>
              </a:ext>
            </a:extLst>
          </p:cNvPr>
          <p:cNvCxnSpPr>
            <a:cxnSpLocks/>
            <a:stCxn id="21" idx="5"/>
            <a:endCxn id="24" idx="2"/>
          </p:cNvCxnSpPr>
          <p:nvPr/>
        </p:nvCxnSpPr>
        <p:spPr>
          <a:xfrm>
            <a:off x="1102083" y="4176823"/>
            <a:ext cx="2719144" cy="130210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2547E7BF-9AFE-3A88-BA17-AC46F6133771}"/>
              </a:ext>
            </a:extLst>
          </p:cNvPr>
          <p:cNvCxnSpPr>
            <a:cxnSpLocks/>
            <a:stCxn id="21" idx="4"/>
            <a:endCxn id="23" idx="1"/>
          </p:cNvCxnSpPr>
          <p:nvPr/>
        </p:nvCxnSpPr>
        <p:spPr>
          <a:xfrm>
            <a:off x="847525" y="4282265"/>
            <a:ext cx="683382" cy="94210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4" name="Gráfico 13" descr="Andar con relleno sólido">
            <a:extLst>
              <a:ext uri="{FF2B5EF4-FFF2-40B4-BE49-F238E27FC236}">
                <a16:creationId xmlns:a16="http://schemas.microsoft.com/office/drawing/2014/main" id="{6BACC5A0-385A-45BA-2E06-59D7F56143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15465" y="4848923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1977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AAEA14-D0F3-91F9-F226-C65F524151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Tabla 26">
            <a:extLst>
              <a:ext uri="{FF2B5EF4-FFF2-40B4-BE49-F238E27FC236}">
                <a16:creationId xmlns:a16="http://schemas.microsoft.com/office/drawing/2014/main" id="{CF2D2B2C-670D-D077-6684-4792CD5975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5462077"/>
              </p:ext>
            </p:extLst>
          </p:nvPr>
        </p:nvGraphicFramePr>
        <p:xfrm>
          <a:off x="6453996" y="2679018"/>
          <a:ext cx="3780000" cy="29667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472500">
                  <a:extLst>
                    <a:ext uri="{9D8B030D-6E8A-4147-A177-3AD203B41FA5}">
                      <a16:colId xmlns:a16="http://schemas.microsoft.com/office/drawing/2014/main" val="3028855375"/>
                    </a:ext>
                  </a:extLst>
                </a:gridCol>
                <a:gridCol w="472500">
                  <a:extLst>
                    <a:ext uri="{9D8B030D-6E8A-4147-A177-3AD203B41FA5}">
                      <a16:colId xmlns:a16="http://schemas.microsoft.com/office/drawing/2014/main" val="4207561335"/>
                    </a:ext>
                  </a:extLst>
                </a:gridCol>
                <a:gridCol w="472500">
                  <a:extLst>
                    <a:ext uri="{9D8B030D-6E8A-4147-A177-3AD203B41FA5}">
                      <a16:colId xmlns:a16="http://schemas.microsoft.com/office/drawing/2014/main" val="187582860"/>
                    </a:ext>
                  </a:extLst>
                </a:gridCol>
                <a:gridCol w="472500">
                  <a:extLst>
                    <a:ext uri="{9D8B030D-6E8A-4147-A177-3AD203B41FA5}">
                      <a16:colId xmlns:a16="http://schemas.microsoft.com/office/drawing/2014/main" val="1717293962"/>
                    </a:ext>
                  </a:extLst>
                </a:gridCol>
                <a:gridCol w="472500">
                  <a:extLst>
                    <a:ext uri="{9D8B030D-6E8A-4147-A177-3AD203B41FA5}">
                      <a16:colId xmlns:a16="http://schemas.microsoft.com/office/drawing/2014/main" val="3218064525"/>
                    </a:ext>
                  </a:extLst>
                </a:gridCol>
                <a:gridCol w="472500">
                  <a:extLst>
                    <a:ext uri="{9D8B030D-6E8A-4147-A177-3AD203B41FA5}">
                      <a16:colId xmlns:a16="http://schemas.microsoft.com/office/drawing/2014/main" val="2337220959"/>
                    </a:ext>
                  </a:extLst>
                </a:gridCol>
                <a:gridCol w="472500">
                  <a:extLst>
                    <a:ext uri="{9D8B030D-6E8A-4147-A177-3AD203B41FA5}">
                      <a16:colId xmlns:a16="http://schemas.microsoft.com/office/drawing/2014/main" val="178351122"/>
                    </a:ext>
                  </a:extLst>
                </a:gridCol>
                <a:gridCol w="472500">
                  <a:extLst>
                    <a:ext uri="{9D8B030D-6E8A-4147-A177-3AD203B41FA5}">
                      <a16:colId xmlns:a16="http://schemas.microsoft.com/office/drawing/2014/main" val="1527974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MX" b="0" noProof="0" dirty="0"/>
                    </a:p>
                  </a:txBody>
                  <a:tcPr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b="0" noProof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destino</a:t>
                      </a:r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s-MX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MX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5185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 b="0" noProof="0" dirty="0"/>
                    </a:p>
                  </a:txBody>
                  <a:tcPr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b="0" noProof="0" dirty="0"/>
                    </a:p>
                  </a:txBody>
                  <a:tcPr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b="0" noProof="0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b="0" noProof="0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b="0" noProof="0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b="0" noProof="0" dirty="0"/>
                        <a:t>4</a:t>
                      </a:r>
                    </a:p>
                  </a:txBody>
                  <a:tcPr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b="0" noProof="0" dirty="0"/>
                        <a:t>5</a:t>
                      </a:r>
                    </a:p>
                  </a:txBody>
                  <a:tcPr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b="0" noProof="0" dirty="0"/>
                        <a:t>6</a:t>
                      </a:r>
                    </a:p>
                  </a:txBody>
                  <a:tcPr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20108224"/>
                  </a:ext>
                </a:extLst>
              </a:tr>
              <a:tr h="370840">
                <a:tc rowSpan="6">
                  <a:txBody>
                    <a:bodyPr/>
                    <a:lstStyle/>
                    <a:p>
                      <a:pPr algn="ctr"/>
                      <a:r>
                        <a:rPr lang="es-MX" noProof="0" dirty="0"/>
                        <a:t>origen</a:t>
                      </a:r>
                    </a:p>
                  </a:txBody>
                  <a:tcPr vert="vert270"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0</a:t>
                      </a:r>
                    </a:p>
                  </a:txBody>
                  <a:tcPr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10</a:t>
                      </a:r>
                    </a:p>
                  </a:txBody>
                  <a:tcPr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15</a:t>
                      </a:r>
                    </a:p>
                  </a:txBody>
                  <a:tcPr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20</a:t>
                      </a:r>
                    </a:p>
                  </a:txBody>
                  <a:tcPr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25</a:t>
                      </a:r>
                    </a:p>
                  </a:txBody>
                  <a:tcPr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30</a:t>
                      </a:r>
                    </a:p>
                  </a:txBody>
                  <a:tcPr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5117846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10</a:t>
                      </a:r>
                    </a:p>
                  </a:txBody>
                  <a:tcPr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0</a:t>
                      </a:r>
                    </a:p>
                  </a:txBody>
                  <a:tcPr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35</a:t>
                      </a:r>
                    </a:p>
                  </a:txBody>
                  <a:tcPr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25</a:t>
                      </a:r>
                    </a:p>
                  </a:txBody>
                  <a:tcPr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15</a:t>
                      </a:r>
                    </a:p>
                  </a:txBody>
                  <a:tcPr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5</a:t>
                      </a:r>
                    </a:p>
                  </a:txBody>
                  <a:tcPr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28276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vert="vert270"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15</a:t>
                      </a:r>
                    </a:p>
                  </a:txBody>
                  <a:tcPr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35</a:t>
                      </a:r>
                    </a:p>
                  </a:txBody>
                  <a:tcPr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0</a:t>
                      </a:r>
                    </a:p>
                  </a:txBody>
                  <a:tcPr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30</a:t>
                      </a:r>
                    </a:p>
                  </a:txBody>
                  <a:tcPr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20</a:t>
                      </a:r>
                    </a:p>
                  </a:txBody>
                  <a:tcPr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10</a:t>
                      </a:r>
                    </a:p>
                  </a:txBody>
                  <a:tcPr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3680539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4</a:t>
                      </a:r>
                    </a:p>
                  </a:txBody>
                  <a:tcPr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20</a:t>
                      </a:r>
                    </a:p>
                  </a:txBody>
                  <a:tcPr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25</a:t>
                      </a:r>
                    </a:p>
                  </a:txBody>
                  <a:tcPr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30</a:t>
                      </a:r>
                    </a:p>
                  </a:txBody>
                  <a:tcPr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0</a:t>
                      </a:r>
                    </a:p>
                  </a:txBody>
                  <a:tcPr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5</a:t>
                      </a:r>
                    </a:p>
                  </a:txBody>
                  <a:tcPr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10</a:t>
                      </a:r>
                    </a:p>
                  </a:txBody>
                  <a:tcPr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661889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5</a:t>
                      </a:r>
                    </a:p>
                  </a:txBody>
                  <a:tcPr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25</a:t>
                      </a:r>
                    </a:p>
                  </a:txBody>
                  <a:tcPr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15</a:t>
                      </a:r>
                    </a:p>
                  </a:txBody>
                  <a:tcPr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20</a:t>
                      </a:r>
                    </a:p>
                  </a:txBody>
                  <a:tcPr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5</a:t>
                      </a:r>
                    </a:p>
                  </a:txBody>
                  <a:tcPr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0</a:t>
                      </a:r>
                    </a:p>
                  </a:txBody>
                  <a:tcPr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40</a:t>
                      </a:r>
                    </a:p>
                  </a:txBody>
                  <a:tcPr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7430608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6</a:t>
                      </a:r>
                    </a:p>
                  </a:txBody>
                  <a:tcPr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35</a:t>
                      </a:r>
                    </a:p>
                  </a:txBody>
                  <a:tcPr>
                    <a:lnL w="190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5</a:t>
                      </a:r>
                    </a:p>
                  </a:txBody>
                  <a:tcPr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10</a:t>
                      </a:r>
                    </a:p>
                  </a:txBody>
                  <a:tcPr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10</a:t>
                      </a:r>
                    </a:p>
                  </a:txBody>
                  <a:tcPr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40</a:t>
                      </a:r>
                    </a:p>
                  </a:txBody>
                  <a:tcPr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0</a:t>
                      </a:r>
                    </a:p>
                  </a:txBody>
                  <a:tcPr>
                    <a:lnL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2661473"/>
                  </a:ext>
                </a:extLst>
              </a:tr>
            </a:tbl>
          </a:graphicData>
        </a:graphic>
      </p:graphicFrame>
      <p:sp>
        <p:nvSpPr>
          <p:cNvPr id="28" name="CuadroTexto 27">
            <a:extLst>
              <a:ext uri="{FF2B5EF4-FFF2-40B4-BE49-F238E27FC236}">
                <a16:creationId xmlns:a16="http://schemas.microsoft.com/office/drawing/2014/main" id="{E92135A9-36CE-EAC4-E30A-A47D35CC5EBB}"/>
              </a:ext>
            </a:extLst>
          </p:cNvPr>
          <p:cNvSpPr txBox="1"/>
          <p:nvPr/>
        </p:nvSpPr>
        <p:spPr>
          <a:xfrm>
            <a:off x="7446956" y="2146165"/>
            <a:ext cx="1794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noProof="0" dirty="0"/>
              <a:t>Matriz de Costo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3B2DBD06-AE0A-948F-A0C7-19D0EF9FE15A}"/>
              </a:ext>
            </a:extLst>
          </p:cNvPr>
          <p:cNvSpPr/>
          <p:nvPr/>
        </p:nvSpPr>
        <p:spPr>
          <a:xfrm>
            <a:off x="1425465" y="2005608"/>
            <a:ext cx="720000" cy="72000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noProof="0" dirty="0"/>
              <a:t>1</a:t>
            </a: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B8B88811-4087-23F0-C592-67ED39BD6E37}"/>
              </a:ext>
            </a:extLst>
          </p:cNvPr>
          <p:cNvSpPr/>
          <p:nvPr/>
        </p:nvSpPr>
        <p:spPr>
          <a:xfrm>
            <a:off x="3821227" y="2005608"/>
            <a:ext cx="720000" cy="72000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noProof="0" dirty="0"/>
              <a:t>2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FDE44E06-0D1B-D2F4-B7E8-1973D0E3C050}"/>
              </a:ext>
            </a:extLst>
          </p:cNvPr>
          <p:cNvSpPr/>
          <p:nvPr/>
        </p:nvSpPr>
        <p:spPr>
          <a:xfrm>
            <a:off x="487525" y="3562265"/>
            <a:ext cx="720000" cy="72000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noProof="0" dirty="0"/>
              <a:t>3</a:t>
            </a: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295E069A-665E-3061-E705-EA8FB778130B}"/>
              </a:ext>
            </a:extLst>
          </p:cNvPr>
          <p:cNvSpPr/>
          <p:nvPr/>
        </p:nvSpPr>
        <p:spPr>
          <a:xfrm>
            <a:off x="4806164" y="3562265"/>
            <a:ext cx="720000" cy="72000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noProof="0" dirty="0"/>
              <a:t>4</a:t>
            </a: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80355CE0-F81A-99C7-BB15-5242BA0CCD9B}"/>
              </a:ext>
            </a:extLst>
          </p:cNvPr>
          <p:cNvSpPr/>
          <p:nvPr/>
        </p:nvSpPr>
        <p:spPr>
          <a:xfrm>
            <a:off x="1425465" y="5118923"/>
            <a:ext cx="720000" cy="72000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noProof="0" dirty="0"/>
              <a:t>5</a:t>
            </a:r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E266CA14-BBED-F0F1-A224-2593B5D58A72}"/>
              </a:ext>
            </a:extLst>
          </p:cNvPr>
          <p:cNvSpPr/>
          <p:nvPr/>
        </p:nvSpPr>
        <p:spPr>
          <a:xfrm>
            <a:off x="3821227" y="5118923"/>
            <a:ext cx="720000" cy="72000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noProof="0" dirty="0"/>
              <a:t>6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F393BFE-12D0-808E-4E5B-823DB80A2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noProof="0" dirty="0"/>
              <a:t>Posible Solución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28461E1-4756-7CBE-24F0-C6BFFAB03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noProof="0" dirty="0"/>
              <a:t>Aplicaciones Intermedias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514E1F5-58F3-BB38-0E84-695648F15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s-MX" noProof="0" smtClean="0"/>
              <a:t>29</a:t>
            </a:fld>
            <a:endParaRPr lang="es-MX" noProof="0" dirty="0"/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68DE654B-9D80-E77C-7D50-5E7DDCCBF8C6}"/>
              </a:ext>
            </a:extLst>
          </p:cNvPr>
          <p:cNvCxnSpPr>
            <a:cxnSpLocks/>
            <a:stCxn id="19" idx="7"/>
            <a:endCxn id="20" idx="1"/>
          </p:cNvCxnSpPr>
          <p:nvPr/>
        </p:nvCxnSpPr>
        <p:spPr>
          <a:xfrm>
            <a:off x="2040023" y="2111050"/>
            <a:ext cx="1886646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A88823D4-8CA9-A633-148B-EF7CC982EBC8}"/>
              </a:ext>
            </a:extLst>
          </p:cNvPr>
          <p:cNvCxnSpPr>
            <a:cxnSpLocks/>
            <a:stCxn id="24" idx="0"/>
            <a:endCxn id="20" idx="4"/>
          </p:cNvCxnSpPr>
          <p:nvPr/>
        </p:nvCxnSpPr>
        <p:spPr>
          <a:xfrm flipV="1">
            <a:off x="4181227" y="2725608"/>
            <a:ext cx="0" cy="2393315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6221D820-C653-74F4-38F1-64C183E0B36D}"/>
              </a:ext>
            </a:extLst>
          </p:cNvPr>
          <p:cNvCxnSpPr>
            <a:cxnSpLocks/>
            <a:stCxn id="21" idx="5"/>
            <a:endCxn id="24" idx="2"/>
          </p:cNvCxnSpPr>
          <p:nvPr/>
        </p:nvCxnSpPr>
        <p:spPr>
          <a:xfrm>
            <a:off x="1102083" y="4176823"/>
            <a:ext cx="2719144" cy="130210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4346751C-A492-FB5E-EEA9-841A885E3265}"/>
              </a:ext>
            </a:extLst>
          </p:cNvPr>
          <p:cNvCxnSpPr>
            <a:cxnSpLocks/>
            <a:stCxn id="21" idx="4"/>
            <a:endCxn id="23" idx="1"/>
          </p:cNvCxnSpPr>
          <p:nvPr/>
        </p:nvCxnSpPr>
        <p:spPr>
          <a:xfrm>
            <a:off x="847525" y="4282265"/>
            <a:ext cx="683382" cy="94210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687AF36E-391A-2CA4-ABB2-C5A1042CECB2}"/>
              </a:ext>
            </a:extLst>
          </p:cNvPr>
          <p:cNvCxnSpPr>
            <a:cxnSpLocks/>
            <a:stCxn id="23" idx="6"/>
            <a:endCxn id="22" idx="3"/>
          </p:cNvCxnSpPr>
          <p:nvPr/>
        </p:nvCxnSpPr>
        <p:spPr>
          <a:xfrm flipV="1">
            <a:off x="2145465" y="4176823"/>
            <a:ext cx="2766141" cy="130210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2" name="Gráfico 11" descr="Andar con relleno sólido">
            <a:extLst>
              <a:ext uri="{FF2B5EF4-FFF2-40B4-BE49-F238E27FC236}">
                <a16:creationId xmlns:a16="http://schemas.microsoft.com/office/drawing/2014/main" id="{9A70A468-AA00-309F-950B-25538B09BB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94459" y="3295735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0544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EF4A068-C95D-486B-AB65-28A5F70AF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0473F7-A24A-427B-B9CE-C1A94B6F2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9B60357-232D-4489-8786-BF4E4F74BA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3"/>
            <a:ext cx="1446277" cy="3599018"/>
          </a:xfrm>
          <a:prstGeom prst="rect">
            <a:avLst/>
          </a:prstGeom>
          <a:solidFill>
            <a:srgbClr val="ADEBFF">
              <a:alpha val="25000"/>
            </a:srgb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MX" sz="3000" b="0" i="0" u="none" strike="noStrike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068A50E-2E17-40A4-8E3C-25CC6DF99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6275F1B-7731-4C2E-1A20-E753BBC6F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44" y="3873157"/>
            <a:ext cx="5294293" cy="2165331"/>
          </a:xfrm>
        </p:spPr>
        <p:txBody>
          <a:bodyPr anchor="t">
            <a:normAutofit/>
          </a:bodyPr>
          <a:lstStyle/>
          <a:p>
            <a:r>
              <a:rPr lang="es-MX" sz="4800" noProof="0" dirty="0">
                <a:solidFill>
                  <a:schemeClr val="tx1"/>
                </a:solidFill>
              </a:rPr>
              <a:t>Cronograma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7302A6-7E5C-F9D5-7F12-ED59CE810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4676" y="-14198"/>
            <a:ext cx="685800" cy="6858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BE69E03-4804-4553-A1EC-F089884EF50F}" type="slidenum">
              <a:rPr lang="es-MX" noProof="0" smtClean="0"/>
              <a:pPr>
                <a:spcAft>
                  <a:spcPts val="600"/>
                </a:spcAft>
              </a:pPr>
              <a:t>3</a:t>
            </a:fld>
            <a:endParaRPr lang="es-MX" noProof="0" dirty="0"/>
          </a:p>
        </p:txBody>
      </p:sp>
      <p:pic>
        <p:nvPicPr>
          <p:cNvPr id="8" name="Picture 7" descr="Persona viendo un teléfono vacío">
            <a:extLst>
              <a:ext uri="{FF2B5EF4-FFF2-40B4-BE49-F238E27FC236}">
                <a16:creationId xmlns:a16="http://schemas.microsoft.com/office/drawing/2014/main" id="{191B3F60-D769-E752-6879-715FDD98041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0804" r="2" b="15608"/>
          <a:stretch/>
        </p:blipFill>
        <p:spPr>
          <a:xfrm>
            <a:off x="1443228" y="10"/>
            <a:ext cx="10061448" cy="3599011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9EAB2F-562E-FD4A-C227-9B34C2F59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3984" y="3853131"/>
            <a:ext cx="4956417" cy="2185357"/>
          </a:xfrm>
        </p:spPr>
        <p:txBody>
          <a:bodyPr anchor="t">
            <a:normAutofit/>
          </a:bodyPr>
          <a:lstStyle/>
          <a:p>
            <a:r>
              <a:rPr lang="es-MX" sz="1800" noProof="0" dirty="0">
                <a:solidFill>
                  <a:schemeClr val="tx1"/>
                </a:solidFill>
              </a:rPr>
              <a:t>Día 1: Fundamentos y Primera Aplicación</a:t>
            </a:r>
          </a:p>
          <a:p>
            <a:r>
              <a:rPr lang="es-MX" sz="1800" noProof="0" dirty="0">
                <a:solidFill>
                  <a:schemeClr val="tx1"/>
                </a:solidFill>
              </a:rPr>
              <a:t>Día 2: Aplicaciones Intermedias</a:t>
            </a:r>
          </a:p>
          <a:p>
            <a:r>
              <a:rPr lang="es-MX" sz="1800" noProof="0" dirty="0">
                <a:solidFill>
                  <a:schemeClr val="tx1"/>
                </a:solidFill>
              </a:rPr>
              <a:t>Día 3: Aplicaciones Avanzadas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8E181E9-8FE4-417B-A80B-0A099C6BE7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ADEB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4EB5B0D-CAAF-4A5A-8339-8CCEA2AEE2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ADEB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05255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ED6799D-4A30-4426-B1D1-73A16A53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 noProof="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8D53964-75DB-47FC-995E-A11B07A07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 noProof="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01D54AB-1B89-42B2-90D1-A01C9152C4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 dirty="0"/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6929F300-C6C8-4CB8-E45E-AB1F13C42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898" y="302859"/>
            <a:ext cx="4548657" cy="2882980"/>
          </a:xfrm>
        </p:spPr>
        <p:txBody>
          <a:bodyPr anchor="b">
            <a:normAutofit/>
          </a:bodyPr>
          <a:lstStyle/>
          <a:p>
            <a:r>
              <a:rPr lang="es-MX" sz="4800" noProof="0" dirty="0"/>
              <a:t>Codificación de las Soluciones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11FF1F5-D274-3617-5E4E-0A269043F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4676" y="-14198"/>
            <a:ext cx="685800" cy="6858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BE69E03-4804-4553-A1EC-F089884EF50F}" type="slidenum">
              <a:rPr lang="es-MX" noProof="0" smtClean="0"/>
              <a:pPr>
                <a:spcAft>
                  <a:spcPts val="600"/>
                </a:spcAft>
              </a:pPr>
              <a:t>30</a:t>
            </a:fld>
            <a:endParaRPr lang="es-MX" noProof="0" dirty="0"/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D5E8646D-1576-139E-1D01-20B9A5D4E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898" y="3354749"/>
            <a:ext cx="4548656" cy="2582470"/>
          </a:xfrm>
        </p:spPr>
        <p:txBody>
          <a:bodyPr>
            <a:normAutofit/>
          </a:bodyPr>
          <a:lstStyle/>
          <a:p>
            <a:r>
              <a:rPr lang="es-MX" sz="1800" noProof="0" dirty="0"/>
              <a:t>Cada posición del vector representa una ciudad.</a:t>
            </a:r>
          </a:p>
          <a:p>
            <a:r>
              <a:rPr lang="es-MX" sz="1800" noProof="0" dirty="0"/>
              <a:t>La aptitud es la suma del costo de pasar por cada una de las ciudades.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AC1CC7B-D6CB-59EB-16EE-8A990D5E9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2376" y="6217920"/>
            <a:ext cx="7195367" cy="640080"/>
          </a:xfrm>
        </p:spPr>
        <p:txBody>
          <a:bodyPr>
            <a:normAutofit/>
          </a:bodyPr>
          <a:lstStyle/>
          <a:p>
            <a:r>
              <a:rPr lang="es-MX" noProof="0" dirty="0"/>
              <a:t>Aplicaciones Intermedias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986B129-4161-4F17-B0F0-C5532551D3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1455C73-3A5E-4FE8-8383-DD667D9A62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79712DE8-94E0-4F45-81D9-37AF7A32F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109854" y="685796"/>
            <a:ext cx="5391685" cy="5492009"/>
          </a:xfrm>
          <a:prstGeom prst="rect">
            <a:avLst/>
          </a:prstGeom>
          <a:solidFill>
            <a:schemeClr val="accent1">
              <a:alpha val="20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MX" sz="3000" b="0" i="0" u="none" strike="noStrike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10" name="Imagen 9" descr="Forma&#10;&#10;El contenido generado por IA puede ser incorrecto.">
            <a:extLst>
              <a:ext uri="{FF2B5EF4-FFF2-40B4-BE49-F238E27FC236}">
                <a16:creationId xmlns:a16="http://schemas.microsoft.com/office/drawing/2014/main" id="{44534DFC-1B7E-2976-52F2-83198F777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2230" y="2679012"/>
            <a:ext cx="4035283" cy="154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2171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65DA74-843D-3598-3C00-819E08EBF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noProof="0" dirty="0"/>
              <a:t>Cruzamiento (Por un Punto)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9433104-2BCA-A3C1-4DB1-6A8C5CB5C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noProof="0" dirty="0"/>
              <a:t>Aplicaciones Intermedias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9BC962-4F68-5306-6B84-FC2F7D1F0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s-MX" noProof="0" smtClean="0"/>
              <a:t>31</a:t>
            </a:fld>
            <a:endParaRPr lang="es-MX" noProof="0" dirty="0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CD50F6A0-E3B9-E3AB-3C2A-664E86C3E8DB}"/>
              </a:ext>
            </a:extLst>
          </p:cNvPr>
          <p:cNvGrpSpPr/>
          <p:nvPr/>
        </p:nvGrpSpPr>
        <p:grpSpPr>
          <a:xfrm>
            <a:off x="2466019" y="2771407"/>
            <a:ext cx="1179334" cy="360000"/>
            <a:chOff x="2466019" y="2771407"/>
            <a:chExt cx="1179334" cy="360000"/>
          </a:xfrm>
        </p:grpSpPr>
        <p:sp>
          <p:nvSpPr>
            <p:cNvPr id="61" name="Rectángulo 60">
              <a:extLst>
                <a:ext uri="{FF2B5EF4-FFF2-40B4-BE49-F238E27FC236}">
                  <a16:creationId xmlns:a16="http://schemas.microsoft.com/office/drawing/2014/main" id="{42B54345-8B88-2879-4B96-49C5EE0E6246}"/>
                </a:ext>
              </a:extLst>
            </p:cNvPr>
            <p:cNvSpPr/>
            <p:nvPr/>
          </p:nvSpPr>
          <p:spPr>
            <a:xfrm>
              <a:off x="2466019" y="2771407"/>
              <a:ext cx="360000" cy="360000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noProof="0" dirty="0"/>
                <a:t>1</a:t>
              </a:r>
            </a:p>
          </p:txBody>
        </p:sp>
        <p:sp>
          <p:nvSpPr>
            <p:cNvPr id="62" name="Rectángulo 61">
              <a:extLst>
                <a:ext uri="{FF2B5EF4-FFF2-40B4-BE49-F238E27FC236}">
                  <a16:creationId xmlns:a16="http://schemas.microsoft.com/office/drawing/2014/main" id="{F2F12572-F1D9-08C1-91C0-65EDFF4FD6B4}"/>
                </a:ext>
              </a:extLst>
            </p:cNvPr>
            <p:cNvSpPr/>
            <p:nvPr/>
          </p:nvSpPr>
          <p:spPr>
            <a:xfrm>
              <a:off x="2875686" y="2771407"/>
              <a:ext cx="360000" cy="360000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noProof="0" dirty="0"/>
                <a:t>2</a:t>
              </a:r>
            </a:p>
          </p:txBody>
        </p:sp>
        <p:sp>
          <p:nvSpPr>
            <p:cNvPr id="63" name="Rectángulo 62">
              <a:extLst>
                <a:ext uri="{FF2B5EF4-FFF2-40B4-BE49-F238E27FC236}">
                  <a16:creationId xmlns:a16="http://schemas.microsoft.com/office/drawing/2014/main" id="{6C2EA660-71B6-1C87-C373-46ED06DD3BA9}"/>
                </a:ext>
              </a:extLst>
            </p:cNvPr>
            <p:cNvSpPr/>
            <p:nvPr/>
          </p:nvSpPr>
          <p:spPr>
            <a:xfrm>
              <a:off x="3285353" y="2771407"/>
              <a:ext cx="360000" cy="360000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noProof="0" dirty="0"/>
                <a:t>6</a:t>
              </a:r>
            </a:p>
          </p:txBody>
        </p:sp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09E96DC6-7746-ACC8-AA26-31D6AECC1C55}"/>
              </a:ext>
            </a:extLst>
          </p:cNvPr>
          <p:cNvGrpSpPr/>
          <p:nvPr/>
        </p:nvGrpSpPr>
        <p:grpSpPr>
          <a:xfrm>
            <a:off x="3695020" y="2771407"/>
            <a:ext cx="1179334" cy="360000"/>
            <a:chOff x="3695020" y="2771407"/>
            <a:chExt cx="1179334" cy="360000"/>
          </a:xfrm>
        </p:grpSpPr>
        <p:sp>
          <p:nvSpPr>
            <p:cNvPr id="59" name="Rectángulo 58">
              <a:extLst>
                <a:ext uri="{FF2B5EF4-FFF2-40B4-BE49-F238E27FC236}">
                  <a16:creationId xmlns:a16="http://schemas.microsoft.com/office/drawing/2014/main" id="{68DACDC7-938B-7F68-7885-BC3C1E9A4BE1}"/>
                </a:ext>
              </a:extLst>
            </p:cNvPr>
            <p:cNvSpPr/>
            <p:nvPr/>
          </p:nvSpPr>
          <p:spPr>
            <a:xfrm>
              <a:off x="4514354" y="2771407"/>
              <a:ext cx="360000" cy="36000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noProof="0" dirty="0"/>
                <a:t>4</a:t>
              </a:r>
            </a:p>
          </p:txBody>
        </p:sp>
        <p:sp>
          <p:nvSpPr>
            <p:cNvPr id="60" name="Rectángulo 59">
              <a:extLst>
                <a:ext uri="{FF2B5EF4-FFF2-40B4-BE49-F238E27FC236}">
                  <a16:creationId xmlns:a16="http://schemas.microsoft.com/office/drawing/2014/main" id="{4E477F4A-1513-22FE-F9B7-ABD89C03BFC5}"/>
                </a:ext>
              </a:extLst>
            </p:cNvPr>
            <p:cNvSpPr/>
            <p:nvPr/>
          </p:nvSpPr>
          <p:spPr>
            <a:xfrm>
              <a:off x="4104687" y="2771407"/>
              <a:ext cx="360000" cy="36000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noProof="0" dirty="0"/>
                <a:t>5</a:t>
              </a:r>
            </a:p>
          </p:txBody>
        </p:sp>
        <p:sp>
          <p:nvSpPr>
            <p:cNvPr id="64" name="Rectángulo 63">
              <a:extLst>
                <a:ext uri="{FF2B5EF4-FFF2-40B4-BE49-F238E27FC236}">
                  <a16:creationId xmlns:a16="http://schemas.microsoft.com/office/drawing/2014/main" id="{75A56651-CAC4-402E-1B5A-51228849C331}"/>
                </a:ext>
              </a:extLst>
            </p:cNvPr>
            <p:cNvSpPr/>
            <p:nvPr/>
          </p:nvSpPr>
          <p:spPr>
            <a:xfrm>
              <a:off x="3695020" y="2771407"/>
              <a:ext cx="360000" cy="36000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noProof="0" dirty="0"/>
                <a:t>3</a:t>
              </a:r>
            </a:p>
          </p:txBody>
        </p:sp>
      </p:grpSp>
      <p:sp>
        <p:nvSpPr>
          <p:cNvPr id="57" name="CuadroTexto 56">
            <a:extLst>
              <a:ext uri="{FF2B5EF4-FFF2-40B4-BE49-F238E27FC236}">
                <a16:creationId xmlns:a16="http://schemas.microsoft.com/office/drawing/2014/main" id="{F19C6978-2CDC-7703-9394-6FFD38289AC9}"/>
              </a:ext>
            </a:extLst>
          </p:cNvPr>
          <p:cNvSpPr txBox="1"/>
          <p:nvPr/>
        </p:nvSpPr>
        <p:spPr>
          <a:xfrm>
            <a:off x="2466019" y="3219432"/>
            <a:ext cx="148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noProof="0" dirty="0"/>
              <a:t>Aptitud = 50</a:t>
            </a:r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DADFF7B4-3385-22F1-249F-8001E17C6524}"/>
              </a:ext>
            </a:extLst>
          </p:cNvPr>
          <p:cNvSpPr txBox="1"/>
          <p:nvPr/>
        </p:nvSpPr>
        <p:spPr>
          <a:xfrm>
            <a:off x="2466019" y="2314050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noProof="0" dirty="0"/>
              <a:t>Madre</a:t>
            </a:r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E3F71084-647A-16BE-1F35-6594C2B7C9D5}"/>
              </a:ext>
            </a:extLst>
          </p:cNvPr>
          <p:cNvGrpSpPr/>
          <p:nvPr/>
        </p:nvGrpSpPr>
        <p:grpSpPr>
          <a:xfrm>
            <a:off x="2466019" y="4726224"/>
            <a:ext cx="1179334" cy="360000"/>
            <a:chOff x="2466019" y="4726224"/>
            <a:chExt cx="1179334" cy="360000"/>
          </a:xfrm>
        </p:grpSpPr>
        <p:sp>
          <p:nvSpPr>
            <p:cNvPr id="52" name="Rectángulo 51">
              <a:extLst>
                <a:ext uri="{FF2B5EF4-FFF2-40B4-BE49-F238E27FC236}">
                  <a16:creationId xmlns:a16="http://schemas.microsoft.com/office/drawing/2014/main" id="{6137C046-8C16-FAEC-B78F-90E41F4D0F31}"/>
                </a:ext>
              </a:extLst>
            </p:cNvPr>
            <p:cNvSpPr/>
            <p:nvPr/>
          </p:nvSpPr>
          <p:spPr>
            <a:xfrm>
              <a:off x="2466019" y="4726224"/>
              <a:ext cx="360000" cy="360000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noProof="0" dirty="0"/>
                <a:t>1</a:t>
              </a:r>
            </a:p>
          </p:txBody>
        </p:sp>
        <p:sp>
          <p:nvSpPr>
            <p:cNvPr id="53" name="Rectángulo 52">
              <a:extLst>
                <a:ext uri="{FF2B5EF4-FFF2-40B4-BE49-F238E27FC236}">
                  <a16:creationId xmlns:a16="http://schemas.microsoft.com/office/drawing/2014/main" id="{8246BAB2-EFC9-90D8-9B59-EAE10EDA9E3C}"/>
                </a:ext>
              </a:extLst>
            </p:cNvPr>
            <p:cNvSpPr/>
            <p:nvPr/>
          </p:nvSpPr>
          <p:spPr>
            <a:xfrm>
              <a:off x="2875686" y="4726224"/>
              <a:ext cx="360000" cy="360000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noProof="0" dirty="0"/>
                <a:t>2</a:t>
              </a:r>
            </a:p>
          </p:txBody>
        </p:sp>
        <p:sp>
          <p:nvSpPr>
            <p:cNvPr id="54" name="Rectángulo 53">
              <a:extLst>
                <a:ext uri="{FF2B5EF4-FFF2-40B4-BE49-F238E27FC236}">
                  <a16:creationId xmlns:a16="http://schemas.microsoft.com/office/drawing/2014/main" id="{08CFFCEE-AD4A-5660-BB39-8B09CBE3C693}"/>
                </a:ext>
              </a:extLst>
            </p:cNvPr>
            <p:cNvSpPr/>
            <p:nvPr/>
          </p:nvSpPr>
          <p:spPr>
            <a:xfrm>
              <a:off x="3285353" y="4726224"/>
              <a:ext cx="360000" cy="360000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noProof="0" dirty="0"/>
                <a:t>3</a:t>
              </a:r>
            </a:p>
          </p:txBody>
        </p:sp>
      </p:grpSp>
      <p:grpSp>
        <p:nvGrpSpPr>
          <p:cNvPr id="11" name="Grupo 10">
            <a:extLst>
              <a:ext uri="{FF2B5EF4-FFF2-40B4-BE49-F238E27FC236}">
                <a16:creationId xmlns:a16="http://schemas.microsoft.com/office/drawing/2014/main" id="{49030BC0-D9D3-0762-3884-315EFB49C0C0}"/>
              </a:ext>
            </a:extLst>
          </p:cNvPr>
          <p:cNvGrpSpPr/>
          <p:nvPr/>
        </p:nvGrpSpPr>
        <p:grpSpPr>
          <a:xfrm>
            <a:off x="3695020" y="4726224"/>
            <a:ext cx="1179334" cy="360000"/>
            <a:chOff x="3695020" y="4726224"/>
            <a:chExt cx="1179334" cy="360000"/>
          </a:xfrm>
        </p:grpSpPr>
        <p:sp>
          <p:nvSpPr>
            <p:cNvPr id="50" name="Rectángulo 49">
              <a:extLst>
                <a:ext uri="{FF2B5EF4-FFF2-40B4-BE49-F238E27FC236}">
                  <a16:creationId xmlns:a16="http://schemas.microsoft.com/office/drawing/2014/main" id="{AC0C4648-7DFE-8F7F-D8E9-71D6C5CD94FD}"/>
                </a:ext>
              </a:extLst>
            </p:cNvPr>
            <p:cNvSpPr/>
            <p:nvPr/>
          </p:nvSpPr>
          <p:spPr>
            <a:xfrm>
              <a:off x="4514354" y="4726224"/>
              <a:ext cx="360000" cy="36000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noProof="0" dirty="0"/>
                <a:t>6</a:t>
              </a:r>
            </a:p>
          </p:txBody>
        </p:sp>
        <p:sp>
          <p:nvSpPr>
            <p:cNvPr id="51" name="Rectángulo 50">
              <a:extLst>
                <a:ext uri="{FF2B5EF4-FFF2-40B4-BE49-F238E27FC236}">
                  <a16:creationId xmlns:a16="http://schemas.microsoft.com/office/drawing/2014/main" id="{C75DE045-2480-AC01-4B09-8E5BFB75EB2D}"/>
                </a:ext>
              </a:extLst>
            </p:cNvPr>
            <p:cNvSpPr/>
            <p:nvPr/>
          </p:nvSpPr>
          <p:spPr>
            <a:xfrm>
              <a:off x="4104687" y="4726224"/>
              <a:ext cx="360000" cy="36000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noProof="0" dirty="0"/>
                <a:t>5</a:t>
              </a:r>
            </a:p>
          </p:txBody>
        </p:sp>
        <p:sp>
          <p:nvSpPr>
            <p:cNvPr id="55" name="Rectángulo 54">
              <a:extLst>
                <a:ext uri="{FF2B5EF4-FFF2-40B4-BE49-F238E27FC236}">
                  <a16:creationId xmlns:a16="http://schemas.microsoft.com/office/drawing/2014/main" id="{554B9C92-BCBA-FA08-D95A-EF021DAF82DE}"/>
                </a:ext>
              </a:extLst>
            </p:cNvPr>
            <p:cNvSpPr/>
            <p:nvPr/>
          </p:nvSpPr>
          <p:spPr>
            <a:xfrm>
              <a:off x="3695020" y="4726224"/>
              <a:ext cx="360000" cy="36000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noProof="0" dirty="0"/>
                <a:t>4</a:t>
              </a:r>
            </a:p>
          </p:txBody>
        </p:sp>
      </p:grpSp>
      <p:sp>
        <p:nvSpPr>
          <p:cNvPr id="48" name="CuadroTexto 47">
            <a:extLst>
              <a:ext uri="{FF2B5EF4-FFF2-40B4-BE49-F238E27FC236}">
                <a16:creationId xmlns:a16="http://schemas.microsoft.com/office/drawing/2014/main" id="{6504CF0F-9E4C-9FAB-051A-020193F518A0}"/>
              </a:ext>
            </a:extLst>
          </p:cNvPr>
          <p:cNvSpPr txBox="1"/>
          <p:nvPr/>
        </p:nvSpPr>
        <p:spPr>
          <a:xfrm>
            <a:off x="2466019" y="5174249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noProof="0" dirty="0"/>
              <a:t>Aptitud = 120</a:t>
            </a: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7962F1EA-1DF6-8A05-25A5-59BB74F04A8F}"/>
              </a:ext>
            </a:extLst>
          </p:cNvPr>
          <p:cNvSpPr txBox="1"/>
          <p:nvPr/>
        </p:nvSpPr>
        <p:spPr>
          <a:xfrm>
            <a:off x="2466019" y="4267247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noProof="0" dirty="0"/>
              <a:t>Padre</a:t>
            </a: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A5EDE783-CF6A-B647-1C90-3D9321F363B0}"/>
              </a:ext>
            </a:extLst>
          </p:cNvPr>
          <p:cNvSpPr/>
          <p:nvPr/>
        </p:nvSpPr>
        <p:spPr>
          <a:xfrm>
            <a:off x="8530829" y="2771407"/>
            <a:ext cx="360000" cy="360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noProof="0" dirty="0"/>
              <a:t>6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C77AD063-9BBC-8090-97F9-651EB649FF62}"/>
              </a:ext>
            </a:extLst>
          </p:cNvPr>
          <p:cNvSpPr/>
          <p:nvPr/>
        </p:nvSpPr>
        <p:spPr>
          <a:xfrm>
            <a:off x="8121162" y="2771407"/>
            <a:ext cx="360000" cy="360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noProof="0" dirty="0"/>
              <a:t>5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CA4BC99C-7B6B-A59B-4157-F3EDB2473E44}"/>
              </a:ext>
            </a:extLst>
          </p:cNvPr>
          <p:cNvSpPr/>
          <p:nvPr/>
        </p:nvSpPr>
        <p:spPr>
          <a:xfrm>
            <a:off x="6482494" y="2771407"/>
            <a:ext cx="360000" cy="3600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noProof="0" dirty="0"/>
              <a:t>1</a:t>
            </a:r>
          </a:p>
        </p:txBody>
      </p:sp>
      <p:sp>
        <p:nvSpPr>
          <p:cNvPr id="68" name="Rectángulo 67">
            <a:extLst>
              <a:ext uri="{FF2B5EF4-FFF2-40B4-BE49-F238E27FC236}">
                <a16:creationId xmlns:a16="http://schemas.microsoft.com/office/drawing/2014/main" id="{5008D952-16C6-6867-E6C7-B809FA44ED8D}"/>
              </a:ext>
            </a:extLst>
          </p:cNvPr>
          <p:cNvSpPr/>
          <p:nvPr/>
        </p:nvSpPr>
        <p:spPr>
          <a:xfrm>
            <a:off x="6892161" y="2771407"/>
            <a:ext cx="360000" cy="3600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noProof="0" dirty="0"/>
              <a:t>2</a:t>
            </a:r>
          </a:p>
        </p:txBody>
      </p:sp>
      <p:sp>
        <p:nvSpPr>
          <p:cNvPr id="69" name="Rectángulo 68">
            <a:extLst>
              <a:ext uri="{FF2B5EF4-FFF2-40B4-BE49-F238E27FC236}">
                <a16:creationId xmlns:a16="http://schemas.microsoft.com/office/drawing/2014/main" id="{649222C6-351D-2CB8-2387-EC34AD551CF5}"/>
              </a:ext>
            </a:extLst>
          </p:cNvPr>
          <p:cNvSpPr/>
          <p:nvPr/>
        </p:nvSpPr>
        <p:spPr>
          <a:xfrm>
            <a:off x="7301828" y="2771407"/>
            <a:ext cx="360000" cy="3600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noProof="0" dirty="0"/>
              <a:t>6</a:t>
            </a:r>
          </a:p>
        </p:txBody>
      </p:sp>
      <p:sp>
        <p:nvSpPr>
          <p:cNvPr id="70" name="Rectángulo 69">
            <a:extLst>
              <a:ext uri="{FF2B5EF4-FFF2-40B4-BE49-F238E27FC236}">
                <a16:creationId xmlns:a16="http://schemas.microsoft.com/office/drawing/2014/main" id="{55AA34C1-DB06-8259-5A48-A46F9F7BD900}"/>
              </a:ext>
            </a:extLst>
          </p:cNvPr>
          <p:cNvSpPr/>
          <p:nvPr/>
        </p:nvSpPr>
        <p:spPr>
          <a:xfrm>
            <a:off x="7711495" y="2771407"/>
            <a:ext cx="360000" cy="360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noProof="0" dirty="0"/>
              <a:t>4</a:t>
            </a: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0AD2E880-D87D-4C7A-54BE-EF1F34C89BAC}"/>
              </a:ext>
            </a:extLst>
          </p:cNvPr>
          <p:cNvSpPr txBox="1"/>
          <p:nvPr/>
        </p:nvSpPr>
        <p:spPr>
          <a:xfrm>
            <a:off x="6482494" y="3219432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noProof="0" dirty="0"/>
              <a:t>Aptitud = error</a:t>
            </a:r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9AA5A979-880C-BD66-C287-1E38A502C310}"/>
              </a:ext>
            </a:extLst>
          </p:cNvPr>
          <p:cNvSpPr txBox="1"/>
          <p:nvPr/>
        </p:nvSpPr>
        <p:spPr>
          <a:xfrm>
            <a:off x="6482494" y="231405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noProof="0" dirty="0"/>
              <a:t>Hijo 1</a:t>
            </a:r>
          </a:p>
        </p:txBody>
      </p:sp>
      <p:sp>
        <p:nvSpPr>
          <p:cNvPr id="73" name="Rectángulo 72">
            <a:extLst>
              <a:ext uri="{FF2B5EF4-FFF2-40B4-BE49-F238E27FC236}">
                <a16:creationId xmlns:a16="http://schemas.microsoft.com/office/drawing/2014/main" id="{1B4E0523-EF20-00C5-9DA2-62FBCAE3E267}"/>
              </a:ext>
            </a:extLst>
          </p:cNvPr>
          <p:cNvSpPr/>
          <p:nvPr/>
        </p:nvSpPr>
        <p:spPr>
          <a:xfrm>
            <a:off x="8530829" y="4726224"/>
            <a:ext cx="360000" cy="360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noProof="0" dirty="0"/>
              <a:t>4</a:t>
            </a:r>
          </a:p>
        </p:txBody>
      </p:sp>
      <p:sp>
        <p:nvSpPr>
          <p:cNvPr id="74" name="Rectángulo 73">
            <a:extLst>
              <a:ext uri="{FF2B5EF4-FFF2-40B4-BE49-F238E27FC236}">
                <a16:creationId xmlns:a16="http://schemas.microsoft.com/office/drawing/2014/main" id="{0EC7D9D4-BACF-1661-F791-398A575C9835}"/>
              </a:ext>
            </a:extLst>
          </p:cNvPr>
          <p:cNvSpPr/>
          <p:nvPr/>
        </p:nvSpPr>
        <p:spPr>
          <a:xfrm>
            <a:off x="8121162" y="4726224"/>
            <a:ext cx="360000" cy="360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noProof="0" dirty="0"/>
              <a:t>5</a:t>
            </a:r>
          </a:p>
        </p:txBody>
      </p:sp>
      <p:sp>
        <p:nvSpPr>
          <p:cNvPr id="75" name="Rectángulo 74">
            <a:extLst>
              <a:ext uri="{FF2B5EF4-FFF2-40B4-BE49-F238E27FC236}">
                <a16:creationId xmlns:a16="http://schemas.microsoft.com/office/drawing/2014/main" id="{01CFB6C4-178E-1158-4218-0F2006CF35AF}"/>
              </a:ext>
            </a:extLst>
          </p:cNvPr>
          <p:cNvSpPr/>
          <p:nvPr/>
        </p:nvSpPr>
        <p:spPr>
          <a:xfrm>
            <a:off x="6482494" y="4726224"/>
            <a:ext cx="360000" cy="3600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noProof="0" dirty="0"/>
              <a:t>1</a:t>
            </a:r>
          </a:p>
        </p:txBody>
      </p:sp>
      <p:sp>
        <p:nvSpPr>
          <p:cNvPr id="76" name="Rectángulo 75">
            <a:extLst>
              <a:ext uri="{FF2B5EF4-FFF2-40B4-BE49-F238E27FC236}">
                <a16:creationId xmlns:a16="http://schemas.microsoft.com/office/drawing/2014/main" id="{D2B2C37B-0197-6127-A7E3-E91E64255B56}"/>
              </a:ext>
            </a:extLst>
          </p:cNvPr>
          <p:cNvSpPr/>
          <p:nvPr/>
        </p:nvSpPr>
        <p:spPr>
          <a:xfrm>
            <a:off x="6892161" y="4726224"/>
            <a:ext cx="360000" cy="3600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noProof="0" dirty="0"/>
              <a:t>2</a:t>
            </a:r>
          </a:p>
        </p:txBody>
      </p:sp>
      <p:sp>
        <p:nvSpPr>
          <p:cNvPr id="77" name="Rectángulo 76">
            <a:extLst>
              <a:ext uri="{FF2B5EF4-FFF2-40B4-BE49-F238E27FC236}">
                <a16:creationId xmlns:a16="http://schemas.microsoft.com/office/drawing/2014/main" id="{A7FB704F-07CC-F611-55CE-421234918E6D}"/>
              </a:ext>
            </a:extLst>
          </p:cNvPr>
          <p:cNvSpPr/>
          <p:nvPr/>
        </p:nvSpPr>
        <p:spPr>
          <a:xfrm>
            <a:off x="7301828" y="4726224"/>
            <a:ext cx="360000" cy="3600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noProof="0" dirty="0"/>
              <a:t>3</a:t>
            </a:r>
          </a:p>
        </p:txBody>
      </p:sp>
      <p:sp>
        <p:nvSpPr>
          <p:cNvPr id="78" name="Rectángulo 77">
            <a:extLst>
              <a:ext uri="{FF2B5EF4-FFF2-40B4-BE49-F238E27FC236}">
                <a16:creationId xmlns:a16="http://schemas.microsoft.com/office/drawing/2014/main" id="{C7803811-3532-A1C4-633C-952AE98668E0}"/>
              </a:ext>
            </a:extLst>
          </p:cNvPr>
          <p:cNvSpPr/>
          <p:nvPr/>
        </p:nvSpPr>
        <p:spPr>
          <a:xfrm>
            <a:off x="7711495" y="4726224"/>
            <a:ext cx="360000" cy="360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noProof="0" dirty="0"/>
              <a:t>3</a:t>
            </a:r>
          </a:p>
        </p:txBody>
      </p:sp>
      <p:sp>
        <p:nvSpPr>
          <p:cNvPr id="79" name="CuadroTexto 78">
            <a:extLst>
              <a:ext uri="{FF2B5EF4-FFF2-40B4-BE49-F238E27FC236}">
                <a16:creationId xmlns:a16="http://schemas.microsoft.com/office/drawing/2014/main" id="{DA0F20ED-41C5-A1E1-6D23-C55D7FED4D40}"/>
              </a:ext>
            </a:extLst>
          </p:cNvPr>
          <p:cNvSpPr txBox="1"/>
          <p:nvPr/>
        </p:nvSpPr>
        <p:spPr>
          <a:xfrm>
            <a:off x="6482494" y="5174249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noProof="0" dirty="0"/>
              <a:t>Aptitud = error</a:t>
            </a:r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74637AB4-373C-14A4-8DD2-2C6292541E8D}"/>
              </a:ext>
            </a:extLst>
          </p:cNvPr>
          <p:cNvSpPr txBox="1"/>
          <p:nvPr/>
        </p:nvSpPr>
        <p:spPr>
          <a:xfrm>
            <a:off x="6482494" y="4267247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noProof="0" dirty="0"/>
              <a:t>Hijo 2</a:t>
            </a:r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E7401947-B61E-FED4-AA86-4347F8DA1DA7}"/>
              </a:ext>
            </a:extLst>
          </p:cNvPr>
          <p:cNvGrpSpPr/>
          <p:nvPr/>
        </p:nvGrpSpPr>
        <p:grpSpPr>
          <a:xfrm>
            <a:off x="2481838" y="2769123"/>
            <a:ext cx="1179334" cy="360000"/>
            <a:chOff x="2466019" y="2771407"/>
            <a:chExt cx="1179334" cy="360000"/>
          </a:xfrm>
        </p:grpSpPr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764175AA-461C-8716-B174-9A4449FA7228}"/>
                </a:ext>
              </a:extLst>
            </p:cNvPr>
            <p:cNvSpPr/>
            <p:nvPr/>
          </p:nvSpPr>
          <p:spPr>
            <a:xfrm>
              <a:off x="2466019" y="2771407"/>
              <a:ext cx="360000" cy="360000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noProof="0" dirty="0"/>
                <a:t>1</a:t>
              </a:r>
            </a:p>
          </p:txBody>
        </p: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10C20422-E434-2AB2-400C-CA88FE7E94C3}"/>
                </a:ext>
              </a:extLst>
            </p:cNvPr>
            <p:cNvSpPr/>
            <p:nvPr/>
          </p:nvSpPr>
          <p:spPr>
            <a:xfrm>
              <a:off x="2875686" y="2771407"/>
              <a:ext cx="360000" cy="360000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noProof="0" dirty="0"/>
                <a:t>2</a:t>
              </a:r>
            </a:p>
          </p:txBody>
        </p:sp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8B5A9C1B-8C9F-B792-F1AC-FA164F16C831}"/>
                </a:ext>
              </a:extLst>
            </p:cNvPr>
            <p:cNvSpPr/>
            <p:nvPr/>
          </p:nvSpPr>
          <p:spPr>
            <a:xfrm>
              <a:off x="3285353" y="2771407"/>
              <a:ext cx="360000" cy="360000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noProof="0" dirty="0"/>
                <a:t>6</a:t>
              </a:r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B0263503-484F-968E-0768-430129D18D34}"/>
              </a:ext>
            </a:extLst>
          </p:cNvPr>
          <p:cNvGrpSpPr/>
          <p:nvPr/>
        </p:nvGrpSpPr>
        <p:grpSpPr>
          <a:xfrm>
            <a:off x="3695020" y="4720460"/>
            <a:ext cx="1179334" cy="360000"/>
            <a:chOff x="3695020" y="4726224"/>
            <a:chExt cx="1179334" cy="360000"/>
          </a:xfrm>
        </p:grpSpPr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8B47FA85-BA89-CB88-5509-3A027CB40BD1}"/>
                </a:ext>
              </a:extLst>
            </p:cNvPr>
            <p:cNvSpPr/>
            <p:nvPr/>
          </p:nvSpPr>
          <p:spPr>
            <a:xfrm>
              <a:off x="4514354" y="4726224"/>
              <a:ext cx="360000" cy="36000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noProof="0" dirty="0"/>
                <a:t>6</a:t>
              </a:r>
            </a:p>
          </p:txBody>
        </p:sp>
        <p:sp>
          <p:nvSpPr>
            <p:cNvPr id="14" name="Rectángulo 13">
              <a:extLst>
                <a:ext uri="{FF2B5EF4-FFF2-40B4-BE49-F238E27FC236}">
                  <a16:creationId xmlns:a16="http://schemas.microsoft.com/office/drawing/2014/main" id="{7C69154A-5851-CF6D-CFD7-0B02B52A7A1B}"/>
                </a:ext>
              </a:extLst>
            </p:cNvPr>
            <p:cNvSpPr/>
            <p:nvPr/>
          </p:nvSpPr>
          <p:spPr>
            <a:xfrm>
              <a:off x="4104687" y="4726224"/>
              <a:ext cx="360000" cy="36000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noProof="0" dirty="0"/>
                <a:t>5</a:t>
              </a:r>
            </a:p>
          </p:txBody>
        </p:sp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8AB78BD6-D7CB-6F70-6277-892671C7F46F}"/>
                </a:ext>
              </a:extLst>
            </p:cNvPr>
            <p:cNvSpPr/>
            <p:nvPr/>
          </p:nvSpPr>
          <p:spPr>
            <a:xfrm>
              <a:off x="3695020" y="4726224"/>
              <a:ext cx="360000" cy="36000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noProof="0" dirty="0"/>
                <a:t>4</a:t>
              </a:r>
            </a:p>
          </p:txBody>
        </p:sp>
      </p:grpSp>
      <p:grpSp>
        <p:nvGrpSpPr>
          <p:cNvPr id="17" name="Grupo 16">
            <a:extLst>
              <a:ext uri="{FF2B5EF4-FFF2-40B4-BE49-F238E27FC236}">
                <a16:creationId xmlns:a16="http://schemas.microsoft.com/office/drawing/2014/main" id="{F179009B-850C-959C-C13F-9DBCC0940AAA}"/>
              </a:ext>
            </a:extLst>
          </p:cNvPr>
          <p:cNvGrpSpPr/>
          <p:nvPr/>
        </p:nvGrpSpPr>
        <p:grpSpPr>
          <a:xfrm>
            <a:off x="2480518" y="4730368"/>
            <a:ext cx="1179334" cy="360000"/>
            <a:chOff x="2466019" y="4726224"/>
            <a:chExt cx="1179334" cy="360000"/>
          </a:xfrm>
        </p:grpSpPr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592CCF15-BA57-6504-86A1-1051B997995C}"/>
                </a:ext>
              </a:extLst>
            </p:cNvPr>
            <p:cNvSpPr/>
            <p:nvPr/>
          </p:nvSpPr>
          <p:spPr>
            <a:xfrm>
              <a:off x="2466019" y="4726224"/>
              <a:ext cx="360000" cy="360000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noProof="0" dirty="0"/>
                <a:t>1</a:t>
              </a:r>
            </a:p>
          </p:txBody>
        </p:sp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FD714D94-59AA-B146-FA44-AEC4C7682388}"/>
                </a:ext>
              </a:extLst>
            </p:cNvPr>
            <p:cNvSpPr/>
            <p:nvPr/>
          </p:nvSpPr>
          <p:spPr>
            <a:xfrm>
              <a:off x="2875686" y="4726224"/>
              <a:ext cx="360000" cy="360000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noProof="0" dirty="0"/>
                <a:t>2</a:t>
              </a:r>
            </a:p>
          </p:txBody>
        </p:sp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97A56051-635C-4C48-C33B-C393778B6CAB}"/>
                </a:ext>
              </a:extLst>
            </p:cNvPr>
            <p:cNvSpPr/>
            <p:nvPr/>
          </p:nvSpPr>
          <p:spPr>
            <a:xfrm>
              <a:off x="3285353" y="4726224"/>
              <a:ext cx="360000" cy="360000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noProof="0" dirty="0"/>
                <a:t>3</a:t>
              </a:r>
            </a:p>
          </p:txBody>
        </p:sp>
      </p:grpSp>
      <p:grpSp>
        <p:nvGrpSpPr>
          <p:cNvPr id="22" name="Grupo 21">
            <a:extLst>
              <a:ext uri="{FF2B5EF4-FFF2-40B4-BE49-F238E27FC236}">
                <a16:creationId xmlns:a16="http://schemas.microsoft.com/office/drawing/2014/main" id="{965FC94F-FE40-B29C-6195-8993D665D13F}"/>
              </a:ext>
            </a:extLst>
          </p:cNvPr>
          <p:cNvGrpSpPr/>
          <p:nvPr/>
        </p:nvGrpSpPr>
        <p:grpSpPr>
          <a:xfrm>
            <a:off x="3701007" y="2767339"/>
            <a:ext cx="1179334" cy="360000"/>
            <a:chOff x="3695020" y="2771407"/>
            <a:chExt cx="1179334" cy="360000"/>
          </a:xfrm>
        </p:grpSpPr>
        <p:sp>
          <p:nvSpPr>
            <p:cNvPr id="23" name="Rectángulo 22">
              <a:extLst>
                <a:ext uri="{FF2B5EF4-FFF2-40B4-BE49-F238E27FC236}">
                  <a16:creationId xmlns:a16="http://schemas.microsoft.com/office/drawing/2014/main" id="{AA4CE30D-569C-0247-33AB-01FB24D9745C}"/>
                </a:ext>
              </a:extLst>
            </p:cNvPr>
            <p:cNvSpPr/>
            <p:nvPr/>
          </p:nvSpPr>
          <p:spPr>
            <a:xfrm>
              <a:off x="4514354" y="2771407"/>
              <a:ext cx="360000" cy="36000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noProof="0" dirty="0"/>
                <a:t>4</a:t>
              </a:r>
            </a:p>
          </p:txBody>
        </p:sp>
        <p:sp>
          <p:nvSpPr>
            <p:cNvPr id="24" name="Rectángulo 23">
              <a:extLst>
                <a:ext uri="{FF2B5EF4-FFF2-40B4-BE49-F238E27FC236}">
                  <a16:creationId xmlns:a16="http://schemas.microsoft.com/office/drawing/2014/main" id="{37E58B39-0FB5-BA3F-4CB4-59BC890C00A9}"/>
                </a:ext>
              </a:extLst>
            </p:cNvPr>
            <p:cNvSpPr/>
            <p:nvPr/>
          </p:nvSpPr>
          <p:spPr>
            <a:xfrm>
              <a:off x="4104687" y="2771407"/>
              <a:ext cx="360000" cy="36000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noProof="0" dirty="0"/>
                <a:t>5</a:t>
              </a:r>
            </a:p>
          </p:txBody>
        </p:sp>
        <p:sp>
          <p:nvSpPr>
            <p:cNvPr id="25" name="Rectángulo 24">
              <a:extLst>
                <a:ext uri="{FF2B5EF4-FFF2-40B4-BE49-F238E27FC236}">
                  <a16:creationId xmlns:a16="http://schemas.microsoft.com/office/drawing/2014/main" id="{ECB241EF-3CEF-0EF2-D603-C1D41A40E481}"/>
                </a:ext>
              </a:extLst>
            </p:cNvPr>
            <p:cNvSpPr/>
            <p:nvPr/>
          </p:nvSpPr>
          <p:spPr>
            <a:xfrm>
              <a:off x="3695020" y="2771407"/>
              <a:ext cx="360000" cy="36000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noProof="0" dirty="0"/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53000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1.11111E-6 L 0.08776 0.04005 C 0.10599 0.04908 0.13334 0.05394 0.16224 0.05394 C 0.19492 0.05394 0.2211 0.04908 0.23933 0.04005 L 0.32722 -1.11111E-6 " pathEditMode="relative" rAng="0" ptsTypes="AAAAA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354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6 -3.33333E-6 L 0.3293 -0.28449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36" y="-142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2.22222E-6 L 0.08776 0.04005 C 0.10599 0.04908 0.13334 0.05394 0.16224 0.05394 C 0.19492 0.05394 0.2211 0.04908 0.23933 0.04005 L 0.32722 -2.22222E-6 " pathEditMode="relative" rAng="0" ptsTypes="AAAAA">
                                      <p:cBhvr>
                                        <p:cTn id="4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354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69 0.00139 L 0.32865 0.28565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98" y="142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7" presetClass="emph" presetSubtype="0" fill="remove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4" dur="250" autoRev="1" fill="remove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5" dur="250" autoRev="1" fill="remove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6" dur="250" autoRev="1" fill="remove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7" dur="250" autoRev="1" fill="remove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9" dur="250" autoRev="1" fill="remove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80" dur="250" autoRev="1" fill="remove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1" dur="250" autoRev="1" fill="remove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" dur="250" autoRev="1" fill="remove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4" dur="250" autoRev="1" fill="remove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85" dur="250" autoRev="1" fill="remove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6" dur="250" autoRev="1" fill="remove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7" dur="250" autoRev="1" fill="remove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9" dur="250" autoRev="1" fill="remove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90" dur="250" autoRev="1" fill="remove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1" dur="250" autoRev="1" fill="remove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" dur="250" autoRev="1" fill="remove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1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5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4C00"/>
                                      </p:to>
                                    </p:animClr>
                                    <p:set>
                                      <p:cBhvr>
                                        <p:cTn id="96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7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9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4C00"/>
                                      </p:to>
                                    </p:animClr>
                                    <p:set>
                                      <p:cBhvr>
                                        <p:cTn id="100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1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3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4C00"/>
                                      </p:to>
                                    </p:animClr>
                                    <p:set>
                                      <p:cBhvr>
                                        <p:cTn id="104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5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7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4C00"/>
                                      </p:to>
                                    </p:animClr>
                                    <p:set>
                                      <p:cBhvr>
                                        <p:cTn id="108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9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5" grpId="1" animBg="1"/>
      <p:bldP spid="65" grpId="2" animBg="1"/>
      <p:bldP spid="66" grpId="0" animBg="1"/>
      <p:bldP spid="67" grpId="0" animBg="1"/>
      <p:bldP spid="68" grpId="0" animBg="1"/>
      <p:bldP spid="69" grpId="0" animBg="1"/>
      <p:bldP spid="69" grpId="1" animBg="1"/>
      <p:bldP spid="69" grpId="2" animBg="1"/>
      <p:bldP spid="70" grpId="0" animBg="1"/>
      <p:bldP spid="71" grpId="0"/>
      <p:bldP spid="73" grpId="0" animBg="1"/>
      <p:bldP spid="74" grpId="0" animBg="1"/>
      <p:bldP spid="75" grpId="0" animBg="1"/>
      <p:bldP spid="76" grpId="0" animBg="1"/>
      <p:bldP spid="77" grpId="0" animBg="1"/>
      <p:bldP spid="77" grpId="1" animBg="1"/>
      <p:bldP spid="78" grpId="0" animBg="1"/>
      <p:bldP spid="78" grpId="1" animBg="1"/>
      <p:bldP spid="7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FF8DA1-88B6-0604-1E62-F294A0C582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9295ED-E201-077F-C99C-D7D69BD7C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noProof="0" dirty="0"/>
              <a:t>Cruzamiento (Cruce Ordenado)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E565B7E-108E-FDBC-9EFC-438908415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noProof="0" dirty="0"/>
              <a:t>Aplicaciones Intermedias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C17C32-25F2-2D4C-3661-032959AEC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s-MX" noProof="0" smtClean="0"/>
              <a:t>32</a:t>
            </a:fld>
            <a:endParaRPr lang="es-MX" noProof="0" dirty="0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C333047E-53E9-7838-0914-C9CF480684CE}"/>
              </a:ext>
            </a:extLst>
          </p:cNvPr>
          <p:cNvGrpSpPr/>
          <p:nvPr/>
        </p:nvGrpSpPr>
        <p:grpSpPr>
          <a:xfrm>
            <a:off x="2466019" y="2771407"/>
            <a:ext cx="1179334" cy="360000"/>
            <a:chOff x="2466019" y="2771407"/>
            <a:chExt cx="1179334" cy="360000"/>
          </a:xfrm>
        </p:grpSpPr>
        <p:sp>
          <p:nvSpPr>
            <p:cNvPr id="61" name="Rectángulo 60">
              <a:extLst>
                <a:ext uri="{FF2B5EF4-FFF2-40B4-BE49-F238E27FC236}">
                  <a16:creationId xmlns:a16="http://schemas.microsoft.com/office/drawing/2014/main" id="{731CD8F8-8CC4-F1E8-CAFB-74EFFB24A519}"/>
                </a:ext>
              </a:extLst>
            </p:cNvPr>
            <p:cNvSpPr/>
            <p:nvPr/>
          </p:nvSpPr>
          <p:spPr>
            <a:xfrm>
              <a:off x="2466019" y="2771407"/>
              <a:ext cx="360000" cy="360000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noProof="0" dirty="0"/>
                <a:t>1</a:t>
              </a:r>
            </a:p>
          </p:txBody>
        </p:sp>
        <p:sp>
          <p:nvSpPr>
            <p:cNvPr id="62" name="Rectángulo 61">
              <a:extLst>
                <a:ext uri="{FF2B5EF4-FFF2-40B4-BE49-F238E27FC236}">
                  <a16:creationId xmlns:a16="http://schemas.microsoft.com/office/drawing/2014/main" id="{33F74EFB-49F2-DBAB-1A23-E396FC1E0878}"/>
                </a:ext>
              </a:extLst>
            </p:cNvPr>
            <p:cNvSpPr/>
            <p:nvPr/>
          </p:nvSpPr>
          <p:spPr>
            <a:xfrm>
              <a:off x="2875686" y="2771407"/>
              <a:ext cx="360000" cy="360000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noProof="0" dirty="0"/>
                <a:t>2</a:t>
              </a:r>
            </a:p>
          </p:txBody>
        </p:sp>
        <p:sp>
          <p:nvSpPr>
            <p:cNvPr id="63" name="Rectángulo 62">
              <a:extLst>
                <a:ext uri="{FF2B5EF4-FFF2-40B4-BE49-F238E27FC236}">
                  <a16:creationId xmlns:a16="http://schemas.microsoft.com/office/drawing/2014/main" id="{CF2D5A16-573E-E30F-D535-1E83A841D9A9}"/>
                </a:ext>
              </a:extLst>
            </p:cNvPr>
            <p:cNvSpPr/>
            <p:nvPr/>
          </p:nvSpPr>
          <p:spPr>
            <a:xfrm>
              <a:off x="3285353" y="2771407"/>
              <a:ext cx="360000" cy="360000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noProof="0" dirty="0"/>
                <a:t>6</a:t>
              </a:r>
            </a:p>
          </p:txBody>
        </p:sp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F0FD67FF-35FF-280E-6403-1B133B9EFC3D}"/>
              </a:ext>
            </a:extLst>
          </p:cNvPr>
          <p:cNvGrpSpPr/>
          <p:nvPr/>
        </p:nvGrpSpPr>
        <p:grpSpPr>
          <a:xfrm>
            <a:off x="3695020" y="2771407"/>
            <a:ext cx="1179334" cy="360000"/>
            <a:chOff x="3695020" y="2771407"/>
            <a:chExt cx="1179334" cy="360000"/>
          </a:xfrm>
        </p:grpSpPr>
        <p:sp>
          <p:nvSpPr>
            <p:cNvPr id="59" name="Rectángulo 58">
              <a:extLst>
                <a:ext uri="{FF2B5EF4-FFF2-40B4-BE49-F238E27FC236}">
                  <a16:creationId xmlns:a16="http://schemas.microsoft.com/office/drawing/2014/main" id="{4B017603-5031-2928-CFA0-D30FBBC82E06}"/>
                </a:ext>
              </a:extLst>
            </p:cNvPr>
            <p:cNvSpPr/>
            <p:nvPr/>
          </p:nvSpPr>
          <p:spPr>
            <a:xfrm>
              <a:off x="4514354" y="2771407"/>
              <a:ext cx="360000" cy="36000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noProof="0" dirty="0"/>
                <a:t>4</a:t>
              </a:r>
            </a:p>
          </p:txBody>
        </p:sp>
        <p:sp>
          <p:nvSpPr>
            <p:cNvPr id="60" name="Rectángulo 59">
              <a:extLst>
                <a:ext uri="{FF2B5EF4-FFF2-40B4-BE49-F238E27FC236}">
                  <a16:creationId xmlns:a16="http://schemas.microsoft.com/office/drawing/2014/main" id="{1BC5FC27-959D-8A9B-01BD-9BA52DFED945}"/>
                </a:ext>
              </a:extLst>
            </p:cNvPr>
            <p:cNvSpPr/>
            <p:nvPr/>
          </p:nvSpPr>
          <p:spPr>
            <a:xfrm>
              <a:off x="4104687" y="2771407"/>
              <a:ext cx="360000" cy="36000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noProof="0" dirty="0"/>
                <a:t>5</a:t>
              </a:r>
            </a:p>
          </p:txBody>
        </p:sp>
        <p:sp>
          <p:nvSpPr>
            <p:cNvPr id="64" name="Rectángulo 63">
              <a:extLst>
                <a:ext uri="{FF2B5EF4-FFF2-40B4-BE49-F238E27FC236}">
                  <a16:creationId xmlns:a16="http://schemas.microsoft.com/office/drawing/2014/main" id="{5697FAF4-6F04-6ED3-575B-36BE1C4CF22C}"/>
                </a:ext>
              </a:extLst>
            </p:cNvPr>
            <p:cNvSpPr/>
            <p:nvPr/>
          </p:nvSpPr>
          <p:spPr>
            <a:xfrm>
              <a:off x="3695020" y="2771407"/>
              <a:ext cx="360000" cy="36000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noProof="0" dirty="0"/>
                <a:t>3</a:t>
              </a:r>
            </a:p>
          </p:txBody>
        </p:sp>
      </p:grpSp>
      <p:sp>
        <p:nvSpPr>
          <p:cNvPr id="57" name="CuadroTexto 56">
            <a:extLst>
              <a:ext uri="{FF2B5EF4-FFF2-40B4-BE49-F238E27FC236}">
                <a16:creationId xmlns:a16="http://schemas.microsoft.com/office/drawing/2014/main" id="{38B9B5BF-8678-FEF8-526C-DE446EFA7E07}"/>
              </a:ext>
            </a:extLst>
          </p:cNvPr>
          <p:cNvSpPr txBox="1"/>
          <p:nvPr/>
        </p:nvSpPr>
        <p:spPr>
          <a:xfrm>
            <a:off x="2466019" y="3219432"/>
            <a:ext cx="148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noProof="0" dirty="0"/>
              <a:t>Aptitud = 50</a:t>
            </a:r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FEF39AC5-2568-41E3-E070-7C49441AAE8C}"/>
              </a:ext>
            </a:extLst>
          </p:cNvPr>
          <p:cNvSpPr txBox="1"/>
          <p:nvPr/>
        </p:nvSpPr>
        <p:spPr>
          <a:xfrm>
            <a:off x="2466019" y="2314050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noProof="0" dirty="0"/>
              <a:t>Madre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D3DE96A2-6310-B118-1B5A-AB4433C6BC7B}"/>
              </a:ext>
            </a:extLst>
          </p:cNvPr>
          <p:cNvSpPr/>
          <p:nvPr/>
        </p:nvSpPr>
        <p:spPr>
          <a:xfrm>
            <a:off x="2466019" y="4726224"/>
            <a:ext cx="360000" cy="3600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noProof="0" dirty="0"/>
              <a:t>1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001C949A-57BD-85A4-FC05-9B30D1B2DB55}"/>
              </a:ext>
            </a:extLst>
          </p:cNvPr>
          <p:cNvSpPr/>
          <p:nvPr/>
        </p:nvSpPr>
        <p:spPr>
          <a:xfrm>
            <a:off x="2875686" y="4726224"/>
            <a:ext cx="360000" cy="3600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noProof="0" dirty="0"/>
              <a:t>2</a:t>
            </a:r>
          </a:p>
        </p:txBody>
      </p:sp>
      <p:sp>
        <p:nvSpPr>
          <p:cNvPr id="54" name="Rectángulo 53">
            <a:extLst>
              <a:ext uri="{FF2B5EF4-FFF2-40B4-BE49-F238E27FC236}">
                <a16:creationId xmlns:a16="http://schemas.microsoft.com/office/drawing/2014/main" id="{F5D3041F-97A4-AE5D-C304-528BD86978F0}"/>
              </a:ext>
            </a:extLst>
          </p:cNvPr>
          <p:cNvSpPr/>
          <p:nvPr/>
        </p:nvSpPr>
        <p:spPr>
          <a:xfrm>
            <a:off x="3285353" y="4726224"/>
            <a:ext cx="360000" cy="360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noProof="0" dirty="0"/>
              <a:t>3</a:t>
            </a: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D755101C-F78A-E4E2-9C09-532D04438BEC}"/>
              </a:ext>
            </a:extLst>
          </p:cNvPr>
          <p:cNvSpPr/>
          <p:nvPr/>
        </p:nvSpPr>
        <p:spPr>
          <a:xfrm>
            <a:off x="4514354" y="4726224"/>
            <a:ext cx="360000" cy="3600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noProof="0" dirty="0"/>
              <a:t>6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7621A915-BDAE-23A1-9CE7-0C4BE5A0BA83}"/>
              </a:ext>
            </a:extLst>
          </p:cNvPr>
          <p:cNvSpPr/>
          <p:nvPr/>
        </p:nvSpPr>
        <p:spPr>
          <a:xfrm>
            <a:off x="4104687" y="4726224"/>
            <a:ext cx="360000" cy="360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noProof="0" dirty="0"/>
              <a:t>5</a:t>
            </a: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1AD98A48-5C1D-3DD5-97D4-00C0E83598AB}"/>
              </a:ext>
            </a:extLst>
          </p:cNvPr>
          <p:cNvSpPr/>
          <p:nvPr/>
        </p:nvSpPr>
        <p:spPr>
          <a:xfrm>
            <a:off x="3695020" y="4726224"/>
            <a:ext cx="360000" cy="360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noProof="0" dirty="0"/>
              <a:t>4</a:t>
            </a: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7F88CDBA-26DE-DFAB-8479-795C2994A1CE}"/>
              </a:ext>
            </a:extLst>
          </p:cNvPr>
          <p:cNvSpPr txBox="1"/>
          <p:nvPr/>
        </p:nvSpPr>
        <p:spPr>
          <a:xfrm>
            <a:off x="2466019" y="5174249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noProof="0" dirty="0"/>
              <a:t>Aptitud = 120</a:t>
            </a: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89641E03-4A5D-703D-BFCA-266B3C7F8229}"/>
              </a:ext>
            </a:extLst>
          </p:cNvPr>
          <p:cNvSpPr txBox="1"/>
          <p:nvPr/>
        </p:nvSpPr>
        <p:spPr>
          <a:xfrm>
            <a:off x="2466019" y="4267247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noProof="0" dirty="0"/>
              <a:t>Padre</a:t>
            </a:r>
          </a:p>
        </p:txBody>
      </p:sp>
      <p:grpSp>
        <p:nvGrpSpPr>
          <p:cNvPr id="34" name="Grupo 33">
            <a:extLst>
              <a:ext uri="{FF2B5EF4-FFF2-40B4-BE49-F238E27FC236}">
                <a16:creationId xmlns:a16="http://schemas.microsoft.com/office/drawing/2014/main" id="{424C0C53-6CE2-AE27-2E33-03B7DCCBF8B1}"/>
              </a:ext>
            </a:extLst>
          </p:cNvPr>
          <p:cNvGrpSpPr/>
          <p:nvPr/>
        </p:nvGrpSpPr>
        <p:grpSpPr>
          <a:xfrm>
            <a:off x="6482494" y="2771407"/>
            <a:ext cx="2408335" cy="360000"/>
            <a:chOff x="6482494" y="2771407"/>
            <a:chExt cx="2408335" cy="360000"/>
          </a:xfrm>
        </p:grpSpPr>
        <p:sp>
          <p:nvSpPr>
            <p:cNvPr id="65" name="Rectángulo 64">
              <a:extLst>
                <a:ext uri="{FF2B5EF4-FFF2-40B4-BE49-F238E27FC236}">
                  <a16:creationId xmlns:a16="http://schemas.microsoft.com/office/drawing/2014/main" id="{78E2B50A-3F0C-26D5-8D6D-1EFC60172DB8}"/>
                </a:ext>
              </a:extLst>
            </p:cNvPr>
            <p:cNvSpPr/>
            <p:nvPr/>
          </p:nvSpPr>
          <p:spPr>
            <a:xfrm>
              <a:off x="8530829" y="2771407"/>
              <a:ext cx="360000" cy="36000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noProof="0" dirty="0"/>
                <a:t>5</a:t>
              </a:r>
            </a:p>
          </p:txBody>
        </p:sp>
        <p:sp>
          <p:nvSpPr>
            <p:cNvPr id="66" name="Rectángulo 65">
              <a:extLst>
                <a:ext uri="{FF2B5EF4-FFF2-40B4-BE49-F238E27FC236}">
                  <a16:creationId xmlns:a16="http://schemas.microsoft.com/office/drawing/2014/main" id="{7086FF7C-DE90-7080-8D0B-22AE43E343BD}"/>
                </a:ext>
              </a:extLst>
            </p:cNvPr>
            <p:cNvSpPr/>
            <p:nvPr/>
          </p:nvSpPr>
          <p:spPr>
            <a:xfrm>
              <a:off x="8121162" y="2771407"/>
              <a:ext cx="360000" cy="36000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noProof="0" dirty="0"/>
                <a:t>4</a:t>
              </a:r>
            </a:p>
          </p:txBody>
        </p:sp>
        <p:sp>
          <p:nvSpPr>
            <p:cNvPr id="67" name="Rectángulo 66">
              <a:extLst>
                <a:ext uri="{FF2B5EF4-FFF2-40B4-BE49-F238E27FC236}">
                  <a16:creationId xmlns:a16="http://schemas.microsoft.com/office/drawing/2014/main" id="{7E654821-CD2E-8434-8BD2-E450966B322A}"/>
                </a:ext>
              </a:extLst>
            </p:cNvPr>
            <p:cNvSpPr/>
            <p:nvPr/>
          </p:nvSpPr>
          <p:spPr>
            <a:xfrm>
              <a:off x="6482494" y="2771407"/>
              <a:ext cx="360000" cy="360000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noProof="0" dirty="0"/>
                <a:t>1</a:t>
              </a:r>
            </a:p>
          </p:txBody>
        </p:sp>
        <p:sp>
          <p:nvSpPr>
            <p:cNvPr id="68" name="Rectángulo 67">
              <a:extLst>
                <a:ext uri="{FF2B5EF4-FFF2-40B4-BE49-F238E27FC236}">
                  <a16:creationId xmlns:a16="http://schemas.microsoft.com/office/drawing/2014/main" id="{698F9549-9F09-D93D-72C2-0F23D4CAD807}"/>
                </a:ext>
              </a:extLst>
            </p:cNvPr>
            <p:cNvSpPr/>
            <p:nvPr/>
          </p:nvSpPr>
          <p:spPr>
            <a:xfrm>
              <a:off x="6892161" y="2771407"/>
              <a:ext cx="360000" cy="360000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noProof="0" dirty="0"/>
                <a:t>2</a:t>
              </a:r>
            </a:p>
          </p:txBody>
        </p:sp>
        <p:sp>
          <p:nvSpPr>
            <p:cNvPr id="69" name="Rectángulo 68">
              <a:extLst>
                <a:ext uri="{FF2B5EF4-FFF2-40B4-BE49-F238E27FC236}">
                  <a16:creationId xmlns:a16="http://schemas.microsoft.com/office/drawing/2014/main" id="{9C524F73-A155-1B2F-0B29-B5939CD2EEB8}"/>
                </a:ext>
              </a:extLst>
            </p:cNvPr>
            <p:cNvSpPr/>
            <p:nvPr/>
          </p:nvSpPr>
          <p:spPr>
            <a:xfrm>
              <a:off x="7301828" y="2771407"/>
              <a:ext cx="360000" cy="360000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noProof="0" dirty="0"/>
                <a:t>6</a:t>
              </a:r>
            </a:p>
          </p:txBody>
        </p:sp>
        <p:sp>
          <p:nvSpPr>
            <p:cNvPr id="70" name="Rectángulo 69">
              <a:extLst>
                <a:ext uri="{FF2B5EF4-FFF2-40B4-BE49-F238E27FC236}">
                  <a16:creationId xmlns:a16="http://schemas.microsoft.com/office/drawing/2014/main" id="{1C555454-FB51-1C5B-2740-2D003A907914}"/>
                </a:ext>
              </a:extLst>
            </p:cNvPr>
            <p:cNvSpPr/>
            <p:nvPr/>
          </p:nvSpPr>
          <p:spPr>
            <a:xfrm>
              <a:off x="7711495" y="2771407"/>
              <a:ext cx="360000" cy="36000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noProof="0" dirty="0"/>
                <a:t>3</a:t>
              </a:r>
            </a:p>
          </p:txBody>
        </p:sp>
      </p:grpSp>
      <p:sp>
        <p:nvSpPr>
          <p:cNvPr id="71" name="CuadroTexto 70">
            <a:extLst>
              <a:ext uri="{FF2B5EF4-FFF2-40B4-BE49-F238E27FC236}">
                <a16:creationId xmlns:a16="http://schemas.microsoft.com/office/drawing/2014/main" id="{83BE999A-B198-6767-40C8-0AC8CDD2CD6F}"/>
              </a:ext>
            </a:extLst>
          </p:cNvPr>
          <p:cNvSpPr txBox="1"/>
          <p:nvPr/>
        </p:nvSpPr>
        <p:spPr>
          <a:xfrm>
            <a:off x="6482494" y="3219432"/>
            <a:ext cx="148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noProof="0" dirty="0"/>
              <a:t>Aptitud = 60</a:t>
            </a:r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FBA2F656-641B-28C5-9CAA-140332E82D98}"/>
              </a:ext>
            </a:extLst>
          </p:cNvPr>
          <p:cNvSpPr txBox="1"/>
          <p:nvPr/>
        </p:nvSpPr>
        <p:spPr>
          <a:xfrm>
            <a:off x="6482494" y="231405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noProof="0" dirty="0"/>
              <a:t>Hijo 1</a:t>
            </a:r>
          </a:p>
        </p:txBody>
      </p:sp>
      <p:grpSp>
        <p:nvGrpSpPr>
          <p:cNvPr id="35" name="Grupo 34">
            <a:extLst>
              <a:ext uri="{FF2B5EF4-FFF2-40B4-BE49-F238E27FC236}">
                <a16:creationId xmlns:a16="http://schemas.microsoft.com/office/drawing/2014/main" id="{33D575CD-0750-DAED-B6EC-7D0C7CC96879}"/>
              </a:ext>
            </a:extLst>
          </p:cNvPr>
          <p:cNvGrpSpPr/>
          <p:nvPr/>
        </p:nvGrpSpPr>
        <p:grpSpPr>
          <a:xfrm>
            <a:off x="2466019" y="2766559"/>
            <a:ext cx="1179334" cy="360000"/>
            <a:chOff x="2466019" y="2771407"/>
            <a:chExt cx="1179334" cy="360000"/>
          </a:xfrm>
        </p:grpSpPr>
        <p:sp>
          <p:nvSpPr>
            <p:cNvPr id="36" name="Rectángulo 35">
              <a:extLst>
                <a:ext uri="{FF2B5EF4-FFF2-40B4-BE49-F238E27FC236}">
                  <a16:creationId xmlns:a16="http://schemas.microsoft.com/office/drawing/2014/main" id="{97944C2B-34E9-3070-E089-692356DFF7F8}"/>
                </a:ext>
              </a:extLst>
            </p:cNvPr>
            <p:cNvSpPr/>
            <p:nvPr/>
          </p:nvSpPr>
          <p:spPr>
            <a:xfrm>
              <a:off x="2466019" y="2771407"/>
              <a:ext cx="360000" cy="360000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noProof="0" dirty="0"/>
                <a:t>1</a:t>
              </a:r>
            </a:p>
          </p:txBody>
        </p:sp>
        <p:sp>
          <p:nvSpPr>
            <p:cNvPr id="37" name="Rectángulo 36">
              <a:extLst>
                <a:ext uri="{FF2B5EF4-FFF2-40B4-BE49-F238E27FC236}">
                  <a16:creationId xmlns:a16="http://schemas.microsoft.com/office/drawing/2014/main" id="{206D1C3A-CB25-81BD-1958-65AB1338047D}"/>
                </a:ext>
              </a:extLst>
            </p:cNvPr>
            <p:cNvSpPr/>
            <p:nvPr/>
          </p:nvSpPr>
          <p:spPr>
            <a:xfrm>
              <a:off x="2875686" y="2771407"/>
              <a:ext cx="360000" cy="360000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noProof="0" dirty="0"/>
                <a:t>2</a:t>
              </a:r>
            </a:p>
          </p:txBody>
        </p:sp>
        <p:sp>
          <p:nvSpPr>
            <p:cNvPr id="38" name="Rectángulo 37">
              <a:extLst>
                <a:ext uri="{FF2B5EF4-FFF2-40B4-BE49-F238E27FC236}">
                  <a16:creationId xmlns:a16="http://schemas.microsoft.com/office/drawing/2014/main" id="{9801C9BD-B48A-D358-66B6-FC26F071BCA4}"/>
                </a:ext>
              </a:extLst>
            </p:cNvPr>
            <p:cNvSpPr/>
            <p:nvPr/>
          </p:nvSpPr>
          <p:spPr>
            <a:xfrm>
              <a:off x="3285353" y="2771407"/>
              <a:ext cx="360000" cy="360000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noProof="0" dirty="0"/>
                <a:t>6</a:t>
              </a:r>
            </a:p>
          </p:txBody>
        </p:sp>
      </p:grpSp>
      <p:sp>
        <p:nvSpPr>
          <p:cNvPr id="39" name="Rectángulo 38">
            <a:extLst>
              <a:ext uri="{FF2B5EF4-FFF2-40B4-BE49-F238E27FC236}">
                <a16:creationId xmlns:a16="http://schemas.microsoft.com/office/drawing/2014/main" id="{45CEDF72-5B2D-7BF0-3468-81C2E4DD4418}"/>
              </a:ext>
            </a:extLst>
          </p:cNvPr>
          <p:cNvSpPr/>
          <p:nvPr/>
        </p:nvSpPr>
        <p:spPr>
          <a:xfrm>
            <a:off x="3291343" y="4712044"/>
            <a:ext cx="360000" cy="360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noProof="0" dirty="0"/>
              <a:t>3</a:t>
            </a:r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75A27E90-4DC4-A148-424F-B143C8EEAC50}"/>
              </a:ext>
            </a:extLst>
          </p:cNvPr>
          <p:cNvSpPr/>
          <p:nvPr/>
        </p:nvSpPr>
        <p:spPr>
          <a:xfrm>
            <a:off x="3689030" y="4726224"/>
            <a:ext cx="360000" cy="360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noProof="0" dirty="0"/>
              <a:t>4</a:t>
            </a:r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A5969796-8FD6-B7A5-24E2-6F635084F80E}"/>
              </a:ext>
            </a:extLst>
          </p:cNvPr>
          <p:cNvSpPr/>
          <p:nvPr/>
        </p:nvSpPr>
        <p:spPr>
          <a:xfrm>
            <a:off x="4103381" y="4726224"/>
            <a:ext cx="360000" cy="360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noProof="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385170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3.7037E-7 L 0.08841 0.04005 C 0.1069 0.04907 0.13451 0.05393 0.16354 0.05393 C 0.19662 0.05393 0.22305 0.04907 0.24154 0.04005 L 0.33008 3.7037E-7 " pathEditMode="relative" rAng="0" ptsTypes="AAAAA">
                                      <p:cBhvr>
                                        <p:cTn id="9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97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4.44444E-6 L 0.3621 -0.2831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099" y="-14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2.22222E-6 L 0.36497 -0.28658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42" y="-143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2.22222E-6 L 0.36315 -0.28519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151" y="-142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39" grpId="0" animBg="1"/>
      <p:bldP spid="39" grpId="1" animBg="1"/>
      <p:bldP spid="39" grpId="2" animBg="1"/>
      <p:bldP spid="40" grpId="0" animBg="1"/>
      <p:bldP spid="40" grpId="1" animBg="1"/>
      <p:bldP spid="40" grpId="2" animBg="1"/>
      <p:bldP spid="41" grpId="0" animBg="1"/>
      <p:bldP spid="41" grpId="1" animBg="1"/>
      <p:bldP spid="41" grpId="2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4F92A6-C8A2-FA49-4D2D-F2B069337F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7184B1-2C7E-8EB4-04AF-867967716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noProof="0" dirty="0"/>
              <a:t>Cruzamiento (Cruce Ordenado)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D35E5D9-49F1-7D7E-8404-7A95BCEB1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noProof="0" dirty="0"/>
              <a:t>Aplicaciones Intermedias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8A0BA09-5B07-7144-E629-B7072167F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s-MX" noProof="0" smtClean="0"/>
              <a:t>33</a:t>
            </a:fld>
            <a:endParaRPr lang="es-MX" noProof="0" dirty="0"/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E833BE41-A04A-89D7-FC50-54EFB3E54BB6}"/>
              </a:ext>
            </a:extLst>
          </p:cNvPr>
          <p:cNvSpPr/>
          <p:nvPr/>
        </p:nvSpPr>
        <p:spPr>
          <a:xfrm>
            <a:off x="2466019" y="2771407"/>
            <a:ext cx="360000" cy="3600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noProof="0" dirty="0"/>
              <a:t>1</a:t>
            </a:r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9729C9C8-3A61-83A2-F0A4-8B33E9270867}"/>
              </a:ext>
            </a:extLst>
          </p:cNvPr>
          <p:cNvSpPr/>
          <p:nvPr/>
        </p:nvSpPr>
        <p:spPr>
          <a:xfrm>
            <a:off x="2875686" y="2771407"/>
            <a:ext cx="360000" cy="3600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noProof="0" dirty="0"/>
              <a:t>2</a:t>
            </a:r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288BB30C-663E-BE23-BD40-1AEAAC3D17E7}"/>
              </a:ext>
            </a:extLst>
          </p:cNvPr>
          <p:cNvSpPr/>
          <p:nvPr/>
        </p:nvSpPr>
        <p:spPr>
          <a:xfrm>
            <a:off x="3285353" y="2771407"/>
            <a:ext cx="360000" cy="360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noProof="0" dirty="0"/>
              <a:t>6</a:t>
            </a:r>
          </a:p>
        </p:txBody>
      </p:sp>
      <p:sp>
        <p:nvSpPr>
          <p:cNvPr id="59" name="Rectángulo 58">
            <a:extLst>
              <a:ext uri="{FF2B5EF4-FFF2-40B4-BE49-F238E27FC236}">
                <a16:creationId xmlns:a16="http://schemas.microsoft.com/office/drawing/2014/main" id="{B12EAF1C-AA68-6D14-4A32-8B9A823E37B6}"/>
              </a:ext>
            </a:extLst>
          </p:cNvPr>
          <p:cNvSpPr/>
          <p:nvPr/>
        </p:nvSpPr>
        <p:spPr>
          <a:xfrm>
            <a:off x="4514354" y="2771407"/>
            <a:ext cx="360000" cy="360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noProof="0" dirty="0"/>
              <a:t>4</a:t>
            </a:r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D7AF5244-0678-1231-1C55-8AFE9C73ACC9}"/>
              </a:ext>
            </a:extLst>
          </p:cNvPr>
          <p:cNvSpPr/>
          <p:nvPr/>
        </p:nvSpPr>
        <p:spPr>
          <a:xfrm>
            <a:off x="4104687" y="2771407"/>
            <a:ext cx="360000" cy="360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noProof="0" dirty="0"/>
              <a:t>5</a:t>
            </a: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E9A270DD-A99F-728D-CEFB-D5E42F34C2A6}"/>
              </a:ext>
            </a:extLst>
          </p:cNvPr>
          <p:cNvSpPr/>
          <p:nvPr/>
        </p:nvSpPr>
        <p:spPr>
          <a:xfrm>
            <a:off x="3695020" y="2771407"/>
            <a:ext cx="360000" cy="3600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noProof="0" dirty="0"/>
              <a:t>3</a:t>
            </a:r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68A8D229-F898-F874-644D-93B0D0FFB1F5}"/>
              </a:ext>
            </a:extLst>
          </p:cNvPr>
          <p:cNvSpPr txBox="1"/>
          <p:nvPr/>
        </p:nvSpPr>
        <p:spPr>
          <a:xfrm>
            <a:off x="2466019" y="3219432"/>
            <a:ext cx="148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noProof="0" dirty="0"/>
              <a:t>Aptitud = 50</a:t>
            </a:r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0E3D4A89-62AC-F46A-5270-6F67DFE74095}"/>
              </a:ext>
            </a:extLst>
          </p:cNvPr>
          <p:cNvSpPr txBox="1"/>
          <p:nvPr/>
        </p:nvSpPr>
        <p:spPr>
          <a:xfrm>
            <a:off x="2466019" y="2314050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noProof="0" dirty="0"/>
              <a:t>Madre</a:t>
            </a:r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A9A6FAD9-10AD-67A0-A54D-7B074F4DA871}"/>
              </a:ext>
            </a:extLst>
          </p:cNvPr>
          <p:cNvGrpSpPr/>
          <p:nvPr/>
        </p:nvGrpSpPr>
        <p:grpSpPr>
          <a:xfrm>
            <a:off x="2466019" y="4726224"/>
            <a:ext cx="1179334" cy="360000"/>
            <a:chOff x="2466019" y="4726224"/>
            <a:chExt cx="1179334" cy="360000"/>
          </a:xfrm>
        </p:grpSpPr>
        <p:sp>
          <p:nvSpPr>
            <p:cNvPr id="52" name="Rectángulo 51">
              <a:extLst>
                <a:ext uri="{FF2B5EF4-FFF2-40B4-BE49-F238E27FC236}">
                  <a16:creationId xmlns:a16="http://schemas.microsoft.com/office/drawing/2014/main" id="{6F06DEA6-E665-D20B-A8E0-6913E52D5399}"/>
                </a:ext>
              </a:extLst>
            </p:cNvPr>
            <p:cNvSpPr/>
            <p:nvPr/>
          </p:nvSpPr>
          <p:spPr>
            <a:xfrm>
              <a:off x="2466019" y="4726224"/>
              <a:ext cx="360000" cy="360000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noProof="0" dirty="0"/>
                <a:t>1</a:t>
              </a:r>
            </a:p>
          </p:txBody>
        </p:sp>
        <p:sp>
          <p:nvSpPr>
            <p:cNvPr id="53" name="Rectángulo 52">
              <a:extLst>
                <a:ext uri="{FF2B5EF4-FFF2-40B4-BE49-F238E27FC236}">
                  <a16:creationId xmlns:a16="http://schemas.microsoft.com/office/drawing/2014/main" id="{2B28E3C8-44F4-64EC-46B1-B4845D9042C4}"/>
                </a:ext>
              </a:extLst>
            </p:cNvPr>
            <p:cNvSpPr/>
            <p:nvPr/>
          </p:nvSpPr>
          <p:spPr>
            <a:xfrm>
              <a:off x="2875686" y="4726224"/>
              <a:ext cx="360000" cy="360000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noProof="0" dirty="0"/>
                <a:t>2</a:t>
              </a:r>
            </a:p>
          </p:txBody>
        </p:sp>
        <p:sp>
          <p:nvSpPr>
            <p:cNvPr id="54" name="Rectángulo 53">
              <a:extLst>
                <a:ext uri="{FF2B5EF4-FFF2-40B4-BE49-F238E27FC236}">
                  <a16:creationId xmlns:a16="http://schemas.microsoft.com/office/drawing/2014/main" id="{16E5BFFF-BEA6-563C-1BF8-EFC27853B6C7}"/>
                </a:ext>
              </a:extLst>
            </p:cNvPr>
            <p:cNvSpPr/>
            <p:nvPr/>
          </p:nvSpPr>
          <p:spPr>
            <a:xfrm>
              <a:off x="3285353" y="4726224"/>
              <a:ext cx="360000" cy="360000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noProof="0" dirty="0"/>
                <a:t>3</a:t>
              </a:r>
            </a:p>
          </p:txBody>
        </p:sp>
      </p:grpSp>
      <p:grpSp>
        <p:nvGrpSpPr>
          <p:cNvPr id="11" name="Grupo 10">
            <a:extLst>
              <a:ext uri="{FF2B5EF4-FFF2-40B4-BE49-F238E27FC236}">
                <a16:creationId xmlns:a16="http://schemas.microsoft.com/office/drawing/2014/main" id="{807C99C1-7444-81AB-9D68-1B420F7C4F99}"/>
              </a:ext>
            </a:extLst>
          </p:cNvPr>
          <p:cNvGrpSpPr/>
          <p:nvPr/>
        </p:nvGrpSpPr>
        <p:grpSpPr>
          <a:xfrm>
            <a:off x="3695020" y="4726224"/>
            <a:ext cx="1179334" cy="360000"/>
            <a:chOff x="3695020" y="4726224"/>
            <a:chExt cx="1179334" cy="360000"/>
          </a:xfrm>
        </p:grpSpPr>
        <p:sp>
          <p:nvSpPr>
            <p:cNvPr id="50" name="Rectángulo 49">
              <a:extLst>
                <a:ext uri="{FF2B5EF4-FFF2-40B4-BE49-F238E27FC236}">
                  <a16:creationId xmlns:a16="http://schemas.microsoft.com/office/drawing/2014/main" id="{AC89AD8B-0290-C8A0-2F27-C465AF0FF1D9}"/>
                </a:ext>
              </a:extLst>
            </p:cNvPr>
            <p:cNvSpPr/>
            <p:nvPr/>
          </p:nvSpPr>
          <p:spPr>
            <a:xfrm>
              <a:off x="4514354" y="4726224"/>
              <a:ext cx="360000" cy="36000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noProof="0" dirty="0"/>
                <a:t>6</a:t>
              </a:r>
            </a:p>
          </p:txBody>
        </p:sp>
        <p:sp>
          <p:nvSpPr>
            <p:cNvPr id="51" name="Rectángulo 50">
              <a:extLst>
                <a:ext uri="{FF2B5EF4-FFF2-40B4-BE49-F238E27FC236}">
                  <a16:creationId xmlns:a16="http://schemas.microsoft.com/office/drawing/2014/main" id="{95882434-07F1-4C31-E8B2-1332A2C6A6E4}"/>
                </a:ext>
              </a:extLst>
            </p:cNvPr>
            <p:cNvSpPr/>
            <p:nvPr/>
          </p:nvSpPr>
          <p:spPr>
            <a:xfrm>
              <a:off x="4104687" y="4726224"/>
              <a:ext cx="360000" cy="36000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noProof="0" dirty="0"/>
                <a:t>5</a:t>
              </a:r>
            </a:p>
          </p:txBody>
        </p:sp>
        <p:sp>
          <p:nvSpPr>
            <p:cNvPr id="55" name="Rectángulo 54">
              <a:extLst>
                <a:ext uri="{FF2B5EF4-FFF2-40B4-BE49-F238E27FC236}">
                  <a16:creationId xmlns:a16="http://schemas.microsoft.com/office/drawing/2014/main" id="{974D7A3E-5BD3-A421-A0CA-B8AFC09499E9}"/>
                </a:ext>
              </a:extLst>
            </p:cNvPr>
            <p:cNvSpPr/>
            <p:nvPr/>
          </p:nvSpPr>
          <p:spPr>
            <a:xfrm>
              <a:off x="3695020" y="4726224"/>
              <a:ext cx="360000" cy="36000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noProof="0" dirty="0"/>
                <a:t>4</a:t>
              </a:r>
            </a:p>
          </p:txBody>
        </p:sp>
      </p:grpSp>
      <p:sp>
        <p:nvSpPr>
          <p:cNvPr id="48" name="CuadroTexto 47">
            <a:extLst>
              <a:ext uri="{FF2B5EF4-FFF2-40B4-BE49-F238E27FC236}">
                <a16:creationId xmlns:a16="http://schemas.microsoft.com/office/drawing/2014/main" id="{D4C14E2F-5E67-024C-77A3-974F46435A43}"/>
              </a:ext>
            </a:extLst>
          </p:cNvPr>
          <p:cNvSpPr txBox="1"/>
          <p:nvPr/>
        </p:nvSpPr>
        <p:spPr>
          <a:xfrm>
            <a:off x="2466019" y="5174249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noProof="0" dirty="0"/>
              <a:t>Aptitud = 120</a:t>
            </a: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1F031E3E-F4CE-5E3B-9833-43FDE4D9C3EF}"/>
              </a:ext>
            </a:extLst>
          </p:cNvPr>
          <p:cNvSpPr txBox="1"/>
          <p:nvPr/>
        </p:nvSpPr>
        <p:spPr>
          <a:xfrm>
            <a:off x="2466019" y="4267247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noProof="0" dirty="0"/>
              <a:t>Padre</a:t>
            </a:r>
          </a:p>
        </p:txBody>
      </p:sp>
      <p:grpSp>
        <p:nvGrpSpPr>
          <p:cNvPr id="34" name="Grupo 33">
            <a:extLst>
              <a:ext uri="{FF2B5EF4-FFF2-40B4-BE49-F238E27FC236}">
                <a16:creationId xmlns:a16="http://schemas.microsoft.com/office/drawing/2014/main" id="{12291CB0-EA77-85DC-3548-6ED1ECDEEDD7}"/>
              </a:ext>
            </a:extLst>
          </p:cNvPr>
          <p:cNvGrpSpPr/>
          <p:nvPr/>
        </p:nvGrpSpPr>
        <p:grpSpPr>
          <a:xfrm>
            <a:off x="6482494" y="2771407"/>
            <a:ext cx="2408335" cy="360000"/>
            <a:chOff x="6482494" y="2771407"/>
            <a:chExt cx="2408335" cy="360000"/>
          </a:xfrm>
        </p:grpSpPr>
        <p:sp>
          <p:nvSpPr>
            <p:cNvPr id="65" name="Rectángulo 64">
              <a:extLst>
                <a:ext uri="{FF2B5EF4-FFF2-40B4-BE49-F238E27FC236}">
                  <a16:creationId xmlns:a16="http://schemas.microsoft.com/office/drawing/2014/main" id="{6DC4AD33-4291-4A03-F4D4-A8FFBEF51818}"/>
                </a:ext>
              </a:extLst>
            </p:cNvPr>
            <p:cNvSpPr/>
            <p:nvPr/>
          </p:nvSpPr>
          <p:spPr>
            <a:xfrm>
              <a:off x="8530829" y="2771407"/>
              <a:ext cx="360000" cy="36000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noProof="0" dirty="0"/>
                <a:t>5</a:t>
              </a:r>
            </a:p>
          </p:txBody>
        </p:sp>
        <p:sp>
          <p:nvSpPr>
            <p:cNvPr id="66" name="Rectángulo 65">
              <a:extLst>
                <a:ext uri="{FF2B5EF4-FFF2-40B4-BE49-F238E27FC236}">
                  <a16:creationId xmlns:a16="http://schemas.microsoft.com/office/drawing/2014/main" id="{15A9BE38-5C2B-0E55-A7BB-8D636AD7717F}"/>
                </a:ext>
              </a:extLst>
            </p:cNvPr>
            <p:cNvSpPr/>
            <p:nvPr/>
          </p:nvSpPr>
          <p:spPr>
            <a:xfrm>
              <a:off x="8121162" y="2771407"/>
              <a:ext cx="360000" cy="36000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noProof="0" dirty="0"/>
                <a:t>4</a:t>
              </a:r>
            </a:p>
          </p:txBody>
        </p:sp>
        <p:sp>
          <p:nvSpPr>
            <p:cNvPr id="67" name="Rectángulo 66">
              <a:extLst>
                <a:ext uri="{FF2B5EF4-FFF2-40B4-BE49-F238E27FC236}">
                  <a16:creationId xmlns:a16="http://schemas.microsoft.com/office/drawing/2014/main" id="{58D37E75-CE75-B7A5-796F-503FCF79CA43}"/>
                </a:ext>
              </a:extLst>
            </p:cNvPr>
            <p:cNvSpPr/>
            <p:nvPr/>
          </p:nvSpPr>
          <p:spPr>
            <a:xfrm>
              <a:off x="6482494" y="2771407"/>
              <a:ext cx="360000" cy="360000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noProof="0" dirty="0"/>
                <a:t>1</a:t>
              </a:r>
            </a:p>
          </p:txBody>
        </p:sp>
        <p:sp>
          <p:nvSpPr>
            <p:cNvPr id="68" name="Rectángulo 67">
              <a:extLst>
                <a:ext uri="{FF2B5EF4-FFF2-40B4-BE49-F238E27FC236}">
                  <a16:creationId xmlns:a16="http://schemas.microsoft.com/office/drawing/2014/main" id="{0CF01BB2-8F68-F125-AF4B-C1F6344D6962}"/>
                </a:ext>
              </a:extLst>
            </p:cNvPr>
            <p:cNvSpPr/>
            <p:nvPr/>
          </p:nvSpPr>
          <p:spPr>
            <a:xfrm>
              <a:off x="6892161" y="2771407"/>
              <a:ext cx="360000" cy="360000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noProof="0" dirty="0"/>
                <a:t>2</a:t>
              </a:r>
            </a:p>
          </p:txBody>
        </p:sp>
        <p:sp>
          <p:nvSpPr>
            <p:cNvPr id="69" name="Rectángulo 68">
              <a:extLst>
                <a:ext uri="{FF2B5EF4-FFF2-40B4-BE49-F238E27FC236}">
                  <a16:creationId xmlns:a16="http://schemas.microsoft.com/office/drawing/2014/main" id="{5CB8A643-E5F9-143C-E0A6-9E8EC0019B90}"/>
                </a:ext>
              </a:extLst>
            </p:cNvPr>
            <p:cNvSpPr/>
            <p:nvPr/>
          </p:nvSpPr>
          <p:spPr>
            <a:xfrm>
              <a:off x="7301828" y="2771407"/>
              <a:ext cx="360000" cy="360000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noProof="0" dirty="0"/>
                <a:t>6</a:t>
              </a:r>
            </a:p>
          </p:txBody>
        </p:sp>
        <p:sp>
          <p:nvSpPr>
            <p:cNvPr id="70" name="Rectángulo 69">
              <a:extLst>
                <a:ext uri="{FF2B5EF4-FFF2-40B4-BE49-F238E27FC236}">
                  <a16:creationId xmlns:a16="http://schemas.microsoft.com/office/drawing/2014/main" id="{739DD935-C146-CC8B-F4CF-531BADD24508}"/>
                </a:ext>
              </a:extLst>
            </p:cNvPr>
            <p:cNvSpPr/>
            <p:nvPr/>
          </p:nvSpPr>
          <p:spPr>
            <a:xfrm>
              <a:off x="7711495" y="2771407"/>
              <a:ext cx="360000" cy="36000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noProof="0" dirty="0"/>
                <a:t>3</a:t>
              </a:r>
            </a:p>
          </p:txBody>
        </p:sp>
      </p:grpSp>
      <p:sp>
        <p:nvSpPr>
          <p:cNvPr id="71" name="CuadroTexto 70">
            <a:extLst>
              <a:ext uri="{FF2B5EF4-FFF2-40B4-BE49-F238E27FC236}">
                <a16:creationId xmlns:a16="http://schemas.microsoft.com/office/drawing/2014/main" id="{0BE7A311-B880-62E0-0F7F-DE28107CBEA6}"/>
              </a:ext>
            </a:extLst>
          </p:cNvPr>
          <p:cNvSpPr txBox="1"/>
          <p:nvPr/>
        </p:nvSpPr>
        <p:spPr>
          <a:xfrm>
            <a:off x="6482494" y="3219432"/>
            <a:ext cx="148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noProof="0" dirty="0"/>
              <a:t>Aptitud = 60</a:t>
            </a:r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B671B608-1647-0E61-00C6-B0CA27EB33C6}"/>
              </a:ext>
            </a:extLst>
          </p:cNvPr>
          <p:cNvSpPr txBox="1"/>
          <p:nvPr/>
        </p:nvSpPr>
        <p:spPr>
          <a:xfrm>
            <a:off x="6482494" y="231405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noProof="0" dirty="0"/>
              <a:t>Hijo 1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9E9BA362-3A6C-903A-9C14-36803155F6F0}"/>
              </a:ext>
            </a:extLst>
          </p:cNvPr>
          <p:cNvGrpSpPr/>
          <p:nvPr/>
        </p:nvGrpSpPr>
        <p:grpSpPr>
          <a:xfrm>
            <a:off x="6482494" y="4726224"/>
            <a:ext cx="2408335" cy="360000"/>
            <a:chOff x="6482494" y="4726224"/>
            <a:chExt cx="2408335" cy="360000"/>
          </a:xfrm>
        </p:grpSpPr>
        <p:sp>
          <p:nvSpPr>
            <p:cNvPr id="73" name="Rectángulo 72">
              <a:extLst>
                <a:ext uri="{FF2B5EF4-FFF2-40B4-BE49-F238E27FC236}">
                  <a16:creationId xmlns:a16="http://schemas.microsoft.com/office/drawing/2014/main" id="{8185A0DA-2833-0E08-6B83-87A7F7806563}"/>
                </a:ext>
              </a:extLst>
            </p:cNvPr>
            <p:cNvSpPr/>
            <p:nvPr/>
          </p:nvSpPr>
          <p:spPr>
            <a:xfrm>
              <a:off x="8530829" y="4726224"/>
              <a:ext cx="360000" cy="36000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noProof="0" dirty="0"/>
                <a:t>4</a:t>
              </a:r>
            </a:p>
          </p:txBody>
        </p:sp>
        <p:sp>
          <p:nvSpPr>
            <p:cNvPr id="74" name="Rectángulo 73">
              <a:extLst>
                <a:ext uri="{FF2B5EF4-FFF2-40B4-BE49-F238E27FC236}">
                  <a16:creationId xmlns:a16="http://schemas.microsoft.com/office/drawing/2014/main" id="{03A91174-F2FB-99D1-6D94-F353F1DA87FB}"/>
                </a:ext>
              </a:extLst>
            </p:cNvPr>
            <p:cNvSpPr/>
            <p:nvPr/>
          </p:nvSpPr>
          <p:spPr>
            <a:xfrm>
              <a:off x="8121162" y="4726224"/>
              <a:ext cx="360000" cy="36000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noProof="0" dirty="0"/>
                <a:t>5</a:t>
              </a:r>
            </a:p>
          </p:txBody>
        </p:sp>
        <p:sp>
          <p:nvSpPr>
            <p:cNvPr id="75" name="Rectángulo 74">
              <a:extLst>
                <a:ext uri="{FF2B5EF4-FFF2-40B4-BE49-F238E27FC236}">
                  <a16:creationId xmlns:a16="http://schemas.microsoft.com/office/drawing/2014/main" id="{8DCDE8D6-1440-9273-8AF7-47802F4C3A58}"/>
                </a:ext>
              </a:extLst>
            </p:cNvPr>
            <p:cNvSpPr/>
            <p:nvPr/>
          </p:nvSpPr>
          <p:spPr>
            <a:xfrm>
              <a:off x="6482494" y="4726224"/>
              <a:ext cx="360000" cy="360000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noProof="0" dirty="0"/>
                <a:t>1</a:t>
              </a:r>
            </a:p>
          </p:txBody>
        </p:sp>
        <p:sp>
          <p:nvSpPr>
            <p:cNvPr id="76" name="Rectángulo 75">
              <a:extLst>
                <a:ext uri="{FF2B5EF4-FFF2-40B4-BE49-F238E27FC236}">
                  <a16:creationId xmlns:a16="http://schemas.microsoft.com/office/drawing/2014/main" id="{252B2BBC-E74A-FF6F-554B-815E3FEAF4C2}"/>
                </a:ext>
              </a:extLst>
            </p:cNvPr>
            <p:cNvSpPr/>
            <p:nvPr/>
          </p:nvSpPr>
          <p:spPr>
            <a:xfrm>
              <a:off x="6892161" y="4726224"/>
              <a:ext cx="360000" cy="360000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noProof="0" dirty="0"/>
                <a:t>2</a:t>
              </a:r>
            </a:p>
          </p:txBody>
        </p:sp>
        <p:sp>
          <p:nvSpPr>
            <p:cNvPr id="77" name="Rectángulo 76">
              <a:extLst>
                <a:ext uri="{FF2B5EF4-FFF2-40B4-BE49-F238E27FC236}">
                  <a16:creationId xmlns:a16="http://schemas.microsoft.com/office/drawing/2014/main" id="{B20654CB-A9DD-10DB-C22D-2938DF3FEE1B}"/>
                </a:ext>
              </a:extLst>
            </p:cNvPr>
            <p:cNvSpPr/>
            <p:nvPr/>
          </p:nvSpPr>
          <p:spPr>
            <a:xfrm>
              <a:off x="7301828" y="4726224"/>
              <a:ext cx="360000" cy="360000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noProof="0" dirty="0"/>
                <a:t>3</a:t>
              </a:r>
            </a:p>
          </p:txBody>
        </p:sp>
        <p:sp>
          <p:nvSpPr>
            <p:cNvPr id="78" name="Rectángulo 77">
              <a:extLst>
                <a:ext uri="{FF2B5EF4-FFF2-40B4-BE49-F238E27FC236}">
                  <a16:creationId xmlns:a16="http://schemas.microsoft.com/office/drawing/2014/main" id="{F110CF45-CEE7-7641-2821-A820F6162FE3}"/>
                </a:ext>
              </a:extLst>
            </p:cNvPr>
            <p:cNvSpPr/>
            <p:nvPr/>
          </p:nvSpPr>
          <p:spPr>
            <a:xfrm>
              <a:off x="7711495" y="4726224"/>
              <a:ext cx="360000" cy="360000"/>
            </a:xfrm>
            <a:prstGeom prst="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noProof="0" dirty="0"/>
                <a:t>6</a:t>
              </a:r>
            </a:p>
          </p:txBody>
        </p:sp>
      </p:grpSp>
      <p:sp>
        <p:nvSpPr>
          <p:cNvPr id="79" name="CuadroTexto 78">
            <a:extLst>
              <a:ext uri="{FF2B5EF4-FFF2-40B4-BE49-F238E27FC236}">
                <a16:creationId xmlns:a16="http://schemas.microsoft.com/office/drawing/2014/main" id="{60909E0C-FBFD-34BB-2BA7-1BEE393C2D61}"/>
              </a:ext>
            </a:extLst>
          </p:cNvPr>
          <p:cNvSpPr txBox="1"/>
          <p:nvPr/>
        </p:nvSpPr>
        <p:spPr>
          <a:xfrm>
            <a:off x="6482494" y="5174249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noProof="0" dirty="0"/>
              <a:t>Aptitud = 100</a:t>
            </a:r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96A2A664-ECDD-058C-6255-AEA626B3A2EC}"/>
              </a:ext>
            </a:extLst>
          </p:cNvPr>
          <p:cNvSpPr txBox="1"/>
          <p:nvPr/>
        </p:nvSpPr>
        <p:spPr>
          <a:xfrm>
            <a:off x="6482494" y="4267247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noProof="0" dirty="0"/>
              <a:t>Hijo 2</a:t>
            </a:r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82F26CD8-70DC-8FEC-F4D5-1450B08FFDAD}"/>
              </a:ext>
            </a:extLst>
          </p:cNvPr>
          <p:cNvGrpSpPr/>
          <p:nvPr/>
        </p:nvGrpSpPr>
        <p:grpSpPr>
          <a:xfrm>
            <a:off x="2466019" y="4724604"/>
            <a:ext cx="1179334" cy="360000"/>
            <a:chOff x="2466019" y="4726224"/>
            <a:chExt cx="1179334" cy="360000"/>
          </a:xfrm>
        </p:grpSpPr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C45EA191-8019-2AF5-C1BF-AAD03E3750F7}"/>
                </a:ext>
              </a:extLst>
            </p:cNvPr>
            <p:cNvSpPr/>
            <p:nvPr/>
          </p:nvSpPr>
          <p:spPr>
            <a:xfrm>
              <a:off x="2466019" y="4726224"/>
              <a:ext cx="360000" cy="360000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noProof="0" dirty="0"/>
                <a:t>1</a:t>
              </a:r>
            </a:p>
          </p:txBody>
        </p: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F4B4D226-84F2-481A-D4E2-25D9198881C8}"/>
                </a:ext>
              </a:extLst>
            </p:cNvPr>
            <p:cNvSpPr/>
            <p:nvPr/>
          </p:nvSpPr>
          <p:spPr>
            <a:xfrm>
              <a:off x="2875686" y="4726224"/>
              <a:ext cx="360000" cy="360000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noProof="0" dirty="0"/>
                <a:t>2</a:t>
              </a:r>
            </a:p>
          </p:txBody>
        </p:sp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33519D36-7B7F-359B-6D27-0684D9B51620}"/>
                </a:ext>
              </a:extLst>
            </p:cNvPr>
            <p:cNvSpPr/>
            <p:nvPr/>
          </p:nvSpPr>
          <p:spPr>
            <a:xfrm>
              <a:off x="3285353" y="4726224"/>
              <a:ext cx="360000" cy="360000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noProof="0" dirty="0"/>
                <a:t>3</a:t>
              </a:r>
            </a:p>
          </p:txBody>
        </p:sp>
      </p:grpSp>
      <p:sp>
        <p:nvSpPr>
          <p:cNvPr id="12" name="Rectángulo 11">
            <a:extLst>
              <a:ext uri="{FF2B5EF4-FFF2-40B4-BE49-F238E27FC236}">
                <a16:creationId xmlns:a16="http://schemas.microsoft.com/office/drawing/2014/main" id="{117DA126-F79E-AE75-B6D1-365FF4E0A3C2}"/>
              </a:ext>
            </a:extLst>
          </p:cNvPr>
          <p:cNvSpPr/>
          <p:nvPr/>
        </p:nvSpPr>
        <p:spPr>
          <a:xfrm>
            <a:off x="3285353" y="2769787"/>
            <a:ext cx="360000" cy="360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noProof="0" dirty="0"/>
              <a:t>6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52646D64-5100-E3BC-32DF-B996C81EA899}"/>
              </a:ext>
            </a:extLst>
          </p:cNvPr>
          <p:cNvSpPr/>
          <p:nvPr/>
        </p:nvSpPr>
        <p:spPr>
          <a:xfrm>
            <a:off x="4105529" y="2769787"/>
            <a:ext cx="360000" cy="360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noProof="0" dirty="0"/>
              <a:t>5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9EC05D1C-8671-367F-4E3A-286F3F572FD8}"/>
              </a:ext>
            </a:extLst>
          </p:cNvPr>
          <p:cNvSpPr/>
          <p:nvPr/>
        </p:nvSpPr>
        <p:spPr>
          <a:xfrm>
            <a:off x="4509687" y="2769787"/>
            <a:ext cx="360000" cy="360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noProof="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75260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3.7037E-6 L 0.08828 0.04004 C 0.10664 0.04907 0.13425 0.05393 0.16315 0.05393 C 0.19609 0.05393 0.22253 0.04907 0.24089 0.04004 L 0.3293 3.7037E-6 " pathEditMode="relative" rAng="0" ptsTypes="AAAAA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58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2.59259E-6 L 0.3625 0.28542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125" y="142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34 -2.59259E-6 L 0.33008 0.2838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15" y="14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2.59259E-6 L 0.32981 0.28542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84" y="142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12" grpId="0" animBg="1"/>
      <p:bldP spid="12" grpId="1" animBg="1"/>
      <p:bldP spid="12" grpId="2" animBg="1"/>
      <p:bldP spid="13" grpId="0" animBg="1"/>
      <p:bldP spid="13" grpId="1" animBg="1"/>
      <p:bldP spid="13" grpId="2" animBg="1"/>
      <p:bldP spid="14" grpId="0" animBg="1"/>
      <p:bldP spid="14" grpId="1" animBg="1"/>
      <p:bldP spid="14" grpId="2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81F417AB-9A59-68AB-E6BD-2EB3BBBF1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noProof="0" dirty="0"/>
              <a:t>Mutación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EC738067-A9D3-C1A0-D19E-BD42BA0A7D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noProof="0" dirty="0"/>
              <a:t>Cambiar Alelo</a:t>
            </a:r>
          </a:p>
        </p:txBody>
      </p:sp>
      <p:pic>
        <p:nvPicPr>
          <p:cNvPr id="29" name="Marcador de contenido 28">
            <a:extLst>
              <a:ext uri="{FF2B5EF4-FFF2-40B4-BE49-F238E27FC236}">
                <a16:creationId xmlns:a16="http://schemas.microsoft.com/office/drawing/2014/main" id="{BE99727F-8479-BA18-FA8D-0618562262E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757477" y="2589194"/>
            <a:ext cx="2487384" cy="3359187"/>
          </a:xfrm>
          <a:prstGeom prst="rect">
            <a:avLst/>
          </a:prstGeom>
        </p:spPr>
      </p:pic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8DF79B0A-9A17-5733-68AA-FCC7F58138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MX" noProof="0" dirty="0"/>
              <a:t>Intercambio</a:t>
            </a:r>
          </a:p>
        </p:txBody>
      </p:sp>
      <p:pic>
        <p:nvPicPr>
          <p:cNvPr id="30" name="Marcador de contenido 29">
            <a:extLst>
              <a:ext uri="{FF2B5EF4-FFF2-40B4-BE49-F238E27FC236}">
                <a16:creationId xmlns:a16="http://schemas.microsoft.com/office/drawing/2014/main" id="{CCF8C489-9C12-7A8B-E989-779CFEEAD20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7102589" y="2592242"/>
            <a:ext cx="2487384" cy="3353091"/>
          </a:xfrm>
          <a:prstGeom prst="rect">
            <a:avLst/>
          </a:prstGeom>
        </p:spPr>
      </p:pic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771B3C-2797-3B4A-603D-E8DCA4B21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noProof="0" dirty="0"/>
              <a:t>Aplicaciones Intermedias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3D1893F-CDA5-9CEB-F619-FAFF85E98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s-MX" noProof="0" smtClean="0"/>
              <a:t>34</a:t>
            </a:fld>
            <a:endParaRPr lang="es-MX" noProof="0" dirty="0"/>
          </a:p>
        </p:txBody>
      </p:sp>
      <p:pic>
        <p:nvPicPr>
          <p:cNvPr id="32" name="Gráfico 31" descr="Cerrar con relleno sólido">
            <a:extLst>
              <a:ext uri="{FF2B5EF4-FFF2-40B4-BE49-F238E27FC236}">
                <a16:creationId xmlns:a16="http://schemas.microsoft.com/office/drawing/2014/main" id="{DE4A0F7D-1596-18A4-6620-E5986487E2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41071" y="3008787"/>
            <a:ext cx="2520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275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551C3B6-A0D6-43F6-9F68-13666CDA5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 dirty="0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4EF3E42-675E-4E84-AA5A-E233060C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F3B65B4-B443-446A-9981-E6E89B0B75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 noProof="0" dirty="0"/>
          </a:p>
        </p:txBody>
      </p:sp>
      <p:pic>
        <p:nvPicPr>
          <p:cNvPr id="8" name="Picture 7" descr="Gráfico económico digital">
            <a:extLst>
              <a:ext uri="{FF2B5EF4-FFF2-40B4-BE49-F238E27FC236}">
                <a16:creationId xmlns:a16="http://schemas.microsoft.com/office/drawing/2014/main" id="{4F4A67A2-8F3D-7544-8FA3-13A91D29296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12FD6970-15B8-49A1-B818-28F5A444F8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536813" y="536813"/>
            <a:ext cx="6858000" cy="5784375"/>
          </a:xfrm>
          <a:prstGeom prst="rect">
            <a:avLst/>
          </a:pr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  <a:gs pos="0">
                <a:schemeClr val="tx1">
                  <a:alpha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455DA3C-72CD-F64D-A083-D3D53CFA4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899" y="576263"/>
            <a:ext cx="4444436" cy="296760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MX" sz="4800" noProof="0" dirty="0">
                <a:solidFill>
                  <a:srgbClr val="FFFFFF"/>
                </a:solidFill>
              </a:rPr>
              <a:t>Aplicaciones Avanzadas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F5B35FE-DC0B-ADB4-B714-B6FBA3D112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2899" y="3663290"/>
            <a:ext cx="4444436" cy="1323314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ts val="3200"/>
              </a:lnSpc>
            </a:pPr>
            <a:r>
              <a:rPr lang="es-MX" sz="2400" noProof="0" dirty="0">
                <a:solidFill>
                  <a:srgbClr val="FFFFFF"/>
                </a:solidFill>
              </a:rPr>
              <a:t>Día 3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869F58-73C8-4974-5CA6-F86210849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4676" y="-14198"/>
            <a:ext cx="685800" cy="685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7BE69E03-4804-4553-A1EC-F089884EF50F}" type="slidenum">
              <a:rPr lang="es-MX" sz="1200" noProof="0" smtClean="0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35</a:t>
            </a:fld>
            <a:endParaRPr lang="es-MX" sz="1200" noProof="0" dirty="0">
              <a:solidFill>
                <a:srgbClr val="FFFFFF"/>
              </a:solidFill>
              <a:latin typeface="Calibri" panose="020F0502020204030204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D6C387B-06BE-490B-A22D-8EA8A67AA8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5894E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4DCE841-D2A0-408E-8F2F-990D0105E2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5894E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80777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99D947B-1B59-4322-8CF2-73E8134199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 dirty="0"/>
          </a:p>
        </p:txBody>
      </p:sp>
      <p:sp>
        <p:nvSpPr>
          <p:cNvPr id="16" name="Background Gray Rectangle">
            <a:extLst>
              <a:ext uri="{FF2B5EF4-FFF2-40B4-BE49-F238E27FC236}">
                <a16:creationId xmlns:a16="http://schemas.microsoft.com/office/drawing/2014/main" id="{D803427E-36C0-4811-BE64-ACF653F6A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 noProof="0" dirty="0"/>
          </a:p>
        </p:txBody>
      </p:sp>
      <p:sp>
        <p:nvSpPr>
          <p:cNvPr id="18" name="White Rectangle">
            <a:extLst>
              <a:ext uri="{FF2B5EF4-FFF2-40B4-BE49-F238E27FC236}">
                <a16:creationId xmlns:a16="http://schemas.microsoft.com/office/drawing/2014/main" id="{D9231370-89C4-4981-8C91-A3F3D1146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AA922A6B-5068-700E-9422-DCA6896E9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45" y="940910"/>
            <a:ext cx="4471588" cy="4976179"/>
          </a:xfrm>
        </p:spPr>
        <p:txBody>
          <a:bodyPr>
            <a:normAutofit/>
          </a:bodyPr>
          <a:lstStyle/>
          <a:p>
            <a:r>
              <a:rPr lang="es-MX" noProof="0" dirty="0"/>
              <a:t>Sudoku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233F1A8-2861-CFF4-B623-B15892224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4676" y="-14198"/>
            <a:ext cx="685800" cy="6858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BE69E03-4804-4553-A1EC-F089884EF50F}" type="slidenum">
              <a:rPr lang="es-MX" noProof="0" smtClean="0"/>
              <a:pPr>
                <a:spcAft>
                  <a:spcPts val="600"/>
                </a:spcAft>
              </a:pPr>
              <a:t>36</a:t>
            </a:fld>
            <a:endParaRPr lang="es-MX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6945293-0140-A40D-AF60-0CB8D2ECC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42943" y="6217920"/>
            <a:ext cx="4114800" cy="64008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s-MX" noProof="0" dirty="0"/>
              <a:t>Aplicaciones Avanzadas</a:t>
            </a:r>
          </a:p>
        </p:txBody>
      </p:sp>
      <p:cxnSp>
        <p:nvCxnSpPr>
          <p:cNvPr id="20" name="Vertical Connector">
            <a:extLst>
              <a:ext uri="{FF2B5EF4-FFF2-40B4-BE49-F238E27FC236}">
                <a16:creationId xmlns:a16="http://schemas.microsoft.com/office/drawing/2014/main" id="{474D4826-9FF4-4E17-AB42-146B76BD32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Horizontal Connector 2">
            <a:extLst>
              <a:ext uri="{FF2B5EF4-FFF2-40B4-BE49-F238E27FC236}">
                <a16:creationId xmlns:a16="http://schemas.microsoft.com/office/drawing/2014/main" id="{C5873965-CEB2-46E1-951E-037689B07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Marcador de contenido 7">
            <a:extLst>
              <a:ext uri="{FF2B5EF4-FFF2-40B4-BE49-F238E27FC236}">
                <a16:creationId xmlns:a16="http://schemas.microsoft.com/office/drawing/2014/main" id="{AB0B7A44-8E05-7DF5-952F-7FA384CAF2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4321005"/>
              </p:ext>
            </p:extLst>
          </p:nvPr>
        </p:nvGraphicFramePr>
        <p:xfrm>
          <a:off x="5247020" y="699997"/>
          <a:ext cx="6240669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1896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BC773C-E52E-EC9F-9B81-2A62D9103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noProof="0" dirty="0"/>
              <a:t>Ejemplo</a:t>
            </a:r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F9241625-18D7-4764-1CAB-C3016F764A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noProof="0" dirty="0"/>
              <a:t>Sudoku Inicial</a:t>
            </a:r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0891E9FA-94A2-9A6F-7BE3-E56026EAD6D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315479" y="2537373"/>
            <a:ext cx="3371380" cy="3462828"/>
          </a:xfrm>
        </p:spPr>
      </p:pic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8218BBA6-F052-0BA7-0F50-A0B1870AA5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MX" noProof="0" dirty="0"/>
              <a:t>Solución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3452D945-3D8D-E16F-418D-C7B2CE1AE7E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660591" y="2537373"/>
            <a:ext cx="3371380" cy="3462828"/>
          </a:xfrm>
        </p:spPr>
      </p:pic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7F288C6-C164-C1AE-926F-0ECE68F03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noProof="0" dirty="0"/>
              <a:t>Aplicaciones Avanzadas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67886C3-8FF2-2F10-83D4-BAAC48C7B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s-MX" noProof="0" smtClean="0"/>
              <a:t>37</a:t>
            </a:fld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28252552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C9D62F4B-698C-4A3E-B150-8D32AEC262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 noProof="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033D699-F972-442A-9111-79DD65A428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 noProof="0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8CB0E37-DA39-43FD-AA53-B5F23D898D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523" y="-5610"/>
            <a:ext cx="692763" cy="699899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MX" sz="3000" b="0" i="0" u="none" strike="noStrike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6C4A765-D564-4CAD-8AAD-184C71DAE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 dirty="0"/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66F6C570-16AD-116F-B622-6E7EC25ED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3812" y="540167"/>
            <a:ext cx="4816589" cy="2135867"/>
          </a:xfrm>
        </p:spPr>
        <p:txBody>
          <a:bodyPr anchor="b">
            <a:normAutofit/>
          </a:bodyPr>
          <a:lstStyle/>
          <a:p>
            <a:r>
              <a:rPr lang="es-MX" sz="4800" noProof="0" dirty="0">
                <a:solidFill>
                  <a:schemeClr val="tx1"/>
                </a:solidFill>
              </a:rPr>
              <a:t>Generar Soluciones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1CFAE5A-3F34-B167-2AD7-19CB5316B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4676" y="-14198"/>
            <a:ext cx="685800" cy="6858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BE69E03-4804-4553-A1EC-F089884EF50F}" type="slidenum">
              <a:rPr lang="es-MX" noProof="0" smtClean="0"/>
              <a:pPr>
                <a:spcAft>
                  <a:spcPts val="600"/>
                </a:spcAft>
              </a:pPr>
              <a:t>38</a:t>
            </a:fld>
            <a:endParaRPr lang="es-MX" noProof="0" dirty="0"/>
          </a:p>
        </p:txBody>
      </p:sp>
      <p:sp>
        <p:nvSpPr>
          <p:cNvPr id="11" name="Marcador de contenido 10">
            <a:extLst>
              <a:ext uri="{FF2B5EF4-FFF2-40B4-BE49-F238E27FC236}">
                <a16:creationId xmlns:a16="http://schemas.microsoft.com/office/drawing/2014/main" id="{4494F954-D34B-C942-59FB-7F2EA13FC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3812" y="2880452"/>
            <a:ext cx="4816589" cy="3095445"/>
          </a:xfrm>
        </p:spPr>
        <p:txBody>
          <a:bodyPr anchor="t">
            <a:normAutofit/>
          </a:bodyPr>
          <a:lstStyle/>
          <a:p>
            <a:r>
              <a:rPr lang="es-MX" sz="1800" noProof="0" dirty="0">
                <a:solidFill>
                  <a:schemeClr val="tx1"/>
                </a:solidFill>
              </a:rPr>
              <a:t>Se colocarán números aleatoriamente, sin tener número repetidos en una fila.</a:t>
            </a:r>
          </a:p>
          <a:p>
            <a:r>
              <a:rPr lang="es-MX" sz="1800" noProof="0" dirty="0">
                <a:solidFill>
                  <a:schemeClr val="tx1"/>
                </a:solidFill>
              </a:rPr>
              <a:t>No se tienen que modificar los números que ya se encuentran en la solución inicial.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8C55861-A1F0-E16B-9060-10180E281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2376" y="6217920"/>
            <a:ext cx="7195367" cy="64008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s-MX" noProof="0" dirty="0"/>
              <a:t>Aplicaciones Avanzadas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A28B1DC-0672-4B37-99C8-1A33D3D31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FFDB89D3-7786-4CAE-BB16-92D36C825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a 12">
            <a:extLst>
              <a:ext uri="{FF2B5EF4-FFF2-40B4-BE49-F238E27FC236}">
                <a16:creationId xmlns:a16="http://schemas.microsoft.com/office/drawing/2014/main" id="{A94F8DA9-C5A5-D608-73FE-13039455D5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3800438"/>
              </p:ext>
            </p:extLst>
          </p:nvPr>
        </p:nvGraphicFramePr>
        <p:xfrm>
          <a:off x="695815" y="1239927"/>
          <a:ext cx="5031558" cy="440634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59062">
                  <a:extLst>
                    <a:ext uri="{9D8B030D-6E8A-4147-A177-3AD203B41FA5}">
                      <a16:colId xmlns:a16="http://schemas.microsoft.com/office/drawing/2014/main" val="1662650581"/>
                    </a:ext>
                  </a:extLst>
                </a:gridCol>
                <a:gridCol w="559062">
                  <a:extLst>
                    <a:ext uri="{9D8B030D-6E8A-4147-A177-3AD203B41FA5}">
                      <a16:colId xmlns:a16="http://schemas.microsoft.com/office/drawing/2014/main" val="2983623349"/>
                    </a:ext>
                  </a:extLst>
                </a:gridCol>
                <a:gridCol w="559062">
                  <a:extLst>
                    <a:ext uri="{9D8B030D-6E8A-4147-A177-3AD203B41FA5}">
                      <a16:colId xmlns:a16="http://schemas.microsoft.com/office/drawing/2014/main" val="1386654939"/>
                    </a:ext>
                  </a:extLst>
                </a:gridCol>
                <a:gridCol w="559062">
                  <a:extLst>
                    <a:ext uri="{9D8B030D-6E8A-4147-A177-3AD203B41FA5}">
                      <a16:colId xmlns:a16="http://schemas.microsoft.com/office/drawing/2014/main" val="3599429754"/>
                    </a:ext>
                  </a:extLst>
                </a:gridCol>
                <a:gridCol w="559062">
                  <a:extLst>
                    <a:ext uri="{9D8B030D-6E8A-4147-A177-3AD203B41FA5}">
                      <a16:colId xmlns:a16="http://schemas.microsoft.com/office/drawing/2014/main" val="2246049725"/>
                    </a:ext>
                  </a:extLst>
                </a:gridCol>
                <a:gridCol w="559062">
                  <a:extLst>
                    <a:ext uri="{9D8B030D-6E8A-4147-A177-3AD203B41FA5}">
                      <a16:colId xmlns:a16="http://schemas.microsoft.com/office/drawing/2014/main" val="459281298"/>
                    </a:ext>
                  </a:extLst>
                </a:gridCol>
                <a:gridCol w="559062">
                  <a:extLst>
                    <a:ext uri="{9D8B030D-6E8A-4147-A177-3AD203B41FA5}">
                      <a16:colId xmlns:a16="http://schemas.microsoft.com/office/drawing/2014/main" val="424225201"/>
                    </a:ext>
                  </a:extLst>
                </a:gridCol>
                <a:gridCol w="559062">
                  <a:extLst>
                    <a:ext uri="{9D8B030D-6E8A-4147-A177-3AD203B41FA5}">
                      <a16:colId xmlns:a16="http://schemas.microsoft.com/office/drawing/2014/main" val="80582929"/>
                    </a:ext>
                  </a:extLst>
                </a:gridCol>
                <a:gridCol w="559062">
                  <a:extLst>
                    <a:ext uri="{9D8B030D-6E8A-4147-A177-3AD203B41FA5}">
                      <a16:colId xmlns:a16="http://schemas.microsoft.com/office/drawing/2014/main" val="440921854"/>
                    </a:ext>
                  </a:extLst>
                </a:gridCol>
              </a:tblGrid>
              <a:tr h="489594">
                <a:tc>
                  <a:txBody>
                    <a:bodyPr/>
                    <a:lstStyle/>
                    <a:p>
                      <a:pPr algn="ctr"/>
                      <a:r>
                        <a:rPr lang="es-MX" sz="2200" b="1" noProof="0" dirty="0"/>
                        <a:t>5</a:t>
                      </a:r>
                    </a:p>
                  </a:txBody>
                  <a:tcPr marL="111271" marR="111271" marT="55636" marB="556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b="1" noProof="0" dirty="0"/>
                        <a:t>3</a:t>
                      </a:r>
                    </a:p>
                  </a:txBody>
                  <a:tcPr marL="111271" marR="111271" marT="55636" marB="556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b="0" noProof="0" dirty="0"/>
                        <a:t>4</a:t>
                      </a:r>
                    </a:p>
                  </a:txBody>
                  <a:tcPr marL="111271" marR="111271" marT="55636" marB="55636"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b="0" noProof="0" dirty="0"/>
                        <a:t>6</a:t>
                      </a:r>
                    </a:p>
                  </a:txBody>
                  <a:tcPr marL="111271" marR="111271" marT="55636" marB="55636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b="1" noProof="0" dirty="0"/>
                        <a:t>7</a:t>
                      </a:r>
                    </a:p>
                  </a:txBody>
                  <a:tcPr marL="111271" marR="111271" marT="55636" marB="556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b="0" noProof="0" dirty="0"/>
                        <a:t>8</a:t>
                      </a:r>
                    </a:p>
                  </a:txBody>
                  <a:tcPr marL="111271" marR="111271" marT="55636" marB="55636"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b="0" noProof="0" dirty="0"/>
                        <a:t>9</a:t>
                      </a:r>
                    </a:p>
                  </a:txBody>
                  <a:tcPr marL="111271" marR="111271" marT="55636" marB="55636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b="0" noProof="0" dirty="0"/>
                        <a:t>1</a:t>
                      </a:r>
                    </a:p>
                  </a:txBody>
                  <a:tcPr marL="111271" marR="111271" marT="55636" marB="556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b="0" noProof="0" dirty="0"/>
                        <a:t>2</a:t>
                      </a:r>
                    </a:p>
                  </a:txBody>
                  <a:tcPr marL="111271" marR="111271" marT="55636" marB="55636"/>
                </a:tc>
                <a:extLst>
                  <a:ext uri="{0D108BD9-81ED-4DB2-BD59-A6C34878D82A}">
                    <a16:rowId xmlns:a16="http://schemas.microsoft.com/office/drawing/2014/main" val="3921288993"/>
                  </a:ext>
                </a:extLst>
              </a:tr>
              <a:tr h="489594">
                <a:tc>
                  <a:txBody>
                    <a:bodyPr/>
                    <a:lstStyle/>
                    <a:p>
                      <a:pPr algn="ctr"/>
                      <a:r>
                        <a:rPr lang="es-MX" sz="2200" b="1" noProof="0" dirty="0"/>
                        <a:t>6</a:t>
                      </a:r>
                    </a:p>
                  </a:txBody>
                  <a:tcPr marL="111271" marR="111271" marT="55636" marB="556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b="0" noProof="0" dirty="0"/>
                        <a:t>4</a:t>
                      </a:r>
                    </a:p>
                  </a:txBody>
                  <a:tcPr marL="111271" marR="111271" marT="55636" marB="556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b="0" noProof="0" dirty="0"/>
                        <a:t>2</a:t>
                      </a:r>
                    </a:p>
                  </a:txBody>
                  <a:tcPr marL="111271" marR="111271" marT="55636" marB="55636"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b="1" noProof="0" dirty="0"/>
                        <a:t>1</a:t>
                      </a:r>
                    </a:p>
                  </a:txBody>
                  <a:tcPr marL="111271" marR="111271" marT="55636" marB="55636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b="1" noProof="0" dirty="0"/>
                        <a:t>9</a:t>
                      </a:r>
                    </a:p>
                  </a:txBody>
                  <a:tcPr marL="111271" marR="111271" marT="55636" marB="556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b="1" noProof="0" dirty="0"/>
                        <a:t>5</a:t>
                      </a:r>
                    </a:p>
                  </a:txBody>
                  <a:tcPr marL="111271" marR="111271" marT="55636" marB="55636"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b="0" noProof="0" dirty="0"/>
                        <a:t>3</a:t>
                      </a:r>
                    </a:p>
                  </a:txBody>
                  <a:tcPr marL="111271" marR="111271" marT="55636" marB="55636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b="0" noProof="0" dirty="0"/>
                        <a:t>7</a:t>
                      </a:r>
                    </a:p>
                  </a:txBody>
                  <a:tcPr marL="111271" marR="111271" marT="55636" marB="556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b="0" noProof="0" dirty="0"/>
                        <a:t>8</a:t>
                      </a:r>
                    </a:p>
                  </a:txBody>
                  <a:tcPr marL="111271" marR="111271" marT="55636" marB="55636"/>
                </a:tc>
                <a:extLst>
                  <a:ext uri="{0D108BD9-81ED-4DB2-BD59-A6C34878D82A}">
                    <a16:rowId xmlns:a16="http://schemas.microsoft.com/office/drawing/2014/main" val="4219680701"/>
                  </a:ext>
                </a:extLst>
              </a:tr>
              <a:tr h="489594">
                <a:tc>
                  <a:txBody>
                    <a:bodyPr/>
                    <a:lstStyle/>
                    <a:p>
                      <a:pPr algn="ctr"/>
                      <a:r>
                        <a:rPr lang="es-MX" sz="2200" b="0" noProof="0" dirty="0"/>
                        <a:t>4</a:t>
                      </a:r>
                    </a:p>
                  </a:txBody>
                  <a:tcPr marL="111271" marR="111271" marT="55636" marB="55636"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b="1" noProof="0" dirty="0"/>
                        <a:t>9</a:t>
                      </a:r>
                    </a:p>
                  </a:txBody>
                  <a:tcPr marL="111271" marR="111271" marT="55636" marB="55636"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b="1" noProof="0" dirty="0"/>
                        <a:t>8</a:t>
                      </a:r>
                    </a:p>
                  </a:txBody>
                  <a:tcPr marL="111271" marR="111271" marT="55636" marB="55636"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b="0" noProof="0" dirty="0"/>
                        <a:t>3</a:t>
                      </a:r>
                    </a:p>
                  </a:txBody>
                  <a:tcPr marL="111271" marR="111271" marT="55636" marB="55636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b="0" noProof="0" dirty="0"/>
                        <a:t>2</a:t>
                      </a:r>
                    </a:p>
                  </a:txBody>
                  <a:tcPr marL="111271" marR="111271" marT="55636" marB="55636"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b="0" noProof="0" dirty="0"/>
                        <a:t>1</a:t>
                      </a:r>
                    </a:p>
                  </a:txBody>
                  <a:tcPr marL="111271" marR="111271" marT="55636" marB="55636"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b="0" noProof="0" dirty="0"/>
                        <a:t>5</a:t>
                      </a:r>
                    </a:p>
                  </a:txBody>
                  <a:tcPr marL="111271" marR="111271" marT="55636" marB="55636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b="1" noProof="0" dirty="0"/>
                        <a:t>6</a:t>
                      </a:r>
                    </a:p>
                  </a:txBody>
                  <a:tcPr marL="111271" marR="111271" marT="55636" marB="55636"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b="0" noProof="0" dirty="0"/>
                        <a:t>7</a:t>
                      </a:r>
                    </a:p>
                  </a:txBody>
                  <a:tcPr marL="111271" marR="111271" marT="55636" marB="55636"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0577406"/>
                  </a:ext>
                </a:extLst>
              </a:tr>
              <a:tr h="489594">
                <a:tc>
                  <a:txBody>
                    <a:bodyPr/>
                    <a:lstStyle/>
                    <a:p>
                      <a:pPr algn="ctr"/>
                      <a:r>
                        <a:rPr lang="es-MX" sz="2200" b="1" noProof="0" dirty="0"/>
                        <a:t>8</a:t>
                      </a:r>
                    </a:p>
                  </a:txBody>
                  <a:tcPr marL="111271" marR="111271" marT="55636" marB="55636"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b="0" noProof="0" dirty="0"/>
                        <a:t>5</a:t>
                      </a:r>
                    </a:p>
                  </a:txBody>
                  <a:tcPr marL="111271" marR="111271" marT="55636" marB="55636"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b="0" noProof="0" dirty="0"/>
                        <a:t>9</a:t>
                      </a:r>
                    </a:p>
                  </a:txBody>
                  <a:tcPr marL="111271" marR="111271" marT="55636" marB="55636"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b="0" noProof="0" dirty="0"/>
                        <a:t>7</a:t>
                      </a:r>
                    </a:p>
                  </a:txBody>
                  <a:tcPr marL="111271" marR="111271" marT="55636" marB="55636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b="1" noProof="0" dirty="0"/>
                        <a:t>6</a:t>
                      </a:r>
                    </a:p>
                  </a:txBody>
                  <a:tcPr marL="111271" marR="111271" marT="55636" marB="55636"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b="0" noProof="0" dirty="0"/>
                        <a:t>1</a:t>
                      </a:r>
                    </a:p>
                  </a:txBody>
                  <a:tcPr marL="111271" marR="111271" marT="55636" marB="55636"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b="0" noProof="0" dirty="0"/>
                        <a:t>4</a:t>
                      </a:r>
                    </a:p>
                  </a:txBody>
                  <a:tcPr marL="111271" marR="111271" marT="55636" marB="55636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b="0" noProof="0" dirty="0"/>
                        <a:t>2</a:t>
                      </a:r>
                    </a:p>
                  </a:txBody>
                  <a:tcPr marL="111271" marR="111271" marT="55636" marB="55636"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b="1" noProof="0" dirty="0"/>
                        <a:t>3</a:t>
                      </a:r>
                    </a:p>
                  </a:txBody>
                  <a:tcPr marL="111271" marR="111271" marT="55636" marB="55636"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44826969"/>
                  </a:ext>
                </a:extLst>
              </a:tr>
              <a:tr h="489594">
                <a:tc>
                  <a:txBody>
                    <a:bodyPr/>
                    <a:lstStyle/>
                    <a:p>
                      <a:pPr algn="ctr"/>
                      <a:r>
                        <a:rPr lang="es-MX" sz="2200" b="1" noProof="0" dirty="0"/>
                        <a:t>4</a:t>
                      </a:r>
                    </a:p>
                  </a:txBody>
                  <a:tcPr marL="111271" marR="111271" marT="55636" marB="556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b="0" noProof="0" dirty="0"/>
                        <a:t>2</a:t>
                      </a:r>
                    </a:p>
                  </a:txBody>
                  <a:tcPr marL="111271" marR="111271" marT="55636" marB="556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b="0" noProof="0" dirty="0"/>
                        <a:t>6</a:t>
                      </a:r>
                    </a:p>
                  </a:txBody>
                  <a:tcPr marL="111271" marR="111271" marT="55636" marB="55636"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b="1" noProof="0" dirty="0"/>
                        <a:t>8</a:t>
                      </a:r>
                    </a:p>
                  </a:txBody>
                  <a:tcPr marL="111271" marR="111271" marT="55636" marB="55636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b="0" noProof="0" dirty="0"/>
                        <a:t>5</a:t>
                      </a:r>
                    </a:p>
                  </a:txBody>
                  <a:tcPr marL="111271" marR="111271" marT="55636" marB="556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b="1" noProof="0" dirty="0"/>
                        <a:t>3</a:t>
                      </a:r>
                    </a:p>
                  </a:txBody>
                  <a:tcPr marL="111271" marR="111271" marT="55636" marB="55636"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b="0" noProof="0" dirty="0"/>
                        <a:t>7</a:t>
                      </a:r>
                    </a:p>
                  </a:txBody>
                  <a:tcPr marL="111271" marR="111271" marT="55636" marB="55636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b="0" noProof="0" dirty="0"/>
                        <a:t>9</a:t>
                      </a:r>
                    </a:p>
                  </a:txBody>
                  <a:tcPr marL="111271" marR="111271" marT="55636" marB="556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b="1" noProof="0" dirty="0"/>
                        <a:t>1</a:t>
                      </a:r>
                    </a:p>
                  </a:txBody>
                  <a:tcPr marL="111271" marR="111271" marT="55636" marB="55636"/>
                </a:tc>
                <a:extLst>
                  <a:ext uri="{0D108BD9-81ED-4DB2-BD59-A6C34878D82A}">
                    <a16:rowId xmlns:a16="http://schemas.microsoft.com/office/drawing/2014/main" val="2373618322"/>
                  </a:ext>
                </a:extLst>
              </a:tr>
              <a:tr h="489594">
                <a:tc>
                  <a:txBody>
                    <a:bodyPr/>
                    <a:lstStyle/>
                    <a:p>
                      <a:pPr algn="ctr"/>
                      <a:r>
                        <a:rPr lang="es-MX" sz="2200" b="1" noProof="0" dirty="0"/>
                        <a:t>7</a:t>
                      </a:r>
                    </a:p>
                  </a:txBody>
                  <a:tcPr marL="111271" marR="111271" marT="55636" marB="55636"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b="0" noProof="0" dirty="0"/>
                        <a:t>1</a:t>
                      </a:r>
                    </a:p>
                  </a:txBody>
                  <a:tcPr marL="111271" marR="111271" marT="55636" marB="55636"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b="0" noProof="0" dirty="0"/>
                        <a:t>3</a:t>
                      </a:r>
                    </a:p>
                  </a:txBody>
                  <a:tcPr marL="111271" marR="111271" marT="55636" marB="55636"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b="0" noProof="0" dirty="0"/>
                        <a:t>8</a:t>
                      </a:r>
                    </a:p>
                  </a:txBody>
                  <a:tcPr marL="111271" marR="111271" marT="55636" marB="55636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b="1" noProof="0" dirty="0"/>
                        <a:t>2</a:t>
                      </a:r>
                    </a:p>
                  </a:txBody>
                  <a:tcPr marL="111271" marR="111271" marT="55636" marB="55636"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b="0" noProof="0" dirty="0"/>
                        <a:t>4</a:t>
                      </a:r>
                    </a:p>
                  </a:txBody>
                  <a:tcPr marL="111271" marR="111271" marT="55636" marB="55636"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b="0" noProof="0" dirty="0"/>
                        <a:t>9</a:t>
                      </a:r>
                    </a:p>
                  </a:txBody>
                  <a:tcPr marL="111271" marR="111271" marT="55636" marB="55636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b="0" noProof="0" dirty="0"/>
                        <a:t>5</a:t>
                      </a:r>
                    </a:p>
                  </a:txBody>
                  <a:tcPr marL="111271" marR="111271" marT="55636" marB="55636"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b="1" noProof="0" dirty="0"/>
                        <a:t>6</a:t>
                      </a:r>
                    </a:p>
                  </a:txBody>
                  <a:tcPr marL="111271" marR="111271" marT="55636" marB="55636"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0362451"/>
                  </a:ext>
                </a:extLst>
              </a:tr>
              <a:tr h="489594">
                <a:tc>
                  <a:txBody>
                    <a:bodyPr/>
                    <a:lstStyle/>
                    <a:p>
                      <a:pPr algn="ctr"/>
                      <a:r>
                        <a:rPr lang="es-MX" sz="2200" b="0" noProof="0" dirty="0"/>
                        <a:t>9</a:t>
                      </a:r>
                    </a:p>
                  </a:txBody>
                  <a:tcPr marL="111271" marR="111271" marT="55636" marB="55636"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b="1" noProof="0" dirty="0"/>
                        <a:t>6</a:t>
                      </a:r>
                    </a:p>
                  </a:txBody>
                  <a:tcPr marL="111271" marR="111271" marT="55636" marB="55636"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b="0" noProof="0" dirty="0"/>
                        <a:t>1</a:t>
                      </a:r>
                    </a:p>
                  </a:txBody>
                  <a:tcPr marL="111271" marR="111271" marT="55636" marB="55636"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b="0" noProof="0" dirty="0"/>
                        <a:t>5</a:t>
                      </a:r>
                    </a:p>
                  </a:txBody>
                  <a:tcPr marL="111271" marR="111271" marT="55636" marB="55636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b="0" noProof="0" dirty="0"/>
                        <a:t>3</a:t>
                      </a:r>
                    </a:p>
                  </a:txBody>
                  <a:tcPr marL="111271" marR="111271" marT="55636" marB="55636"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b="0" noProof="0" dirty="0"/>
                        <a:t>7</a:t>
                      </a:r>
                    </a:p>
                  </a:txBody>
                  <a:tcPr marL="111271" marR="111271" marT="55636" marB="55636"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b="1" noProof="0" dirty="0"/>
                        <a:t>2</a:t>
                      </a:r>
                    </a:p>
                  </a:txBody>
                  <a:tcPr marL="111271" marR="111271" marT="55636" marB="55636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b="1" noProof="0" dirty="0"/>
                        <a:t>8</a:t>
                      </a:r>
                    </a:p>
                  </a:txBody>
                  <a:tcPr marL="111271" marR="111271" marT="55636" marB="55636"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b="0" noProof="0" dirty="0"/>
                        <a:t>4</a:t>
                      </a:r>
                    </a:p>
                  </a:txBody>
                  <a:tcPr marL="111271" marR="111271" marT="55636" marB="55636"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758302831"/>
                  </a:ext>
                </a:extLst>
              </a:tr>
              <a:tr h="489594">
                <a:tc>
                  <a:txBody>
                    <a:bodyPr/>
                    <a:lstStyle/>
                    <a:p>
                      <a:pPr algn="ctr"/>
                      <a:r>
                        <a:rPr lang="es-MX" sz="2200" b="0" noProof="0" dirty="0"/>
                        <a:t>6</a:t>
                      </a:r>
                    </a:p>
                  </a:txBody>
                  <a:tcPr marL="111271" marR="111271" marT="55636" marB="556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b="0" noProof="0" dirty="0"/>
                        <a:t>8</a:t>
                      </a:r>
                    </a:p>
                  </a:txBody>
                  <a:tcPr marL="111271" marR="111271" marT="55636" marB="556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b="0" noProof="0" dirty="0"/>
                        <a:t>7</a:t>
                      </a:r>
                    </a:p>
                  </a:txBody>
                  <a:tcPr marL="111271" marR="111271" marT="55636" marB="55636"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b="1" noProof="0" dirty="0"/>
                        <a:t>4</a:t>
                      </a:r>
                    </a:p>
                  </a:txBody>
                  <a:tcPr marL="111271" marR="111271" marT="55636" marB="55636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b="1" noProof="0" dirty="0"/>
                        <a:t>1</a:t>
                      </a:r>
                    </a:p>
                  </a:txBody>
                  <a:tcPr marL="111271" marR="111271" marT="55636" marB="556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b="1" noProof="0" dirty="0"/>
                        <a:t>9</a:t>
                      </a:r>
                    </a:p>
                  </a:txBody>
                  <a:tcPr marL="111271" marR="111271" marT="55636" marB="55636"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b="0" noProof="0" dirty="0"/>
                        <a:t>2</a:t>
                      </a:r>
                    </a:p>
                  </a:txBody>
                  <a:tcPr marL="111271" marR="111271" marT="55636" marB="55636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b="0" noProof="0" dirty="0"/>
                        <a:t>3</a:t>
                      </a:r>
                    </a:p>
                  </a:txBody>
                  <a:tcPr marL="111271" marR="111271" marT="55636" marB="556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b="1" noProof="0" dirty="0"/>
                        <a:t>5</a:t>
                      </a:r>
                    </a:p>
                  </a:txBody>
                  <a:tcPr marL="111271" marR="111271" marT="55636" marB="55636"/>
                </a:tc>
                <a:extLst>
                  <a:ext uri="{0D108BD9-81ED-4DB2-BD59-A6C34878D82A}">
                    <a16:rowId xmlns:a16="http://schemas.microsoft.com/office/drawing/2014/main" val="3619355723"/>
                  </a:ext>
                </a:extLst>
              </a:tr>
              <a:tr h="489594">
                <a:tc>
                  <a:txBody>
                    <a:bodyPr/>
                    <a:lstStyle/>
                    <a:p>
                      <a:pPr algn="ctr"/>
                      <a:r>
                        <a:rPr lang="es-MX" sz="2200" b="0" noProof="0" dirty="0"/>
                        <a:t>3</a:t>
                      </a:r>
                    </a:p>
                  </a:txBody>
                  <a:tcPr marL="111271" marR="111271" marT="55636" marB="556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b="0" noProof="0" dirty="0"/>
                        <a:t>4</a:t>
                      </a:r>
                    </a:p>
                  </a:txBody>
                  <a:tcPr marL="111271" marR="111271" marT="55636" marB="556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b="0" noProof="0" dirty="0"/>
                        <a:t>5</a:t>
                      </a:r>
                    </a:p>
                  </a:txBody>
                  <a:tcPr marL="111271" marR="111271" marT="55636" marB="55636"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b="0" noProof="0" dirty="0"/>
                        <a:t>2</a:t>
                      </a:r>
                    </a:p>
                  </a:txBody>
                  <a:tcPr marL="111271" marR="111271" marT="55636" marB="55636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b="1" noProof="0" dirty="0"/>
                        <a:t>8</a:t>
                      </a:r>
                    </a:p>
                  </a:txBody>
                  <a:tcPr marL="111271" marR="111271" marT="55636" marB="556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b="0" noProof="0" dirty="0"/>
                        <a:t>6</a:t>
                      </a:r>
                    </a:p>
                  </a:txBody>
                  <a:tcPr marL="111271" marR="111271" marT="55636" marB="55636"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b="0" noProof="0" dirty="0"/>
                        <a:t>1</a:t>
                      </a:r>
                    </a:p>
                  </a:txBody>
                  <a:tcPr marL="111271" marR="111271" marT="55636" marB="55636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b="1" noProof="0" dirty="0"/>
                        <a:t>7</a:t>
                      </a:r>
                    </a:p>
                  </a:txBody>
                  <a:tcPr marL="111271" marR="111271" marT="55636" marB="556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b="1" noProof="0" dirty="0"/>
                        <a:t>9</a:t>
                      </a:r>
                    </a:p>
                  </a:txBody>
                  <a:tcPr marL="111271" marR="111271" marT="55636" marB="55636"/>
                </a:tc>
                <a:extLst>
                  <a:ext uri="{0D108BD9-81ED-4DB2-BD59-A6C34878D82A}">
                    <a16:rowId xmlns:a16="http://schemas.microsoft.com/office/drawing/2014/main" val="2168298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35715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1">
            <a:extLst>
              <a:ext uri="{FF2B5EF4-FFF2-40B4-BE49-F238E27FC236}">
                <a16:creationId xmlns:a16="http://schemas.microsoft.com/office/drawing/2014/main" id="{C9D62F4B-698C-4A3E-B150-8D32AEC262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 noProof="0" dirty="0"/>
          </a:p>
        </p:txBody>
      </p:sp>
      <p:sp>
        <p:nvSpPr>
          <p:cNvPr id="25" name="Rectangle 13">
            <a:extLst>
              <a:ext uri="{FF2B5EF4-FFF2-40B4-BE49-F238E27FC236}">
                <a16:creationId xmlns:a16="http://schemas.microsoft.com/office/drawing/2014/main" id="{3033D699-F972-442A-9111-79DD65A428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 noProof="0" dirty="0"/>
          </a:p>
        </p:txBody>
      </p:sp>
      <p:sp>
        <p:nvSpPr>
          <p:cNvPr id="26" name="Rectangle 15">
            <a:extLst>
              <a:ext uri="{FF2B5EF4-FFF2-40B4-BE49-F238E27FC236}">
                <a16:creationId xmlns:a16="http://schemas.microsoft.com/office/drawing/2014/main" id="{48CB0E37-DA39-43FD-AA53-B5F23D898D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523" y="-5610"/>
            <a:ext cx="692763" cy="699899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MX" sz="3000" b="0" i="0" u="none" strike="noStrike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7" name="Rectangle 17">
            <a:extLst>
              <a:ext uri="{FF2B5EF4-FFF2-40B4-BE49-F238E27FC236}">
                <a16:creationId xmlns:a16="http://schemas.microsoft.com/office/drawing/2014/main" id="{46C4A765-D564-4CAD-8AAD-184C71DAE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163CD9F-611A-D04A-82D1-9DFCBBF2C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3812" y="540167"/>
            <a:ext cx="4816589" cy="2135867"/>
          </a:xfrm>
        </p:spPr>
        <p:txBody>
          <a:bodyPr anchor="b">
            <a:normAutofit/>
          </a:bodyPr>
          <a:lstStyle/>
          <a:p>
            <a:r>
              <a:rPr lang="es-MX" sz="4800" noProof="0" dirty="0">
                <a:solidFill>
                  <a:schemeClr val="tx1"/>
                </a:solidFill>
              </a:rPr>
              <a:t>Evaluar Soluciones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D9FB8B8-68CA-DEF3-E1A3-A803BD19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4676" y="-14198"/>
            <a:ext cx="685800" cy="6858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BE69E03-4804-4553-A1EC-F089884EF50F}" type="slidenum">
              <a:rPr lang="es-MX" noProof="0" smtClean="0"/>
              <a:pPr>
                <a:spcAft>
                  <a:spcPts val="600"/>
                </a:spcAft>
              </a:pPr>
              <a:t>39</a:t>
            </a:fld>
            <a:endParaRPr lang="es-MX" noProof="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EE2B1C-B50E-91AA-D05C-2AC20E8B7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3812" y="2880452"/>
            <a:ext cx="4816589" cy="3095445"/>
          </a:xfrm>
        </p:spPr>
        <p:txBody>
          <a:bodyPr anchor="t">
            <a:normAutofit/>
          </a:bodyPr>
          <a:lstStyle/>
          <a:p>
            <a:r>
              <a:rPr lang="es-MX" sz="1800" noProof="0" dirty="0">
                <a:solidFill>
                  <a:schemeClr val="tx1"/>
                </a:solidFill>
              </a:rPr>
              <a:t>La aptitud es la suma de errores.</a:t>
            </a:r>
          </a:p>
          <a:p>
            <a:r>
              <a:rPr lang="es-MX" sz="1800" noProof="0" dirty="0">
                <a:solidFill>
                  <a:schemeClr val="tx1"/>
                </a:solidFill>
              </a:rPr>
              <a:t>Un error es cuando un número se repite en la columna y/o en una subcuadrícula 3x3.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707ABE-B781-ED0B-39C6-99CFE34AF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2376" y="6217920"/>
            <a:ext cx="7195367" cy="64008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s-MX" noProof="0" dirty="0"/>
              <a:t>Aplicaciones Avanzadas</a:t>
            </a:r>
          </a:p>
        </p:txBody>
      </p:sp>
      <p:cxnSp>
        <p:nvCxnSpPr>
          <p:cNvPr id="28" name="Straight Connector 19">
            <a:extLst>
              <a:ext uri="{FF2B5EF4-FFF2-40B4-BE49-F238E27FC236}">
                <a16:creationId xmlns:a16="http://schemas.microsoft.com/office/drawing/2014/main" id="{EA28B1DC-0672-4B37-99C8-1A33D3D31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1">
            <a:extLst>
              <a:ext uri="{FF2B5EF4-FFF2-40B4-BE49-F238E27FC236}">
                <a16:creationId xmlns:a16="http://schemas.microsoft.com/office/drawing/2014/main" id="{FFDB89D3-7786-4CAE-BB16-92D36C825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827B9FBB-E7D9-BF0E-7BA7-ECC7DFB34F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7128243"/>
              </p:ext>
            </p:extLst>
          </p:nvPr>
        </p:nvGraphicFramePr>
        <p:xfrm>
          <a:off x="695815" y="1239927"/>
          <a:ext cx="5031558" cy="440634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59062">
                  <a:extLst>
                    <a:ext uri="{9D8B030D-6E8A-4147-A177-3AD203B41FA5}">
                      <a16:colId xmlns:a16="http://schemas.microsoft.com/office/drawing/2014/main" val="1662650581"/>
                    </a:ext>
                  </a:extLst>
                </a:gridCol>
                <a:gridCol w="559062">
                  <a:extLst>
                    <a:ext uri="{9D8B030D-6E8A-4147-A177-3AD203B41FA5}">
                      <a16:colId xmlns:a16="http://schemas.microsoft.com/office/drawing/2014/main" val="2983623349"/>
                    </a:ext>
                  </a:extLst>
                </a:gridCol>
                <a:gridCol w="559062">
                  <a:extLst>
                    <a:ext uri="{9D8B030D-6E8A-4147-A177-3AD203B41FA5}">
                      <a16:colId xmlns:a16="http://schemas.microsoft.com/office/drawing/2014/main" val="1386654939"/>
                    </a:ext>
                  </a:extLst>
                </a:gridCol>
                <a:gridCol w="559062">
                  <a:extLst>
                    <a:ext uri="{9D8B030D-6E8A-4147-A177-3AD203B41FA5}">
                      <a16:colId xmlns:a16="http://schemas.microsoft.com/office/drawing/2014/main" val="3599429754"/>
                    </a:ext>
                  </a:extLst>
                </a:gridCol>
                <a:gridCol w="559062">
                  <a:extLst>
                    <a:ext uri="{9D8B030D-6E8A-4147-A177-3AD203B41FA5}">
                      <a16:colId xmlns:a16="http://schemas.microsoft.com/office/drawing/2014/main" val="2246049725"/>
                    </a:ext>
                  </a:extLst>
                </a:gridCol>
                <a:gridCol w="559062">
                  <a:extLst>
                    <a:ext uri="{9D8B030D-6E8A-4147-A177-3AD203B41FA5}">
                      <a16:colId xmlns:a16="http://schemas.microsoft.com/office/drawing/2014/main" val="459281298"/>
                    </a:ext>
                  </a:extLst>
                </a:gridCol>
                <a:gridCol w="559062">
                  <a:extLst>
                    <a:ext uri="{9D8B030D-6E8A-4147-A177-3AD203B41FA5}">
                      <a16:colId xmlns:a16="http://schemas.microsoft.com/office/drawing/2014/main" val="424225201"/>
                    </a:ext>
                  </a:extLst>
                </a:gridCol>
                <a:gridCol w="559062">
                  <a:extLst>
                    <a:ext uri="{9D8B030D-6E8A-4147-A177-3AD203B41FA5}">
                      <a16:colId xmlns:a16="http://schemas.microsoft.com/office/drawing/2014/main" val="80582929"/>
                    </a:ext>
                  </a:extLst>
                </a:gridCol>
                <a:gridCol w="559062">
                  <a:extLst>
                    <a:ext uri="{9D8B030D-6E8A-4147-A177-3AD203B41FA5}">
                      <a16:colId xmlns:a16="http://schemas.microsoft.com/office/drawing/2014/main" val="440921854"/>
                    </a:ext>
                  </a:extLst>
                </a:gridCol>
              </a:tblGrid>
              <a:tr h="489594">
                <a:tc>
                  <a:txBody>
                    <a:bodyPr/>
                    <a:lstStyle/>
                    <a:p>
                      <a:pPr algn="ctr"/>
                      <a:r>
                        <a:rPr lang="es-MX" sz="2200" b="1" noProof="0" dirty="0"/>
                        <a:t>5</a:t>
                      </a:r>
                    </a:p>
                  </a:txBody>
                  <a:tcPr marL="111271" marR="111271" marT="55636" marB="556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b="1" noProof="0" dirty="0"/>
                        <a:t>3</a:t>
                      </a:r>
                    </a:p>
                  </a:txBody>
                  <a:tcPr marL="111271" marR="111271" marT="55636" marB="556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b="0" noProof="0" dirty="0"/>
                        <a:t>4</a:t>
                      </a:r>
                    </a:p>
                  </a:txBody>
                  <a:tcPr marL="111271" marR="111271" marT="55636" marB="55636"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b="0" noProof="0" dirty="0"/>
                        <a:t>6</a:t>
                      </a:r>
                    </a:p>
                  </a:txBody>
                  <a:tcPr marL="111271" marR="111271" marT="55636" marB="55636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b="1" noProof="0" dirty="0"/>
                        <a:t>7</a:t>
                      </a:r>
                    </a:p>
                  </a:txBody>
                  <a:tcPr marL="111271" marR="111271" marT="55636" marB="556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b="0" noProof="0" dirty="0"/>
                        <a:t>8</a:t>
                      </a:r>
                    </a:p>
                  </a:txBody>
                  <a:tcPr marL="111271" marR="111271" marT="55636" marB="55636"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b="0" noProof="0" dirty="0"/>
                        <a:t>9</a:t>
                      </a:r>
                    </a:p>
                  </a:txBody>
                  <a:tcPr marL="111271" marR="111271" marT="55636" marB="55636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b="0" noProof="0" dirty="0"/>
                        <a:t>1</a:t>
                      </a:r>
                    </a:p>
                  </a:txBody>
                  <a:tcPr marL="111271" marR="111271" marT="55636" marB="556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b="0" noProof="0" dirty="0"/>
                        <a:t>2</a:t>
                      </a:r>
                    </a:p>
                  </a:txBody>
                  <a:tcPr marL="111271" marR="111271" marT="55636" marB="55636"/>
                </a:tc>
                <a:extLst>
                  <a:ext uri="{0D108BD9-81ED-4DB2-BD59-A6C34878D82A}">
                    <a16:rowId xmlns:a16="http://schemas.microsoft.com/office/drawing/2014/main" val="3921288993"/>
                  </a:ext>
                </a:extLst>
              </a:tr>
              <a:tr h="489594">
                <a:tc>
                  <a:txBody>
                    <a:bodyPr/>
                    <a:lstStyle/>
                    <a:p>
                      <a:pPr algn="ctr"/>
                      <a:r>
                        <a:rPr lang="es-MX" sz="2200" b="1" noProof="0" dirty="0"/>
                        <a:t>6</a:t>
                      </a:r>
                    </a:p>
                  </a:txBody>
                  <a:tcPr marL="111271" marR="111271" marT="55636" marB="556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b="0" noProof="0" dirty="0"/>
                        <a:t>4</a:t>
                      </a:r>
                    </a:p>
                  </a:txBody>
                  <a:tcPr marL="111271" marR="111271" marT="55636" marB="55636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b="0" noProof="0" dirty="0"/>
                        <a:t>2</a:t>
                      </a:r>
                    </a:p>
                  </a:txBody>
                  <a:tcPr marL="111271" marR="111271" marT="55636" marB="55636"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b="1" noProof="0" dirty="0"/>
                        <a:t>1</a:t>
                      </a:r>
                    </a:p>
                  </a:txBody>
                  <a:tcPr marL="111271" marR="111271" marT="55636" marB="55636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b="1" noProof="0" dirty="0"/>
                        <a:t>9</a:t>
                      </a:r>
                    </a:p>
                  </a:txBody>
                  <a:tcPr marL="111271" marR="111271" marT="55636" marB="556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b="1" noProof="0" dirty="0"/>
                        <a:t>5</a:t>
                      </a:r>
                    </a:p>
                  </a:txBody>
                  <a:tcPr marL="111271" marR="111271" marT="55636" marB="55636"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b="0" noProof="0" dirty="0"/>
                        <a:t>3</a:t>
                      </a:r>
                    </a:p>
                  </a:txBody>
                  <a:tcPr marL="111271" marR="111271" marT="55636" marB="55636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b="0" noProof="0" dirty="0"/>
                        <a:t>7</a:t>
                      </a:r>
                    </a:p>
                  </a:txBody>
                  <a:tcPr marL="111271" marR="111271" marT="55636" marB="55636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b="0" noProof="0" dirty="0"/>
                        <a:t>8</a:t>
                      </a:r>
                    </a:p>
                  </a:txBody>
                  <a:tcPr marL="111271" marR="111271" marT="55636" marB="55636"/>
                </a:tc>
                <a:extLst>
                  <a:ext uri="{0D108BD9-81ED-4DB2-BD59-A6C34878D82A}">
                    <a16:rowId xmlns:a16="http://schemas.microsoft.com/office/drawing/2014/main" val="4219680701"/>
                  </a:ext>
                </a:extLst>
              </a:tr>
              <a:tr h="489594">
                <a:tc>
                  <a:txBody>
                    <a:bodyPr/>
                    <a:lstStyle/>
                    <a:p>
                      <a:pPr algn="ctr"/>
                      <a:r>
                        <a:rPr lang="es-MX" sz="2200" b="0" noProof="0" dirty="0"/>
                        <a:t>4</a:t>
                      </a:r>
                    </a:p>
                  </a:txBody>
                  <a:tcPr marL="111271" marR="111271" marT="55636" marB="55636"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b="1" noProof="0" dirty="0"/>
                        <a:t>9</a:t>
                      </a:r>
                    </a:p>
                  </a:txBody>
                  <a:tcPr marL="111271" marR="111271" marT="55636" marB="55636"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b="1" noProof="0" dirty="0"/>
                        <a:t>8</a:t>
                      </a:r>
                    </a:p>
                  </a:txBody>
                  <a:tcPr marL="111271" marR="111271" marT="55636" marB="55636"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b="0" noProof="0" dirty="0"/>
                        <a:t>3</a:t>
                      </a:r>
                    </a:p>
                  </a:txBody>
                  <a:tcPr marL="111271" marR="111271" marT="55636" marB="55636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b="0" noProof="0" dirty="0"/>
                        <a:t>2</a:t>
                      </a:r>
                    </a:p>
                  </a:txBody>
                  <a:tcPr marL="111271" marR="111271" marT="55636" marB="55636"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b="0" noProof="0" dirty="0"/>
                        <a:t>1</a:t>
                      </a:r>
                    </a:p>
                  </a:txBody>
                  <a:tcPr marL="111271" marR="111271" marT="55636" marB="55636"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b="0" noProof="0" dirty="0"/>
                        <a:t>5</a:t>
                      </a:r>
                    </a:p>
                  </a:txBody>
                  <a:tcPr marL="111271" marR="111271" marT="55636" marB="55636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b="1" noProof="0" dirty="0"/>
                        <a:t>6</a:t>
                      </a:r>
                    </a:p>
                  </a:txBody>
                  <a:tcPr marL="111271" marR="111271" marT="55636" marB="55636"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b="0" noProof="0" dirty="0"/>
                        <a:t>7</a:t>
                      </a:r>
                    </a:p>
                  </a:txBody>
                  <a:tcPr marL="111271" marR="111271" marT="55636" marB="55636"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0577406"/>
                  </a:ext>
                </a:extLst>
              </a:tr>
              <a:tr h="489594">
                <a:tc>
                  <a:txBody>
                    <a:bodyPr/>
                    <a:lstStyle/>
                    <a:p>
                      <a:pPr algn="ctr"/>
                      <a:r>
                        <a:rPr lang="es-MX" sz="2200" b="1" noProof="0" dirty="0"/>
                        <a:t>8</a:t>
                      </a:r>
                    </a:p>
                  </a:txBody>
                  <a:tcPr marL="111271" marR="111271" marT="55636" marB="55636"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b="0" noProof="0" dirty="0"/>
                        <a:t>5</a:t>
                      </a:r>
                    </a:p>
                  </a:txBody>
                  <a:tcPr marL="111271" marR="111271" marT="55636" marB="55636"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b="0" noProof="0" dirty="0"/>
                        <a:t>9</a:t>
                      </a:r>
                    </a:p>
                  </a:txBody>
                  <a:tcPr marL="111271" marR="111271" marT="55636" marB="55636"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b="0" noProof="0" dirty="0"/>
                        <a:t>7</a:t>
                      </a:r>
                    </a:p>
                  </a:txBody>
                  <a:tcPr marL="111271" marR="111271" marT="55636" marB="55636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b="1" noProof="0" dirty="0"/>
                        <a:t>6</a:t>
                      </a:r>
                    </a:p>
                  </a:txBody>
                  <a:tcPr marL="111271" marR="111271" marT="55636" marB="55636"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b="0" noProof="0" dirty="0"/>
                        <a:t>1</a:t>
                      </a:r>
                    </a:p>
                  </a:txBody>
                  <a:tcPr marL="111271" marR="111271" marT="55636" marB="55636"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b="0" noProof="0" dirty="0"/>
                        <a:t>4</a:t>
                      </a:r>
                    </a:p>
                  </a:txBody>
                  <a:tcPr marL="111271" marR="111271" marT="55636" marB="55636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b="0" noProof="0" dirty="0"/>
                        <a:t>2</a:t>
                      </a:r>
                    </a:p>
                  </a:txBody>
                  <a:tcPr marL="111271" marR="111271" marT="55636" marB="55636"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b="1" noProof="0" dirty="0"/>
                        <a:t>3</a:t>
                      </a:r>
                    </a:p>
                  </a:txBody>
                  <a:tcPr marL="111271" marR="111271" marT="55636" marB="55636"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44826969"/>
                  </a:ext>
                </a:extLst>
              </a:tr>
              <a:tr h="489594">
                <a:tc>
                  <a:txBody>
                    <a:bodyPr/>
                    <a:lstStyle/>
                    <a:p>
                      <a:pPr algn="ctr"/>
                      <a:r>
                        <a:rPr lang="es-MX" sz="2200" b="1" noProof="0" dirty="0"/>
                        <a:t>4</a:t>
                      </a:r>
                    </a:p>
                  </a:txBody>
                  <a:tcPr marL="111271" marR="111271" marT="55636" marB="556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b="0" noProof="0" dirty="0"/>
                        <a:t>2</a:t>
                      </a:r>
                    </a:p>
                  </a:txBody>
                  <a:tcPr marL="111271" marR="111271" marT="55636" marB="556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b="0" noProof="0" dirty="0"/>
                        <a:t>6</a:t>
                      </a:r>
                    </a:p>
                  </a:txBody>
                  <a:tcPr marL="111271" marR="111271" marT="55636" marB="55636"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b="1" noProof="0" dirty="0"/>
                        <a:t>8</a:t>
                      </a:r>
                    </a:p>
                  </a:txBody>
                  <a:tcPr marL="111271" marR="111271" marT="55636" marB="55636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b="0" noProof="0" dirty="0"/>
                        <a:t>5</a:t>
                      </a:r>
                    </a:p>
                  </a:txBody>
                  <a:tcPr marL="111271" marR="111271" marT="55636" marB="556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b="1" noProof="0" dirty="0"/>
                        <a:t>3</a:t>
                      </a:r>
                    </a:p>
                  </a:txBody>
                  <a:tcPr marL="111271" marR="111271" marT="55636" marB="55636"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b="0" noProof="0" dirty="0"/>
                        <a:t>7</a:t>
                      </a:r>
                    </a:p>
                  </a:txBody>
                  <a:tcPr marL="111271" marR="111271" marT="55636" marB="55636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b="0" noProof="0" dirty="0"/>
                        <a:t>9</a:t>
                      </a:r>
                    </a:p>
                  </a:txBody>
                  <a:tcPr marL="111271" marR="111271" marT="55636" marB="556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b="1" noProof="0" dirty="0"/>
                        <a:t>1</a:t>
                      </a:r>
                    </a:p>
                  </a:txBody>
                  <a:tcPr marL="111271" marR="111271" marT="55636" marB="55636"/>
                </a:tc>
                <a:extLst>
                  <a:ext uri="{0D108BD9-81ED-4DB2-BD59-A6C34878D82A}">
                    <a16:rowId xmlns:a16="http://schemas.microsoft.com/office/drawing/2014/main" val="2373618322"/>
                  </a:ext>
                </a:extLst>
              </a:tr>
              <a:tr h="489594">
                <a:tc>
                  <a:txBody>
                    <a:bodyPr/>
                    <a:lstStyle/>
                    <a:p>
                      <a:pPr algn="ctr"/>
                      <a:r>
                        <a:rPr lang="es-MX" sz="2200" b="1" noProof="0" dirty="0"/>
                        <a:t>7</a:t>
                      </a:r>
                    </a:p>
                  </a:txBody>
                  <a:tcPr marL="111271" marR="111271" marT="55636" marB="55636"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b="0" noProof="0" dirty="0"/>
                        <a:t>1</a:t>
                      </a:r>
                    </a:p>
                  </a:txBody>
                  <a:tcPr marL="111271" marR="111271" marT="55636" marB="55636"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b="0" noProof="0" dirty="0"/>
                        <a:t>3</a:t>
                      </a:r>
                    </a:p>
                  </a:txBody>
                  <a:tcPr marL="111271" marR="111271" marT="55636" marB="55636"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b="0" noProof="0" dirty="0"/>
                        <a:t>8</a:t>
                      </a:r>
                    </a:p>
                  </a:txBody>
                  <a:tcPr marL="111271" marR="111271" marT="55636" marB="55636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b="1" noProof="0" dirty="0"/>
                        <a:t>2</a:t>
                      </a:r>
                    </a:p>
                  </a:txBody>
                  <a:tcPr marL="111271" marR="111271" marT="55636" marB="55636"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b="0" noProof="0" dirty="0"/>
                        <a:t>4</a:t>
                      </a:r>
                    </a:p>
                  </a:txBody>
                  <a:tcPr marL="111271" marR="111271" marT="55636" marB="55636"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b="0" noProof="0" dirty="0"/>
                        <a:t>9</a:t>
                      </a:r>
                    </a:p>
                  </a:txBody>
                  <a:tcPr marL="111271" marR="111271" marT="55636" marB="55636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b="0" noProof="0" dirty="0"/>
                        <a:t>5</a:t>
                      </a:r>
                    </a:p>
                  </a:txBody>
                  <a:tcPr marL="111271" marR="111271" marT="55636" marB="55636"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b="1" noProof="0" dirty="0"/>
                        <a:t>6</a:t>
                      </a:r>
                    </a:p>
                  </a:txBody>
                  <a:tcPr marL="111271" marR="111271" marT="55636" marB="55636"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0362451"/>
                  </a:ext>
                </a:extLst>
              </a:tr>
              <a:tr h="489594">
                <a:tc>
                  <a:txBody>
                    <a:bodyPr/>
                    <a:lstStyle/>
                    <a:p>
                      <a:pPr algn="ctr"/>
                      <a:r>
                        <a:rPr lang="es-MX" sz="2200" b="0" noProof="0" dirty="0"/>
                        <a:t>9</a:t>
                      </a:r>
                    </a:p>
                  </a:txBody>
                  <a:tcPr marL="111271" marR="111271" marT="55636" marB="55636"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b="1" noProof="0" dirty="0"/>
                        <a:t>6</a:t>
                      </a:r>
                    </a:p>
                  </a:txBody>
                  <a:tcPr marL="111271" marR="111271" marT="55636" marB="55636"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b="0" noProof="0" dirty="0"/>
                        <a:t>1</a:t>
                      </a:r>
                    </a:p>
                  </a:txBody>
                  <a:tcPr marL="111271" marR="111271" marT="55636" marB="55636"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b="0" noProof="0" dirty="0"/>
                        <a:t>5</a:t>
                      </a:r>
                    </a:p>
                  </a:txBody>
                  <a:tcPr marL="111271" marR="111271" marT="55636" marB="55636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b="0" noProof="0" dirty="0"/>
                        <a:t>3</a:t>
                      </a:r>
                    </a:p>
                  </a:txBody>
                  <a:tcPr marL="111271" marR="111271" marT="55636" marB="55636"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b="0" noProof="0" dirty="0"/>
                        <a:t>7</a:t>
                      </a:r>
                    </a:p>
                  </a:txBody>
                  <a:tcPr marL="111271" marR="111271" marT="55636" marB="55636"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b="1" noProof="0" dirty="0"/>
                        <a:t>2</a:t>
                      </a:r>
                    </a:p>
                  </a:txBody>
                  <a:tcPr marL="111271" marR="111271" marT="55636" marB="55636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b="1" noProof="0" dirty="0"/>
                        <a:t>8</a:t>
                      </a:r>
                    </a:p>
                  </a:txBody>
                  <a:tcPr marL="111271" marR="111271" marT="55636" marB="55636"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b="0" noProof="0" dirty="0"/>
                        <a:t>4</a:t>
                      </a:r>
                    </a:p>
                  </a:txBody>
                  <a:tcPr marL="111271" marR="111271" marT="55636" marB="55636"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758302831"/>
                  </a:ext>
                </a:extLst>
              </a:tr>
              <a:tr h="489594">
                <a:tc>
                  <a:txBody>
                    <a:bodyPr/>
                    <a:lstStyle/>
                    <a:p>
                      <a:pPr algn="ctr"/>
                      <a:r>
                        <a:rPr lang="es-MX" sz="2200" b="0" noProof="0" dirty="0"/>
                        <a:t>6</a:t>
                      </a:r>
                    </a:p>
                  </a:txBody>
                  <a:tcPr marL="111271" marR="111271" marT="55636" marB="55636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b="0" noProof="0" dirty="0"/>
                        <a:t>8</a:t>
                      </a:r>
                    </a:p>
                  </a:txBody>
                  <a:tcPr marL="111271" marR="111271" marT="55636" marB="556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b="0" noProof="0" dirty="0"/>
                        <a:t>7</a:t>
                      </a:r>
                    </a:p>
                  </a:txBody>
                  <a:tcPr marL="111271" marR="111271" marT="55636" marB="55636"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b="1" noProof="0" dirty="0"/>
                        <a:t>4</a:t>
                      </a:r>
                    </a:p>
                  </a:txBody>
                  <a:tcPr marL="111271" marR="111271" marT="55636" marB="55636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b="1" noProof="0" dirty="0"/>
                        <a:t>1</a:t>
                      </a:r>
                    </a:p>
                  </a:txBody>
                  <a:tcPr marL="111271" marR="111271" marT="55636" marB="556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b="1" noProof="0" dirty="0"/>
                        <a:t>9</a:t>
                      </a:r>
                    </a:p>
                  </a:txBody>
                  <a:tcPr marL="111271" marR="111271" marT="55636" marB="55636"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b="0" noProof="0" dirty="0"/>
                        <a:t>2</a:t>
                      </a:r>
                    </a:p>
                  </a:txBody>
                  <a:tcPr marL="111271" marR="111271" marT="55636" marB="55636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b="0" noProof="0" dirty="0"/>
                        <a:t>3</a:t>
                      </a:r>
                    </a:p>
                  </a:txBody>
                  <a:tcPr marL="111271" marR="111271" marT="55636" marB="556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b="1" noProof="0" dirty="0"/>
                        <a:t>5</a:t>
                      </a:r>
                    </a:p>
                  </a:txBody>
                  <a:tcPr marL="111271" marR="111271" marT="55636" marB="55636"/>
                </a:tc>
                <a:extLst>
                  <a:ext uri="{0D108BD9-81ED-4DB2-BD59-A6C34878D82A}">
                    <a16:rowId xmlns:a16="http://schemas.microsoft.com/office/drawing/2014/main" val="3619355723"/>
                  </a:ext>
                </a:extLst>
              </a:tr>
              <a:tr h="489594">
                <a:tc>
                  <a:txBody>
                    <a:bodyPr/>
                    <a:lstStyle/>
                    <a:p>
                      <a:pPr algn="ctr"/>
                      <a:r>
                        <a:rPr lang="es-MX" sz="2200" b="0" noProof="0" dirty="0"/>
                        <a:t>3</a:t>
                      </a:r>
                    </a:p>
                  </a:txBody>
                  <a:tcPr marL="111271" marR="111271" marT="55636" marB="556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b="0" noProof="0" dirty="0"/>
                        <a:t>4</a:t>
                      </a:r>
                    </a:p>
                  </a:txBody>
                  <a:tcPr marL="111271" marR="111271" marT="55636" marB="55636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b="0" noProof="0" dirty="0"/>
                        <a:t>5</a:t>
                      </a:r>
                    </a:p>
                  </a:txBody>
                  <a:tcPr marL="111271" marR="111271" marT="55636" marB="55636"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b="0" noProof="0" dirty="0"/>
                        <a:t>2</a:t>
                      </a:r>
                    </a:p>
                  </a:txBody>
                  <a:tcPr marL="111271" marR="111271" marT="55636" marB="55636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b="1" noProof="0" dirty="0"/>
                        <a:t>8</a:t>
                      </a:r>
                    </a:p>
                  </a:txBody>
                  <a:tcPr marL="111271" marR="111271" marT="55636" marB="5563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b="0" noProof="0" dirty="0"/>
                        <a:t>6</a:t>
                      </a:r>
                    </a:p>
                  </a:txBody>
                  <a:tcPr marL="111271" marR="111271" marT="55636" marB="55636"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b="0" noProof="0" dirty="0"/>
                        <a:t>1</a:t>
                      </a:r>
                    </a:p>
                  </a:txBody>
                  <a:tcPr marL="111271" marR="111271" marT="55636" marB="55636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b="1" noProof="0" dirty="0"/>
                        <a:t>7</a:t>
                      </a:r>
                    </a:p>
                  </a:txBody>
                  <a:tcPr marL="111271" marR="111271" marT="55636" marB="55636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200" b="1" noProof="0" dirty="0"/>
                        <a:t>9</a:t>
                      </a:r>
                    </a:p>
                  </a:txBody>
                  <a:tcPr marL="111271" marR="111271" marT="55636" marB="55636"/>
                </a:tc>
                <a:extLst>
                  <a:ext uri="{0D108BD9-81ED-4DB2-BD59-A6C34878D82A}">
                    <a16:rowId xmlns:a16="http://schemas.microsoft.com/office/drawing/2014/main" val="2168298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8360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551C3B6-A0D6-43F6-9F68-13666CDA5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 dirty="0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4EF3E42-675E-4E84-AA5A-E233060C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F3B65B4-B443-446A-9981-E6E89B0B75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 noProof="0" dirty="0"/>
          </a:p>
        </p:txBody>
      </p:sp>
      <p:pic>
        <p:nvPicPr>
          <p:cNvPr id="10" name="Picture 9" descr="Persona escribiendo en un bloc de notas">
            <a:extLst>
              <a:ext uri="{FF2B5EF4-FFF2-40B4-BE49-F238E27FC236}">
                <a16:creationId xmlns:a16="http://schemas.microsoft.com/office/drawing/2014/main" id="{41071FAF-A853-DCFC-CBFC-4BA8B794E23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3177" b="15845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12FD6970-15B8-49A1-B818-28F5A444F8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536813" y="536813"/>
            <a:ext cx="6858000" cy="5784375"/>
          </a:xfrm>
          <a:prstGeom prst="rect">
            <a:avLst/>
          </a:pr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  <a:gs pos="0">
                <a:schemeClr val="tx1">
                  <a:alpha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A824B082-6A66-41A5-CA16-1A71BE227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899" y="576263"/>
            <a:ext cx="4444436" cy="296760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MX" sz="4800" noProof="0" dirty="0">
                <a:solidFill>
                  <a:srgbClr val="FFFFFF"/>
                </a:solidFill>
              </a:rPr>
              <a:t>Fundamentos y Primera Aplicación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3C58AD5D-3A27-430D-0CF8-5E7EFEE15F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2899" y="3663290"/>
            <a:ext cx="4444436" cy="1323314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ts val="3200"/>
              </a:lnSpc>
            </a:pPr>
            <a:r>
              <a:rPr lang="es-MX" sz="2400" noProof="0" dirty="0">
                <a:solidFill>
                  <a:srgbClr val="FFFFFF"/>
                </a:solidFill>
              </a:rPr>
              <a:t>Día 1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84229BC-7325-1FAB-0638-6FDE0B6F6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4676" y="-14198"/>
            <a:ext cx="685800" cy="685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7BE69E03-4804-4553-A1EC-F089884EF50F}" type="slidenum">
              <a:rPr lang="es-MX" sz="1200" noProof="0" smtClean="0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4</a:t>
            </a:fld>
            <a:endParaRPr lang="es-MX" sz="1200" noProof="0" dirty="0">
              <a:solidFill>
                <a:srgbClr val="FFFFFF"/>
              </a:solidFill>
              <a:latin typeface="Calibri" panose="020F0502020204030204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D6C387B-06BE-490B-A22D-8EA8A67AA8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37BA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4DCE841-D2A0-408E-8F2F-990D0105E2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37BA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46559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B90EAA-44F2-7F33-6EE0-E02E80EEC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noProof="0" dirty="0"/>
              <a:t>Cruzamiento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2007A7D-74B0-49BA-54B2-44CD1B315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noProof="0" dirty="0"/>
              <a:t>Aplicaciones Avanzadas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2F67C16-F3DA-EE6A-C8C9-3B182AE4F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s-MX" noProof="0" smtClean="0"/>
              <a:t>40</a:t>
            </a:fld>
            <a:endParaRPr lang="es-MX" noProof="0" dirty="0"/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CD82D8F0-19FE-6B01-B145-B2D02C1833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5406265"/>
              </p:ext>
            </p:extLst>
          </p:nvPr>
        </p:nvGraphicFramePr>
        <p:xfrm>
          <a:off x="2317136" y="2359509"/>
          <a:ext cx="3337200" cy="14833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70800">
                  <a:extLst>
                    <a:ext uri="{9D8B030D-6E8A-4147-A177-3AD203B41FA5}">
                      <a16:colId xmlns:a16="http://schemas.microsoft.com/office/drawing/2014/main" val="1662650581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983623349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1386654939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3599429754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246049725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459281298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424225201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80582929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4409218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4</a:t>
                      </a:r>
                    </a:p>
                  </a:txBody>
                  <a:tcPr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6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8</a:t>
                      </a:r>
                    </a:p>
                  </a:txBody>
                  <a:tcPr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9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288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2</a:t>
                      </a:r>
                    </a:p>
                  </a:txBody>
                  <a:tcPr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/>
                        <a:t>5</a:t>
                      </a:r>
                    </a:p>
                  </a:txBody>
                  <a:tcPr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9680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4</a:t>
                      </a:r>
                    </a:p>
                  </a:txBody>
                  <a:tcPr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/>
                        <a:t>9</a:t>
                      </a:r>
                    </a:p>
                  </a:txBody>
                  <a:tcPr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/>
                        <a:t>8</a:t>
                      </a:r>
                    </a:p>
                  </a:txBody>
                  <a:tcPr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2</a:t>
                      </a:r>
                    </a:p>
                  </a:txBody>
                  <a:tcPr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1</a:t>
                      </a:r>
                    </a:p>
                  </a:txBody>
                  <a:tcPr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5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/>
                        <a:t>6</a:t>
                      </a:r>
                    </a:p>
                  </a:txBody>
                  <a:tcPr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7</a:t>
                      </a:r>
                    </a:p>
                  </a:txBody>
                  <a:tcPr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0577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/>
                        <a:t>8</a:t>
                      </a:r>
                    </a:p>
                  </a:txBody>
                  <a:tcP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5</a:t>
                      </a:r>
                    </a:p>
                  </a:txBody>
                  <a:tcP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9</a:t>
                      </a:r>
                    </a:p>
                  </a:txBody>
                  <a:tcPr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7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/>
                        <a:t>6</a:t>
                      </a:r>
                    </a:p>
                  </a:txBody>
                  <a:tcP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1</a:t>
                      </a:r>
                    </a:p>
                  </a:txBody>
                  <a:tcPr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4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2</a:t>
                      </a:r>
                    </a:p>
                  </a:txBody>
                  <a:tcP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/>
                        <a:t>3</a:t>
                      </a:r>
                    </a:p>
                  </a:txBody>
                  <a:tcP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44826969"/>
                  </a:ext>
                </a:extLst>
              </a:tr>
            </a:tbl>
          </a:graphicData>
        </a:graphic>
      </p:graphicFrame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D274E0AA-BCB4-5F7E-7F44-C4B58DB0B4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447664"/>
              </p:ext>
            </p:extLst>
          </p:nvPr>
        </p:nvGraphicFramePr>
        <p:xfrm>
          <a:off x="6844890" y="2359509"/>
          <a:ext cx="3337200" cy="14833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70800">
                  <a:extLst>
                    <a:ext uri="{9D8B030D-6E8A-4147-A177-3AD203B41FA5}">
                      <a16:colId xmlns:a16="http://schemas.microsoft.com/office/drawing/2014/main" val="1662650581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983623349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1386654939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3599429754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246049725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459281298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424225201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80582929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4409218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4</a:t>
                      </a:r>
                    </a:p>
                  </a:txBody>
                  <a:tcPr>
                    <a:lnR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6</a:t>
                      </a:r>
                    </a:p>
                  </a:txBody>
                  <a:tcPr>
                    <a:lnL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8</a:t>
                      </a:r>
                    </a:p>
                  </a:txBody>
                  <a:tcPr>
                    <a:lnR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9</a:t>
                      </a:r>
                    </a:p>
                  </a:txBody>
                  <a:tcPr>
                    <a:lnL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288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2</a:t>
                      </a:r>
                    </a:p>
                  </a:txBody>
                  <a:tcPr>
                    <a:lnR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/>
                        <a:t>5</a:t>
                      </a:r>
                    </a:p>
                  </a:txBody>
                  <a:tcPr>
                    <a:lnR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9680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1</a:t>
                      </a:r>
                    </a:p>
                  </a:txBody>
                  <a:tcPr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/>
                        <a:t>9</a:t>
                      </a:r>
                    </a:p>
                  </a:txBody>
                  <a:tcPr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/>
                        <a:t>8</a:t>
                      </a:r>
                    </a:p>
                  </a:txBody>
                  <a:tcPr>
                    <a:lnR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4</a:t>
                      </a:r>
                    </a:p>
                  </a:txBody>
                  <a:tcPr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1</a:t>
                      </a:r>
                    </a:p>
                  </a:txBody>
                  <a:tcPr>
                    <a:lnR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5</a:t>
                      </a:r>
                    </a:p>
                  </a:txBody>
                  <a:tcPr>
                    <a:lnL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/>
                        <a:t>6</a:t>
                      </a:r>
                    </a:p>
                  </a:txBody>
                  <a:tcPr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7</a:t>
                      </a:r>
                    </a:p>
                  </a:txBody>
                  <a:tcPr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0577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/>
                        <a:t>8</a:t>
                      </a:r>
                    </a:p>
                  </a:txBody>
                  <a:tcPr>
                    <a:lnT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5</a:t>
                      </a:r>
                    </a:p>
                  </a:txBody>
                  <a:tcPr>
                    <a:lnT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9</a:t>
                      </a:r>
                    </a:p>
                  </a:txBody>
                  <a:tcPr>
                    <a:lnR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7</a:t>
                      </a:r>
                    </a:p>
                  </a:txBody>
                  <a:tcPr>
                    <a:lnL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/>
                        <a:t>6</a:t>
                      </a:r>
                    </a:p>
                  </a:txBody>
                  <a:tcPr>
                    <a:lnT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1</a:t>
                      </a:r>
                    </a:p>
                  </a:txBody>
                  <a:tcPr>
                    <a:lnR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4</a:t>
                      </a:r>
                    </a:p>
                  </a:txBody>
                  <a:tcPr>
                    <a:lnL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2</a:t>
                      </a:r>
                    </a:p>
                  </a:txBody>
                  <a:tcPr>
                    <a:lnT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/>
                        <a:t>3</a:t>
                      </a:r>
                    </a:p>
                  </a:txBody>
                  <a:tcPr>
                    <a:lnT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44826969"/>
                  </a:ext>
                </a:extLst>
              </a:tr>
            </a:tbl>
          </a:graphicData>
        </a:graphic>
      </p:graphicFrame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2C62F109-A302-9D7E-A25C-812DFE420D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5359745"/>
              </p:ext>
            </p:extLst>
          </p:nvPr>
        </p:nvGraphicFramePr>
        <p:xfrm>
          <a:off x="2317136" y="3849619"/>
          <a:ext cx="3337200" cy="18542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70800">
                  <a:extLst>
                    <a:ext uri="{9D8B030D-6E8A-4147-A177-3AD203B41FA5}">
                      <a16:colId xmlns:a16="http://schemas.microsoft.com/office/drawing/2014/main" val="3665358941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3700609692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3571498402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3974031454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3917116236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225216458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1308479654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1129101180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7609654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6</a:t>
                      </a:r>
                    </a:p>
                  </a:txBody>
                  <a:tcPr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/>
                        <a:t>8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/>
                        <a:t>3</a:t>
                      </a:r>
                    </a:p>
                  </a:txBody>
                  <a:tcPr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7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0752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/>
                        <a:t>7</a:t>
                      </a:r>
                    </a:p>
                  </a:txBody>
                  <a:tcPr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1</a:t>
                      </a:r>
                    </a:p>
                  </a:txBody>
                  <a:tcPr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3</a:t>
                      </a:r>
                    </a:p>
                  </a:txBody>
                  <a:tcPr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8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/>
                        <a:t>2</a:t>
                      </a:r>
                    </a:p>
                  </a:txBody>
                  <a:tcPr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4</a:t>
                      </a:r>
                    </a:p>
                  </a:txBody>
                  <a:tcPr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9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5</a:t>
                      </a:r>
                    </a:p>
                  </a:txBody>
                  <a:tcPr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/>
                        <a:t>6</a:t>
                      </a:r>
                    </a:p>
                  </a:txBody>
                  <a:tcPr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2849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9</a:t>
                      </a:r>
                    </a:p>
                  </a:txBody>
                  <a:tcP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/>
                        <a:t>6</a:t>
                      </a:r>
                    </a:p>
                  </a:txBody>
                  <a:tcP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1</a:t>
                      </a:r>
                    </a:p>
                  </a:txBody>
                  <a:tcPr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5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3</a:t>
                      </a:r>
                    </a:p>
                  </a:txBody>
                  <a:tcP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7</a:t>
                      </a:r>
                    </a:p>
                  </a:txBody>
                  <a:tcPr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/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/>
                        <a:t>8</a:t>
                      </a:r>
                    </a:p>
                  </a:txBody>
                  <a:tcP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4</a:t>
                      </a:r>
                    </a:p>
                  </a:txBody>
                  <a:tcP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3008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7</a:t>
                      </a:r>
                    </a:p>
                  </a:txBody>
                  <a:tcPr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/>
                        <a:t>4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/>
                        <a:t>9</a:t>
                      </a:r>
                    </a:p>
                  </a:txBody>
                  <a:tcPr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8722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5</a:t>
                      </a:r>
                    </a:p>
                  </a:txBody>
                  <a:tcPr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6</a:t>
                      </a:r>
                    </a:p>
                  </a:txBody>
                  <a:tcPr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074702"/>
                  </a:ext>
                </a:extLst>
              </a:tr>
            </a:tbl>
          </a:graphicData>
        </a:graphic>
      </p:graphicFrame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3B97D307-0A54-C925-E3D1-A812E6390D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2133596"/>
              </p:ext>
            </p:extLst>
          </p:nvPr>
        </p:nvGraphicFramePr>
        <p:xfrm>
          <a:off x="6844890" y="3849619"/>
          <a:ext cx="3337200" cy="18542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70800">
                  <a:extLst>
                    <a:ext uri="{9D8B030D-6E8A-4147-A177-3AD203B41FA5}">
                      <a16:colId xmlns:a16="http://schemas.microsoft.com/office/drawing/2014/main" val="930138300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998836344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109647308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1195777435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4237877928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1471667462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705217016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77311893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3071332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6</a:t>
                      </a:r>
                    </a:p>
                  </a:txBody>
                  <a:tcPr>
                    <a:lnR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/>
                        <a:t>8</a:t>
                      </a:r>
                    </a:p>
                  </a:txBody>
                  <a:tcPr>
                    <a:lnL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/>
                        <a:t>3</a:t>
                      </a:r>
                    </a:p>
                  </a:txBody>
                  <a:tcPr>
                    <a:lnR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7</a:t>
                      </a:r>
                    </a:p>
                  </a:txBody>
                  <a:tcPr>
                    <a:lnL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912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/>
                        <a:t>7</a:t>
                      </a:r>
                    </a:p>
                  </a:txBody>
                  <a:tcPr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1</a:t>
                      </a:r>
                    </a:p>
                  </a:txBody>
                  <a:tcPr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3</a:t>
                      </a:r>
                    </a:p>
                  </a:txBody>
                  <a:tcPr>
                    <a:lnR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8</a:t>
                      </a:r>
                    </a:p>
                  </a:txBody>
                  <a:tcPr>
                    <a:lnL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/>
                        <a:t>2</a:t>
                      </a:r>
                    </a:p>
                  </a:txBody>
                  <a:tcPr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4</a:t>
                      </a:r>
                    </a:p>
                  </a:txBody>
                  <a:tcPr>
                    <a:lnR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9</a:t>
                      </a:r>
                    </a:p>
                  </a:txBody>
                  <a:tcPr>
                    <a:lnL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5</a:t>
                      </a:r>
                    </a:p>
                  </a:txBody>
                  <a:tcPr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/>
                        <a:t>6</a:t>
                      </a:r>
                    </a:p>
                  </a:txBody>
                  <a:tcPr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1110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9</a:t>
                      </a:r>
                    </a:p>
                  </a:txBody>
                  <a:tcPr>
                    <a:lnT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/>
                        <a:t>6</a:t>
                      </a:r>
                    </a:p>
                  </a:txBody>
                  <a:tcPr>
                    <a:lnT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1</a:t>
                      </a:r>
                    </a:p>
                  </a:txBody>
                  <a:tcPr>
                    <a:lnR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5</a:t>
                      </a:r>
                    </a:p>
                  </a:txBody>
                  <a:tcPr>
                    <a:lnL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3</a:t>
                      </a:r>
                    </a:p>
                  </a:txBody>
                  <a:tcPr>
                    <a:lnT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7</a:t>
                      </a:r>
                    </a:p>
                  </a:txBody>
                  <a:tcPr>
                    <a:lnR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/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/>
                        <a:t>8</a:t>
                      </a:r>
                    </a:p>
                  </a:txBody>
                  <a:tcPr>
                    <a:lnT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4</a:t>
                      </a:r>
                    </a:p>
                  </a:txBody>
                  <a:tcPr>
                    <a:lnT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01385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7</a:t>
                      </a:r>
                    </a:p>
                  </a:txBody>
                  <a:tcPr>
                    <a:lnR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/>
                        <a:t>4</a:t>
                      </a:r>
                    </a:p>
                  </a:txBody>
                  <a:tcPr>
                    <a:lnL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/>
                        <a:t>9</a:t>
                      </a:r>
                    </a:p>
                  </a:txBody>
                  <a:tcPr>
                    <a:lnR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7416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5</a:t>
                      </a:r>
                    </a:p>
                  </a:txBody>
                  <a:tcPr>
                    <a:lnR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3</a:t>
                      </a:r>
                    </a:p>
                  </a:txBody>
                  <a:tcPr>
                    <a:lnR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061812"/>
                  </a:ext>
                </a:extLst>
              </a:tr>
            </a:tbl>
          </a:graphicData>
        </a:graphic>
      </p:graphicFrame>
      <p:sp>
        <p:nvSpPr>
          <p:cNvPr id="11" name="CuadroTexto 10">
            <a:extLst>
              <a:ext uri="{FF2B5EF4-FFF2-40B4-BE49-F238E27FC236}">
                <a16:creationId xmlns:a16="http://schemas.microsoft.com/office/drawing/2014/main" id="{339FB583-8837-491A-FF59-FAAE09653CCF}"/>
              </a:ext>
            </a:extLst>
          </p:cNvPr>
          <p:cNvSpPr txBox="1"/>
          <p:nvPr/>
        </p:nvSpPr>
        <p:spPr>
          <a:xfrm>
            <a:off x="2317136" y="1825625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noProof="0" dirty="0"/>
              <a:t>Madre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D6E70E8-DA95-D558-AF0A-32363F89D5BE}"/>
              </a:ext>
            </a:extLst>
          </p:cNvPr>
          <p:cNvSpPr txBox="1"/>
          <p:nvPr/>
        </p:nvSpPr>
        <p:spPr>
          <a:xfrm>
            <a:off x="6844890" y="1825625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noProof="0" dirty="0"/>
              <a:t>Padre</a:t>
            </a:r>
          </a:p>
        </p:txBody>
      </p:sp>
    </p:spTree>
    <p:extLst>
      <p:ext uri="{BB962C8B-B14F-4D97-AF65-F5344CB8AC3E}">
        <p14:creationId xmlns:p14="http://schemas.microsoft.com/office/powerpoint/2010/main" val="35242113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947B42-8A63-771A-8DCA-0311DB473E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64368B-DB3F-A10C-709E-8EFFF2E7A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noProof="0" dirty="0"/>
              <a:t>Cruzamiento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C5EDA7-CDAB-F94B-E955-271C5A633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noProof="0" dirty="0"/>
              <a:t>Aplicaciones Avanzadas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A57415E-D2B4-46D9-74A0-7D02243DC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s-MX" noProof="0" smtClean="0"/>
              <a:t>41</a:t>
            </a:fld>
            <a:endParaRPr lang="es-MX" noProof="0" dirty="0"/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A0EF8B9F-5A85-967D-E2C6-55BBCDE818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4004811"/>
              </p:ext>
            </p:extLst>
          </p:nvPr>
        </p:nvGraphicFramePr>
        <p:xfrm>
          <a:off x="2317136" y="2359509"/>
          <a:ext cx="3337200" cy="14833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70800">
                  <a:extLst>
                    <a:ext uri="{9D8B030D-6E8A-4147-A177-3AD203B41FA5}">
                      <a16:colId xmlns:a16="http://schemas.microsoft.com/office/drawing/2014/main" val="1662650581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983623349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1386654939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3599429754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246049725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459281298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424225201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80582929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4409218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4</a:t>
                      </a:r>
                    </a:p>
                  </a:txBody>
                  <a:tcPr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6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8</a:t>
                      </a:r>
                    </a:p>
                  </a:txBody>
                  <a:tcPr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9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288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2</a:t>
                      </a:r>
                    </a:p>
                  </a:txBody>
                  <a:tcPr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/>
                        <a:t>5</a:t>
                      </a:r>
                    </a:p>
                  </a:txBody>
                  <a:tcPr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9680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4</a:t>
                      </a:r>
                    </a:p>
                  </a:txBody>
                  <a:tcPr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/>
                        <a:t>9</a:t>
                      </a:r>
                    </a:p>
                  </a:txBody>
                  <a:tcPr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/>
                        <a:t>8</a:t>
                      </a:r>
                    </a:p>
                  </a:txBody>
                  <a:tcPr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2</a:t>
                      </a:r>
                    </a:p>
                  </a:txBody>
                  <a:tcPr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1</a:t>
                      </a:r>
                    </a:p>
                  </a:txBody>
                  <a:tcPr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5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/>
                        <a:t>6</a:t>
                      </a:r>
                    </a:p>
                  </a:txBody>
                  <a:tcPr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7</a:t>
                      </a:r>
                    </a:p>
                  </a:txBody>
                  <a:tcPr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0577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/>
                        <a:t>8</a:t>
                      </a:r>
                    </a:p>
                  </a:txBody>
                  <a:tcP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5</a:t>
                      </a:r>
                    </a:p>
                  </a:txBody>
                  <a:tcP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9</a:t>
                      </a:r>
                    </a:p>
                  </a:txBody>
                  <a:tcPr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7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/>
                        <a:t>6</a:t>
                      </a:r>
                    </a:p>
                  </a:txBody>
                  <a:tcP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1</a:t>
                      </a:r>
                    </a:p>
                  </a:txBody>
                  <a:tcPr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4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2</a:t>
                      </a:r>
                    </a:p>
                  </a:txBody>
                  <a:tcP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/>
                        <a:t>3</a:t>
                      </a:r>
                    </a:p>
                  </a:txBody>
                  <a:tcP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44826969"/>
                  </a:ext>
                </a:extLst>
              </a:tr>
            </a:tbl>
          </a:graphicData>
        </a:graphic>
      </p:graphicFrame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110DF5D6-9441-1EDA-7FE3-161ADA4073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316913"/>
              </p:ext>
            </p:extLst>
          </p:nvPr>
        </p:nvGraphicFramePr>
        <p:xfrm>
          <a:off x="6844890" y="2359509"/>
          <a:ext cx="3337200" cy="14833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70800">
                  <a:extLst>
                    <a:ext uri="{9D8B030D-6E8A-4147-A177-3AD203B41FA5}">
                      <a16:colId xmlns:a16="http://schemas.microsoft.com/office/drawing/2014/main" val="1662650581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983623349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1386654939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3599429754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246049725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459281298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424225201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80582929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4409218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4</a:t>
                      </a:r>
                    </a:p>
                  </a:txBody>
                  <a:tcPr>
                    <a:lnR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6</a:t>
                      </a:r>
                    </a:p>
                  </a:txBody>
                  <a:tcPr>
                    <a:lnL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8</a:t>
                      </a:r>
                    </a:p>
                  </a:txBody>
                  <a:tcPr>
                    <a:lnR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9</a:t>
                      </a:r>
                    </a:p>
                  </a:txBody>
                  <a:tcPr>
                    <a:lnL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288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2</a:t>
                      </a:r>
                    </a:p>
                  </a:txBody>
                  <a:tcPr>
                    <a:lnR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/>
                        <a:t>5</a:t>
                      </a:r>
                    </a:p>
                  </a:txBody>
                  <a:tcPr>
                    <a:lnR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9680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1</a:t>
                      </a:r>
                    </a:p>
                  </a:txBody>
                  <a:tcPr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/>
                        <a:t>9</a:t>
                      </a:r>
                    </a:p>
                  </a:txBody>
                  <a:tcPr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/>
                        <a:t>8</a:t>
                      </a:r>
                    </a:p>
                  </a:txBody>
                  <a:tcPr>
                    <a:lnR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4</a:t>
                      </a:r>
                    </a:p>
                  </a:txBody>
                  <a:tcPr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1</a:t>
                      </a:r>
                    </a:p>
                  </a:txBody>
                  <a:tcPr>
                    <a:lnR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5</a:t>
                      </a:r>
                    </a:p>
                  </a:txBody>
                  <a:tcPr>
                    <a:lnL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/>
                        <a:t>6</a:t>
                      </a:r>
                    </a:p>
                  </a:txBody>
                  <a:tcPr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7</a:t>
                      </a:r>
                    </a:p>
                  </a:txBody>
                  <a:tcPr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0577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/>
                        <a:t>8</a:t>
                      </a:r>
                    </a:p>
                  </a:txBody>
                  <a:tcPr>
                    <a:lnT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5</a:t>
                      </a:r>
                    </a:p>
                  </a:txBody>
                  <a:tcPr>
                    <a:lnT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9</a:t>
                      </a:r>
                    </a:p>
                  </a:txBody>
                  <a:tcPr>
                    <a:lnR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7</a:t>
                      </a:r>
                    </a:p>
                  </a:txBody>
                  <a:tcPr>
                    <a:lnL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/>
                        <a:t>6</a:t>
                      </a:r>
                    </a:p>
                  </a:txBody>
                  <a:tcPr>
                    <a:lnT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1</a:t>
                      </a:r>
                    </a:p>
                  </a:txBody>
                  <a:tcPr>
                    <a:lnR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4</a:t>
                      </a:r>
                    </a:p>
                  </a:txBody>
                  <a:tcPr>
                    <a:lnL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2</a:t>
                      </a:r>
                    </a:p>
                  </a:txBody>
                  <a:tcPr>
                    <a:lnT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/>
                        <a:t>3</a:t>
                      </a:r>
                    </a:p>
                  </a:txBody>
                  <a:tcPr>
                    <a:lnT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44826969"/>
                  </a:ext>
                </a:extLst>
              </a:tr>
            </a:tbl>
          </a:graphicData>
        </a:graphic>
      </p:graphicFrame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200750B3-1757-E260-59AE-E8618BD8EA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370064"/>
              </p:ext>
            </p:extLst>
          </p:nvPr>
        </p:nvGraphicFramePr>
        <p:xfrm>
          <a:off x="2317136" y="4141743"/>
          <a:ext cx="3337200" cy="18542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70800">
                  <a:extLst>
                    <a:ext uri="{9D8B030D-6E8A-4147-A177-3AD203B41FA5}">
                      <a16:colId xmlns:a16="http://schemas.microsoft.com/office/drawing/2014/main" val="3665358941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3700609692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3571498402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3974031454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3917116236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225216458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1308479654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1129101180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7609654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6</a:t>
                      </a:r>
                    </a:p>
                  </a:txBody>
                  <a:tcPr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/>
                        <a:t>8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/>
                        <a:t>3</a:t>
                      </a:r>
                    </a:p>
                  </a:txBody>
                  <a:tcPr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7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0752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/>
                        <a:t>7</a:t>
                      </a:r>
                    </a:p>
                  </a:txBody>
                  <a:tcPr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1</a:t>
                      </a:r>
                    </a:p>
                  </a:txBody>
                  <a:tcPr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3</a:t>
                      </a:r>
                    </a:p>
                  </a:txBody>
                  <a:tcPr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8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/>
                        <a:t>2</a:t>
                      </a:r>
                    </a:p>
                  </a:txBody>
                  <a:tcPr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4</a:t>
                      </a:r>
                    </a:p>
                  </a:txBody>
                  <a:tcPr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9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5</a:t>
                      </a:r>
                    </a:p>
                  </a:txBody>
                  <a:tcPr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/>
                        <a:t>6</a:t>
                      </a:r>
                    </a:p>
                  </a:txBody>
                  <a:tcPr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2849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9</a:t>
                      </a:r>
                    </a:p>
                  </a:txBody>
                  <a:tcP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/>
                        <a:t>6</a:t>
                      </a:r>
                    </a:p>
                  </a:txBody>
                  <a:tcP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1</a:t>
                      </a:r>
                    </a:p>
                  </a:txBody>
                  <a:tcPr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5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3</a:t>
                      </a:r>
                    </a:p>
                  </a:txBody>
                  <a:tcP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7</a:t>
                      </a:r>
                    </a:p>
                  </a:txBody>
                  <a:tcPr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/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/>
                        <a:t>8</a:t>
                      </a:r>
                    </a:p>
                  </a:txBody>
                  <a:tcP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4</a:t>
                      </a:r>
                    </a:p>
                  </a:txBody>
                  <a:tcP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3008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7</a:t>
                      </a:r>
                    </a:p>
                  </a:txBody>
                  <a:tcPr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/>
                        <a:t>4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/>
                        <a:t>9</a:t>
                      </a:r>
                    </a:p>
                  </a:txBody>
                  <a:tcPr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8722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5</a:t>
                      </a:r>
                    </a:p>
                  </a:txBody>
                  <a:tcPr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6</a:t>
                      </a:r>
                    </a:p>
                  </a:txBody>
                  <a:tcPr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074702"/>
                  </a:ext>
                </a:extLst>
              </a:tr>
            </a:tbl>
          </a:graphicData>
        </a:graphic>
      </p:graphicFrame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204F96B9-9965-65A4-25F1-C19CD20321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2797374"/>
              </p:ext>
            </p:extLst>
          </p:nvPr>
        </p:nvGraphicFramePr>
        <p:xfrm>
          <a:off x="6844890" y="4141743"/>
          <a:ext cx="3337200" cy="18542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70800">
                  <a:extLst>
                    <a:ext uri="{9D8B030D-6E8A-4147-A177-3AD203B41FA5}">
                      <a16:colId xmlns:a16="http://schemas.microsoft.com/office/drawing/2014/main" val="930138300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998836344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109647308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1195777435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4237877928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1471667462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705217016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77311893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3071332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6</a:t>
                      </a:r>
                    </a:p>
                  </a:txBody>
                  <a:tcPr>
                    <a:lnR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/>
                        <a:t>8</a:t>
                      </a:r>
                    </a:p>
                  </a:txBody>
                  <a:tcPr>
                    <a:lnL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/>
                        <a:t>3</a:t>
                      </a:r>
                    </a:p>
                  </a:txBody>
                  <a:tcPr>
                    <a:lnR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7</a:t>
                      </a:r>
                    </a:p>
                  </a:txBody>
                  <a:tcPr>
                    <a:lnL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912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/>
                        <a:t>7</a:t>
                      </a:r>
                    </a:p>
                  </a:txBody>
                  <a:tcPr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1</a:t>
                      </a:r>
                    </a:p>
                  </a:txBody>
                  <a:tcPr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3</a:t>
                      </a:r>
                    </a:p>
                  </a:txBody>
                  <a:tcPr>
                    <a:lnR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8</a:t>
                      </a:r>
                    </a:p>
                  </a:txBody>
                  <a:tcPr>
                    <a:lnL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/>
                        <a:t>2</a:t>
                      </a:r>
                    </a:p>
                  </a:txBody>
                  <a:tcPr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4</a:t>
                      </a:r>
                    </a:p>
                  </a:txBody>
                  <a:tcPr>
                    <a:lnR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9</a:t>
                      </a:r>
                    </a:p>
                  </a:txBody>
                  <a:tcPr>
                    <a:lnL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5</a:t>
                      </a:r>
                    </a:p>
                  </a:txBody>
                  <a:tcPr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/>
                        <a:t>6</a:t>
                      </a:r>
                    </a:p>
                  </a:txBody>
                  <a:tcPr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1110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9</a:t>
                      </a:r>
                    </a:p>
                  </a:txBody>
                  <a:tcPr>
                    <a:lnT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/>
                        <a:t>6</a:t>
                      </a:r>
                    </a:p>
                  </a:txBody>
                  <a:tcPr>
                    <a:lnT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1</a:t>
                      </a:r>
                    </a:p>
                  </a:txBody>
                  <a:tcPr>
                    <a:lnR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5</a:t>
                      </a:r>
                    </a:p>
                  </a:txBody>
                  <a:tcPr>
                    <a:lnL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3</a:t>
                      </a:r>
                    </a:p>
                  </a:txBody>
                  <a:tcPr>
                    <a:lnT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7</a:t>
                      </a:r>
                    </a:p>
                  </a:txBody>
                  <a:tcPr>
                    <a:lnR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/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/>
                        <a:t>8</a:t>
                      </a:r>
                    </a:p>
                  </a:txBody>
                  <a:tcPr>
                    <a:lnT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4</a:t>
                      </a:r>
                    </a:p>
                  </a:txBody>
                  <a:tcPr>
                    <a:lnT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01385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7</a:t>
                      </a:r>
                    </a:p>
                  </a:txBody>
                  <a:tcPr>
                    <a:lnR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/>
                        <a:t>4</a:t>
                      </a:r>
                    </a:p>
                  </a:txBody>
                  <a:tcPr>
                    <a:lnL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/>
                        <a:t>9</a:t>
                      </a:r>
                    </a:p>
                  </a:txBody>
                  <a:tcPr>
                    <a:lnR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7416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5</a:t>
                      </a:r>
                    </a:p>
                  </a:txBody>
                  <a:tcPr>
                    <a:lnR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3</a:t>
                      </a:r>
                    </a:p>
                  </a:txBody>
                  <a:tcPr>
                    <a:lnR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061812"/>
                  </a:ext>
                </a:extLst>
              </a:tr>
            </a:tbl>
          </a:graphicData>
        </a:graphic>
      </p:graphicFrame>
      <p:sp>
        <p:nvSpPr>
          <p:cNvPr id="11" name="CuadroTexto 10">
            <a:extLst>
              <a:ext uri="{FF2B5EF4-FFF2-40B4-BE49-F238E27FC236}">
                <a16:creationId xmlns:a16="http://schemas.microsoft.com/office/drawing/2014/main" id="{3929D21E-D174-4D7C-9A5A-AD83AD8200F7}"/>
              </a:ext>
            </a:extLst>
          </p:cNvPr>
          <p:cNvSpPr txBox="1"/>
          <p:nvPr/>
        </p:nvSpPr>
        <p:spPr>
          <a:xfrm>
            <a:off x="2317136" y="1825625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noProof="0" dirty="0"/>
              <a:t>Madre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245D1AD-EFBE-35C7-7777-D04F736CF42F}"/>
              </a:ext>
            </a:extLst>
          </p:cNvPr>
          <p:cNvSpPr txBox="1"/>
          <p:nvPr/>
        </p:nvSpPr>
        <p:spPr>
          <a:xfrm>
            <a:off x="6844890" y="1825625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noProof="0" dirty="0"/>
              <a:t>Padre</a:t>
            </a:r>
          </a:p>
        </p:txBody>
      </p:sp>
    </p:spTree>
    <p:extLst>
      <p:ext uri="{BB962C8B-B14F-4D97-AF65-F5344CB8AC3E}">
        <p14:creationId xmlns:p14="http://schemas.microsoft.com/office/powerpoint/2010/main" val="22577945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C2EC1A-7D4F-F3DD-D5B5-6795E980B9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E1AB17-925E-559E-6352-6C11E1F05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noProof="0" dirty="0"/>
              <a:t>Cruzamiento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D6B6C80-9EA4-96F2-90F4-9A87CB5E7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noProof="0" dirty="0"/>
              <a:t>Aplicaciones Avanzadas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434C5CD-D0F7-7113-0AD9-6C570BA64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s-MX" noProof="0" smtClean="0"/>
              <a:t>42</a:t>
            </a:fld>
            <a:endParaRPr lang="es-MX" noProof="0" dirty="0"/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60852EEF-46F3-53E6-4506-5D8ACE0B82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1358501"/>
              </p:ext>
            </p:extLst>
          </p:nvPr>
        </p:nvGraphicFramePr>
        <p:xfrm>
          <a:off x="2317136" y="2359509"/>
          <a:ext cx="3337200" cy="14833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70800">
                  <a:extLst>
                    <a:ext uri="{9D8B030D-6E8A-4147-A177-3AD203B41FA5}">
                      <a16:colId xmlns:a16="http://schemas.microsoft.com/office/drawing/2014/main" val="1662650581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983623349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1386654939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3599429754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246049725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459281298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424225201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80582929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4409218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4</a:t>
                      </a:r>
                    </a:p>
                  </a:txBody>
                  <a:tcPr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6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8</a:t>
                      </a:r>
                    </a:p>
                  </a:txBody>
                  <a:tcPr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9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288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2</a:t>
                      </a:r>
                    </a:p>
                  </a:txBody>
                  <a:tcPr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/>
                        <a:t>5</a:t>
                      </a:r>
                    </a:p>
                  </a:txBody>
                  <a:tcPr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9680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4</a:t>
                      </a:r>
                    </a:p>
                  </a:txBody>
                  <a:tcPr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/>
                        <a:t>9</a:t>
                      </a:r>
                    </a:p>
                  </a:txBody>
                  <a:tcPr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/>
                        <a:t>8</a:t>
                      </a:r>
                    </a:p>
                  </a:txBody>
                  <a:tcPr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2</a:t>
                      </a:r>
                    </a:p>
                  </a:txBody>
                  <a:tcPr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1</a:t>
                      </a:r>
                    </a:p>
                  </a:txBody>
                  <a:tcPr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5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/>
                        <a:t>6</a:t>
                      </a:r>
                    </a:p>
                  </a:txBody>
                  <a:tcPr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7</a:t>
                      </a:r>
                    </a:p>
                  </a:txBody>
                  <a:tcPr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0577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/>
                        <a:t>8</a:t>
                      </a:r>
                    </a:p>
                  </a:txBody>
                  <a:tcP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5</a:t>
                      </a:r>
                    </a:p>
                  </a:txBody>
                  <a:tcP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9</a:t>
                      </a:r>
                    </a:p>
                  </a:txBody>
                  <a:tcPr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7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/>
                        <a:t>6</a:t>
                      </a:r>
                    </a:p>
                  </a:txBody>
                  <a:tcP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1</a:t>
                      </a:r>
                    </a:p>
                  </a:txBody>
                  <a:tcPr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4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2</a:t>
                      </a:r>
                    </a:p>
                  </a:txBody>
                  <a:tcP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/>
                        <a:t>3</a:t>
                      </a:r>
                    </a:p>
                  </a:txBody>
                  <a:tcP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44826969"/>
                  </a:ext>
                </a:extLst>
              </a:tr>
            </a:tbl>
          </a:graphicData>
        </a:graphic>
      </p:graphicFrame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38710E4B-8F69-C6F4-3332-6E668CB447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9402815"/>
              </p:ext>
            </p:extLst>
          </p:nvPr>
        </p:nvGraphicFramePr>
        <p:xfrm>
          <a:off x="6844890" y="2359509"/>
          <a:ext cx="3337200" cy="14833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70800">
                  <a:extLst>
                    <a:ext uri="{9D8B030D-6E8A-4147-A177-3AD203B41FA5}">
                      <a16:colId xmlns:a16="http://schemas.microsoft.com/office/drawing/2014/main" val="1662650581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983623349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1386654939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3599429754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246049725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459281298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424225201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80582929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4409218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4</a:t>
                      </a:r>
                    </a:p>
                  </a:txBody>
                  <a:tcPr>
                    <a:lnR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6</a:t>
                      </a:r>
                    </a:p>
                  </a:txBody>
                  <a:tcPr>
                    <a:lnL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8</a:t>
                      </a:r>
                    </a:p>
                  </a:txBody>
                  <a:tcPr>
                    <a:lnR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9</a:t>
                      </a:r>
                    </a:p>
                  </a:txBody>
                  <a:tcPr>
                    <a:lnL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288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2</a:t>
                      </a:r>
                    </a:p>
                  </a:txBody>
                  <a:tcPr>
                    <a:lnR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/>
                        <a:t>5</a:t>
                      </a:r>
                    </a:p>
                  </a:txBody>
                  <a:tcPr>
                    <a:lnR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9680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1</a:t>
                      </a:r>
                    </a:p>
                  </a:txBody>
                  <a:tcPr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/>
                        <a:t>9</a:t>
                      </a:r>
                    </a:p>
                  </a:txBody>
                  <a:tcPr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/>
                        <a:t>8</a:t>
                      </a:r>
                    </a:p>
                  </a:txBody>
                  <a:tcPr>
                    <a:lnR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4</a:t>
                      </a:r>
                    </a:p>
                  </a:txBody>
                  <a:tcPr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1</a:t>
                      </a:r>
                    </a:p>
                  </a:txBody>
                  <a:tcPr>
                    <a:lnR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5</a:t>
                      </a:r>
                    </a:p>
                  </a:txBody>
                  <a:tcPr>
                    <a:lnL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/>
                        <a:t>6</a:t>
                      </a:r>
                    </a:p>
                  </a:txBody>
                  <a:tcPr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7</a:t>
                      </a:r>
                    </a:p>
                  </a:txBody>
                  <a:tcPr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0577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/>
                        <a:t>8</a:t>
                      </a:r>
                    </a:p>
                  </a:txBody>
                  <a:tcPr>
                    <a:lnT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5</a:t>
                      </a:r>
                    </a:p>
                  </a:txBody>
                  <a:tcPr>
                    <a:lnT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9</a:t>
                      </a:r>
                    </a:p>
                  </a:txBody>
                  <a:tcPr>
                    <a:lnR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7</a:t>
                      </a:r>
                    </a:p>
                  </a:txBody>
                  <a:tcPr>
                    <a:lnL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/>
                        <a:t>6</a:t>
                      </a:r>
                    </a:p>
                  </a:txBody>
                  <a:tcPr>
                    <a:lnT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1</a:t>
                      </a:r>
                    </a:p>
                  </a:txBody>
                  <a:tcPr>
                    <a:lnR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4</a:t>
                      </a:r>
                    </a:p>
                  </a:txBody>
                  <a:tcPr>
                    <a:lnL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2</a:t>
                      </a:r>
                    </a:p>
                  </a:txBody>
                  <a:tcPr>
                    <a:lnT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/>
                        <a:t>3</a:t>
                      </a:r>
                    </a:p>
                  </a:txBody>
                  <a:tcPr>
                    <a:lnT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44826969"/>
                  </a:ext>
                </a:extLst>
              </a:tr>
            </a:tbl>
          </a:graphicData>
        </a:graphic>
      </p:graphicFrame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63FCC673-FC2F-867E-F72C-C3AC59B910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209822"/>
              </p:ext>
            </p:extLst>
          </p:nvPr>
        </p:nvGraphicFramePr>
        <p:xfrm>
          <a:off x="6844890" y="4141743"/>
          <a:ext cx="3337200" cy="18542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70800">
                  <a:extLst>
                    <a:ext uri="{9D8B030D-6E8A-4147-A177-3AD203B41FA5}">
                      <a16:colId xmlns:a16="http://schemas.microsoft.com/office/drawing/2014/main" val="3665358941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3700609692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3571498402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3974031454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3917116236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225216458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1308479654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1129101180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7609654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6</a:t>
                      </a:r>
                    </a:p>
                  </a:txBody>
                  <a:tcPr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/>
                        <a:t>8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/>
                        <a:t>3</a:t>
                      </a:r>
                    </a:p>
                  </a:txBody>
                  <a:tcPr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7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0752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/>
                        <a:t>7</a:t>
                      </a:r>
                    </a:p>
                  </a:txBody>
                  <a:tcPr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1</a:t>
                      </a:r>
                    </a:p>
                  </a:txBody>
                  <a:tcPr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3</a:t>
                      </a:r>
                    </a:p>
                  </a:txBody>
                  <a:tcPr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8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/>
                        <a:t>2</a:t>
                      </a:r>
                    </a:p>
                  </a:txBody>
                  <a:tcPr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4</a:t>
                      </a:r>
                    </a:p>
                  </a:txBody>
                  <a:tcPr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9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5</a:t>
                      </a:r>
                    </a:p>
                  </a:txBody>
                  <a:tcPr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/>
                        <a:t>6</a:t>
                      </a:r>
                    </a:p>
                  </a:txBody>
                  <a:tcPr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2849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9</a:t>
                      </a:r>
                    </a:p>
                  </a:txBody>
                  <a:tcP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/>
                        <a:t>6</a:t>
                      </a:r>
                    </a:p>
                  </a:txBody>
                  <a:tcP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1</a:t>
                      </a:r>
                    </a:p>
                  </a:txBody>
                  <a:tcPr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5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3</a:t>
                      </a:r>
                    </a:p>
                  </a:txBody>
                  <a:tcP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7</a:t>
                      </a:r>
                    </a:p>
                  </a:txBody>
                  <a:tcPr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/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/>
                        <a:t>8</a:t>
                      </a:r>
                    </a:p>
                  </a:txBody>
                  <a:tcP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4</a:t>
                      </a:r>
                    </a:p>
                  </a:txBody>
                  <a:tcP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3008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7</a:t>
                      </a:r>
                    </a:p>
                  </a:txBody>
                  <a:tcPr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/>
                        <a:t>4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/>
                        <a:t>9</a:t>
                      </a:r>
                    </a:p>
                  </a:txBody>
                  <a:tcPr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8722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5</a:t>
                      </a:r>
                    </a:p>
                  </a:txBody>
                  <a:tcPr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6</a:t>
                      </a:r>
                    </a:p>
                  </a:txBody>
                  <a:tcPr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074702"/>
                  </a:ext>
                </a:extLst>
              </a:tr>
            </a:tbl>
          </a:graphicData>
        </a:graphic>
      </p:graphicFrame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655D66AB-1C9A-1563-F7D2-0560741BAB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3489194"/>
              </p:ext>
            </p:extLst>
          </p:nvPr>
        </p:nvGraphicFramePr>
        <p:xfrm>
          <a:off x="2317136" y="4141743"/>
          <a:ext cx="3337200" cy="18542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70800">
                  <a:extLst>
                    <a:ext uri="{9D8B030D-6E8A-4147-A177-3AD203B41FA5}">
                      <a16:colId xmlns:a16="http://schemas.microsoft.com/office/drawing/2014/main" val="930138300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998836344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109647308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1195777435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4237877928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1471667462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705217016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077311893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3071332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6</a:t>
                      </a:r>
                    </a:p>
                  </a:txBody>
                  <a:tcPr>
                    <a:lnR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/>
                        <a:t>8</a:t>
                      </a:r>
                    </a:p>
                  </a:txBody>
                  <a:tcPr>
                    <a:lnL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/>
                        <a:t>3</a:t>
                      </a:r>
                    </a:p>
                  </a:txBody>
                  <a:tcPr>
                    <a:lnR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7</a:t>
                      </a:r>
                    </a:p>
                  </a:txBody>
                  <a:tcPr>
                    <a:lnL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912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/>
                        <a:t>7</a:t>
                      </a:r>
                    </a:p>
                  </a:txBody>
                  <a:tcPr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1</a:t>
                      </a:r>
                    </a:p>
                  </a:txBody>
                  <a:tcPr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3</a:t>
                      </a:r>
                    </a:p>
                  </a:txBody>
                  <a:tcPr>
                    <a:lnR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8</a:t>
                      </a:r>
                    </a:p>
                  </a:txBody>
                  <a:tcPr>
                    <a:lnL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/>
                        <a:t>2</a:t>
                      </a:r>
                    </a:p>
                  </a:txBody>
                  <a:tcPr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4</a:t>
                      </a:r>
                    </a:p>
                  </a:txBody>
                  <a:tcPr>
                    <a:lnR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9</a:t>
                      </a:r>
                    </a:p>
                  </a:txBody>
                  <a:tcPr>
                    <a:lnL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5</a:t>
                      </a:r>
                    </a:p>
                  </a:txBody>
                  <a:tcPr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/>
                        <a:t>6</a:t>
                      </a:r>
                    </a:p>
                  </a:txBody>
                  <a:tcPr>
                    <a:lnB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1110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9</a:t>
                      </a:r>
                    </a:p>
                  </a:txBody>
                  <a:tcPr>
                    <a:lnT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/>
                        <a:t>6</a:t>
                      </a:r>
                    </a:p>
                  </a:txBody>
                  <a:tcPr>
                    <a:lnT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1</a:t>
                      </a:r>
                    </a:p>
                  </a:txBody>
                  <a:tcPr>
                    <a:lnR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5</a:t>
                      </a:r>
                    </a:p>
                  </a:txBody>
                  <a:tcPr>
                    <a:lnL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3</a:t>
                      </a:r>
                    </a:p>
                  </a:txBody>
                  <a:tcPr>
                    <a:lnT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7</a:t>
                      </a:r>
                    </a:p>
                  </a:txBody>
                  <a:tcPr>
                    <a:lnR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/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/>
                        <a:t>8</a:t>
                      </a:r>
                    </a:p>
                  </a:txBody>
                  <a:tcPr>
                    <a:lnT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4</a:t>
                      </a:r>
                    </a:p>
                  </a:txBody>
                  <a:tcPr>
                    <a:lnT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01385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7</a:t>
                      </a:r>
                    </a:p>
                  </a:txBody>
                  <a:tcPr>
                    <a:lnR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/>
                        <a:t>4</a:t>
                      </a:r>
                    </a:p>
                  </a:txBody>
                  <a:tcPr>
                    <a:lnL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/>
                        <a:t>9</a:t>
                      </a:r>
                    </a:p>
                  </a:txBody>
                  <a:tcPr>
                    <a:lnR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7416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5</a:t>
                      </a:r>
                    </a:p>
                  </a:txBody>
                  <a:tcPr>
                    <a:lnR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3</a:t>
                      </a:r>
                    </a:p>
                  </a:txBody>
                  <a:tcPr>
                    <a:lnR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061812"/>
                  </a:ext>
                </a:extLst>
              </a:tr>
            </a:tbl>
          </a:graphicData>
        </a:graphic>
      </p:graphicFrame>
      <p:sp>
        <p:nvSpPr>
          <p:cNvPr id="11" name="CuadroTexto 10">
            <a:extLst>
              <a:ext uri="{FF2B5EF4-FFF2-40B4-BE49-F238E27FC236}">
                <a16:creationId xmlns:a16="http://schemas.microsoft.com/office/drawing/2014/main" id="{CEE6D374-D634-CFD1-DBF9-4FD322A97CBA}"/>
              </a:ext>
            </a:extLst>
          </p:cNvPr>
          <p:cNvSpPr txBox="1"/>
          <p:nvPr/>
        </p:nvSpPr>
        <p:spPr>
          <a:xfrm>
            <a:off x="2317136" y="1825625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noProof="0" dirty="0"/>
              <a:t>Hijo 1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AC83575C-7D00-B7ED-1F58-2612D6C7C301}"/>
              </a:ext>
            </a:extLst>
          </p:cNvPr>
          <p:cNvSpPr txBox="1"/>
          <p:nvPr/>
        </p:nvSpPr>
        <p:spPr>
          <a:xfrm>
            <a:off x="6844890" y="1825625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noProof="0" dirty="0"/>
              <a:t>Hijo 2</a:t>
            </a:r>
          </a:p>
        </p:txBody>
      </p:sp>
    </p:spTree>
    <p:extLst>
      <p:ext uri="{BB962C8B-B14F-4D97-AF65-F5344CB8AC3E}">
        <p14:creationId xmlns:p14="http://schemas.microsoft.com/office/powerpoint/2010/main" val="22343803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FF9AEF-BC44-3691-0419-0B3BF3D573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CDD3CA1F-A2D1-D95F-EE79-8BA5E73723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5061355"/>
              </p:ext>
            </p:extLst>
          </p:nvPr>
        </p:nvGraphicFramePr>
        <p:xfrm>
          <a:off x="6844890" y="2411931"/>
          <a:ext cx="3337200" cy="14833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70800">
                  <a:extLst>
                    <a:ext uri="{9D8B030D-6E8A-4147-A177-3AD203B41FA5}">
                      <a16:colId xmlns:a16="http://schemas.microsoft.com/office/drawing/2014/main" val="1662650581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983623349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1386654939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3599429754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246049725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459281298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424225201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80582929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4409218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4</a:t>
                      </a:r>
                    </a:p>
                  </a:txBody>
                  <a:tcPr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6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8</a:t>
                      </a:r>
                    </a:p>
                  </a:txBody>
                  <a:tcPr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9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288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2</a:t>
                      </a:r>
                    </a:p>
                  </a:txBody>
                  <a:tcPr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/>
                        <a:t>5</a:t>
                      </a:r>
                    </a:p>
                  </a:txBody>
                  <a:tcPr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9680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4</a:t>
                      </a:r>
                    </a:p>
                  </a:txBody>
                  <a:tcPr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/>
                        <a:t>9</a:t>
                      </a:r>
                    </a:p>
                  </a:txBody>
                  <a:tcPr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/>
                        <a:t>8</a:t>
                      </a:r>
                    </a:p>
                  </a:txBody>
                  <a:tcPr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2</a:t>
                      </a:r>
                    </a:p>
                  </a:txBody>
                  <a:tcPr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1</a:t>
                      </a:r>
                    </a:p>
                  </a:txBody>
                  <a:tcPr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5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/>
                        <a:t>6</a:t>
                      </a:r>
                    </a:p>
                  </a:txBody>
                  <a:tcPr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7</a:t>
                      </a:r>
                    </a:p>
                  </a:txBody>
                  <a:tcPr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0577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/>
                        <a:t>8</a:t>
                      </a:r>
                    </a:p>
                  </a:txBody>
                  <a:tcP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5</a:t>
                      </a:r>
                    </a:p>
                  </a:txBody>
                  <a:tcP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9</a:t>
                      </a:r>
                    </a:p>
                  </a:txBody>
                  <a:tcPr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7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/>
                        <a:t>6</a:t>
                      </a:r>
                    </a:p>
                  </a:txBody>
                  <a:tcP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1</a:t>
                      </a:r>
                    </a:p>
                  </a:txBody>
                  <a:tcPr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4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2</a:t>
                      </a:r>
                    </a:p>
                  </a:txBody>
                  <a:tcP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/>
                        <a:t>3</a:t>
                      </a:r>
                    </a:p>
                  </a:txBody>
                  <a:tcP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44826969"/>
                  </a:ext>
                </a:extLst>
              </a:tr>
            </a:tbl>
          </a:graphicData>
        </a:graphic>
      </p:graphicFrame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81F9A056-F85C-1EAF-30C2-968B956BAC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2712183"/>
              </p:ext>
            </p:extLst>
          </p:nvPr>
        </p:nvGraphicFramePr>
        <p:xfrm>
          <a:off x="6844890" y="4035825"/>
          <a:ext cx="3333430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70800">
                  <a:extLst>
                    <a:ext uri="{9D8B030D-6E8A-4147-A177-3AD203B41FA5}">
                      <a16:colId xmlns:a16="http://schemas.microsoft.com/office/drawing/2014/main" val="3665358941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3700609692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3571498402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3974031454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3917116236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225216458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1308479654"/>
                    </a:ext>
                  </a:extLst>
                </a:gridCol>
                <a:gridCol w="367030">
                  <a:extLst>
                    <a:ext uri="{9D8B030D-6E8A-4147-A177-3AD203B41FA5}">
                      <a16:colId xmlns:a16="http://schemas.microsoft.com/office/drawing/2014/main" val="1129101180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7609654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9</a:t>
                      </a:r>
                    </a:p>
                  </a:txBody>
                  <a:tcPr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/>
                        <a:t>8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/>
                        <a:t>3</a:t>
                      </a:r>
                    </a:p>
                  </a:txBody>
                  <a:tcPr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7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6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0752621"/>
                  </a:ext>
                </a:extLst>
              </a:tr>
            </a:tbl>
          </a:graphicData>
        </a:graphic>
      </p:graphicFrame>
      <p:sp>
        <p:nvSpPr>
          <p:cNvPr id="13" name="CuadroTexto 12">
            <a:extLst>
              <a:ext uri="{FF2B5EF4-FFF2-40B4-BE49-F238E27FC236}">
                <a16:creationId xmlns:a16="http://schemas.microsoft.com/office/drawing/2014/main" id="{CEB1B819-7394-A260-191B-6B470CB69010}"/>
              </a:ext>
            </a:extLst>
          </p:cNvPr>
          <p:cNvSpPr txBox="1"/>
          <p:nvPr/>
        </p:nvSpPr>
        <p:spPr>
          <a:xfrm>
            <a:off x="6844890" y="1878047"/>
            <a:ext cx="2273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noProof="0" dirty="0"/>
              <a:t>Cromosoma mutado</a:t>
            </a:r>
          </a:p>
        </p:txBody>
      </p:sp>
      <p:graphicFrame>
        <p:nvGraphicFramePr>
          <p:cNvPr id="14" name="Tabla 13">
            <a:extLst>
              <a:ext uri="{FF2B5EF4-FFF2-40B4-BE49-F238E27FC236}">
                <a16:creationId xmlns:a16="http://schemas.microsoft.com/office/drawing/2014/main" id="{DF0FCB19-C94E-F95D-40AD-8B849671EA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0103774"/>
              </p:ext>
            </p:extLst>
          </p:nvPr>
        </p:nvGraphicFramePr>
        <p:xfrm>
          <a:off x="6844890" y="4547200"/>
          <a:ext cx="3337200" cy="14833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70800">
                  <a:extLst>
                    <a:ext uri="{9D8B030D-6E8A-4147-A177-3AD203B41FA5}">
                      <a16:colId xmlns:a16="http://schemas.microsoft.com/office/drawing/2014/main" val="2813183323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1302308326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4062371876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1362980707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941940588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3855879090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469094181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12284018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32645140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/>
                        <a:t>7</a:t>
                      </a:r>
                    </a:p>
                  </a:txBody>
                  <a:tcPr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1</a:t>
                      </a:r>
                    </a:p>
                  </a:txBody>
                  <a:tcPr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3</a:t>
                      </a:r>
                    </a:p>
                  </a:txBody>
                  <a:tcPr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8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/>
                        <a:t>2</a:t>
                      </a:r>
                    </a:p>
                  </a:txBody>
                  <a:tcPr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4</a:t>
                      </a:r>
                    </a:p>
                  </a:txBody>
                  <a:tcPr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9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5</a:t>
                      </a:r>
                    </a:p>
                  </a:txBody>
                  <a:tcPr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/>
                        <a:t>6</a:t>
                      </a:r>
                    </a:p>
                  </a:txBody>
                  <a:tcPr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0069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9</a:t>
                      </a:r>
                    </a:p>
                  </a:txBody>
                  <a:tcP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/>
                        <a:t>6</a:t>
                      </a:r>
                    </a:p>
                  </a:txBody>
                  <a:tcP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1</a:t>
                      </a:r>
                    </a:p>
                  </a:txBody>
                  <a:tcPr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5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3</a:t>
                      </a:r>
                    </a:p>
                  </a:txBody>
                  <a:tcP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7</a:t>
                      </a:r>
                    </a:p>
                  </a:txBody>
                  <a:tcPr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/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/>
                        <a:t>8</a:t>
                      </a:r>
                    </a:p>
                  </a:txBody>
                  <a:tcP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4</a:t>
                      </a:r>
                    </a:p>
                  </a:txBody>
                  <a:tcP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242169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7</a:t>
                      </a:r>
                    </a:p>
                  </a:txBody>
                  <a:tcPr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/>
                        <a:t>4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/>
                        <a:t>9</a:t>
                      </a:r>
                    </a:p>
                  </a:txBody>
                  <a:tcPr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9063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5</a:t>
                      </a:r>
                    </a:p>
                  </a:txBody>
                  <a:tcPr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6</a:t>
                      </a:r>
                    </a:p>
                  </a:txBody>
                  <a:tcPr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9129991"/>
                  </a:ext>
                </a:extLst>
              </a:tr>
            </a:tbl>
          </a:graphicData>
        </a:graphic>
      </p:graphicFrame>
      <p:graphicFrame>
        <p:nvGraphicFramePr>
          <p:cNvPr id="15" name="Tabla 14">
            <a:extLst>
              <a:ext uri="{FF2B5EF4-FFF2-40B4-BE49-F238E27FC236}">
                <a16:creationId xmlns:a16="http://schemas.microsoft.com/office/drawing/2014/main" id="{095924C4-133D-8230-2C90-BA08287489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1298436"/>
              </p:ext>
            </p:extLst>
          </p:nvPr>
        </p:nvGraphicFramePr>
        <p:xfrm>
          <a:off x="2317136" y="2411931"/>
          <a:ext cx="3337200" cy="14833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70800">
                  <a:extLst>
                    <a:ext uri="{9D8B030D-6E8A-4147-A177-3AD203B41FA5}">
                      <a16:colId xmlns:a16="http://schemas.microsoft.com/office/drawing/2014/main" val="1662650581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983623349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1386654939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3599429754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246049725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459281298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424225201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80582929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4409218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4</a:t>
                      </a:r>
                    </a:p>
                  </a:txBody>
                  <a:tcPr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6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8</a:t>
                      </a:r>
                    </a:p>
                  </a:txBody>
                  <a:tcPr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9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288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2</a:t>
                      </a:r>
                    </a:p>
                  </a:txBody>
                  <a:tcPr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/>
                        <a:t>5</a:t>
                      </a:r>
                    </a:p>
                  </a:txBody>
                  <a:tcPr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9680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4</a:t>
                      </a:r>
                    </a:p>
                  </a:txBody>
                  <a:tcPr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/>
                        <a:t>9</a:t>
                      </a:r>
                    </a:p>
                  </a:txBody>
                  <a:tcPr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/>
                        <a:t>8</a:t>
                      </a:r>
                    </a:p>
                  </a:txBody>
                  <a:tcPr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2</a:t>
                      </a:r>
                    </a:p>
                  </a:txBody>
                  <a:tcPr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1</a:t>
                      </a:r>
                    </a:p>
                  </a:txBody>
                  <a:tcPr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5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/>
                        <a:t>6</a:t>
                      </a:r>
                    </a:p>
                  </a:txBody>
                  <a:tcPr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7</a:t>
                      </a:r>
                    </a:p>
                  </a:txBody>
                  <a:tcPr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0577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/>
                        <a:t>8</a:t>
                      </a:r>
                    </a:p>
                  </a:txBody>
                  <a:tcP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5</a:t>
                      </a:r>
                    </a:p>
                  </a:txBody>
                  <a:tcP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9</a:t>
                      </a:r>
                    </a:p>
                  </a:txBody>
                  <a:tcPr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7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/>
                        <a:t>6</a:t>
                      </a:r>
                    </a:p>
                  </a:txBody>
                  <a:tcP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1</a:t>
                      </a:r>
                    </a:p>
                  </a:txBody>
                  <a:tcPr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4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2</a:t>
                      </a:r>
                    </a:p>
                  </a:txBody>
                  <a:tcP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/>
                        <a:t>3</a:t>
                      </a:r>
                    </a:p>
                  </a:txBody>
                  <a:tcP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44826969"/>
                  </a:ext>
                </a:extLst>
              </a:tr>
            </a:tbl>
          </a:graphicData>
        </a:graphic>
      </p:graphicFrame>
      <p:graphicFrame>
        <p:nvGraphicFramePr>
          <p:cNvPr id="16" name="Tabla 15">
            <a:extLst>
              <a:ext uri="{FF2B5EF4-FFF2-40B4-BE49-F238E27FC236}">
                <a16:creationId xmlns:a16="http://schemas.microsoft.com/office/drawing/2014/main" id="{17CAA8A7-1B00-49AF-7D61-3BF764CA41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7325607"/>
              </p:ext>
            </p:extLst>
          </p:nvPr>
        </p:nvGraphicFramePr>
        <p:xfrm>
          <a:off x="2317136" y="4035825"/>
          <a:ext cx="3337200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70800">
                  <a:extLst>
                    <a:ext uri="{9D8B030D-6E8A-4147-A177-3AD203B41FA5}">
                      <a16:colId xmlns:a16="http://schemas.microsoft.com/office/drawing/2014/main" val="3665358941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3700609692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3571498402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3974031454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3917116236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2225216458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1308479654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1129101180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7609654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6</a:t>
                      </a:r>
                    </a:p>
                  </a:txBody>
                  <a:tcPr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/>
                        <a:t>8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/>
                        <a:t>3</a:t>
                      </a:r>
                    </a:p>
                  </a:txBody>
                  <a:tcPr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7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9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0752621"/>
                  </a:ext>
                </a:extLst>
              </a:tr>
            </a:tbl>
          </a:graphicData>
        </a:graphic>
      </p:graphicFrame>
      <p:sp>
        <p:nvSpPr>
          <p:cNvPr id="17" name="CuadroTexto 16">
            <a:extLst>
              <a:ext uri="{FF2B5EF4-FFF2-40B4-BE49-F238E27FC236}">
                <a16:creationId xmlns:a16="http://schemas.microsoft.com/office/drawing/2014/main" id="{2890D289-B0A0-67CD-2046-C6CD129BFF52}"/>
              </a:ext>
            </a:extLst>
          </p:cNvPr>
          <p:cNvSpPr txBox="1"/>
          <p:nvPr/>
        </p:nvSpPr>
        <p:spPr>
          <a:xfrm>
            <a:off x="2317136" y="1878047"/>
            <a:ext cx="2271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noProof="0" dirty="0"/>
              <a:t>Cromosoma original</a:t>
            </a:r>
          </a:p>
        </p:txBody>
      </p:sp>
      <p:graphicFrame>
        <p:nvGraphicFramePr>
          <p:cNvPr id="18" name="Tabla 17">
            <a:extLst>
              <a:ext uri="{FF2B5EF4-FFF2-40B4-BE49-F238E27FC236}">
                <a16:creationId xmlns:a16="http://schemas.microsoft.com/office/drawing/2014/main" id="{D3EE75FA-C338-BE26-581F-B9CEC619B8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7143180"/>
              </p:ext>
            </p:extLst>
          </p:nvPr>
        </p:nvGraphicFramePr>
        <p:xfrm>
          <a:off x="2317136" y="4547200"/>
          <a:ext cx="3337200" cy="14833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70800">
                  <a:extLst>
                    <a:ext uri="{9D8B030D-6E8A-4147-A177-3AD203B41FA5}">
                      <a16:colId xmlns:a16="http://schemas.microsoft.com/office/drawing/2014/main" val="2813183323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1302308326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4062371876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1362980707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941940588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3855879090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469094181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12284018"/>
                    </a:ext>
                  </a:extLst>
                </a:gridCol>
                <a:gridCol w="370800">
                  <a:extLst>
                    <a:ext uri="{9D8B030D-6E8A-4147-A177-3AD203B41FA5}">
                      <a16:colId xmlns:a16="http://schemas.microsoft.com/office/drawing/2014/main" val="32645140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/>
                        <a:t>7</a:t>
                      </a:r>
                    </a:p>
                  </a:txBody>
                  <a:tcPr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1</a:t>
                      </a:r>
                    </a:p>
                  </a:txBody>
                  <a:tcPr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3</a:t>
                      </a:r>
                    </a:p>
                  </a:txBody>
                  <a:tcPr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8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/>
                        <a:t>2</a:t>
                      </a:r>
                    </a:p>
                  </a:txBody>
                  <a:tcPr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4</a:t>
                      </a:r>
                    </a:p>
                  </a:txBody>
                  <a:tcPr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9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5</a:t>
                      </a:r>
                    </a:p>
                  </a:txBody>
                  <a:tcPr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/>
                        <a:t>6</a:t>
                      </a:r>
                    </a:p>
                  </a:txBody>
                  <a:tcPr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0069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9</a:t>
                      </a:r>
                    </a:p>
                  </a:txBody>
                  <a:tcP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/>
                        <a:t>6</a:t>
                      </a:r>
                    </a:p>
                  </a:txBody>
                  <a:tcP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1</a:t>
                      </a:r>
                    </a:p>
                  </a:txBody>
                  <a:tcPr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5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3</a:t>
                      </a:r>
                    </a:p>
                  </a:txBody>
                  <a:tcP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7</a:t>
                      </a:r>
                    </a:p>
                  </a:txBody>
                  <a:tcPr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/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/>
                        <a:t>8</a:t>
                      </a:r>
                    </a:p>
                  </a:txBody>
                  <a:tcP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4</a:t>
                      </a:r>
                    </a:p>
                  </a:txBody>
                  <a:tcP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242169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7</a:t>
                      </a:r>
                    </a:p>
                  </a:txBody>
                  <a:tcPr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/>
                        <a:t>4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/>
                        <a:t>9</a:t>
                      </a:r>
                    </a:p>
                  </a:txBody>
                  <a:tcPr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9063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5</a:t>
                      </a:r>
                    </a:p>
                  </a:txBody>
                  <a:tcPr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6</a:t>
                      </a:r>
                    </a:p>
                  </a:txBody>
                  <a:tcPr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0" noProof="0" dirty="0"/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noProof="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9129991"/>
                  </a:ext>
                </a:extLst>
              </a:tr>
            </a:tbl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C2D921DB-9BC6-F72D-911B-5757EF68B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noProof="0" dirty="0"/>
              <a:t>Mutación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B66279C-0FB2-89FD-1DD6-AEBBD75FC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noProof="0" dirty="0"/>
              <a:t>Aplicaciones Avanzadas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27275A3-684C-DA58-4B99-8E8722A28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s-MX" noProof="0" smtClean="0"/>
              <a:t>43</a:t>
            </a:fld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40488781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8702D8-28B6-0D6A-10B0-1B0378C8B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Otras Aplicaciones</a:t>
            </a:r>
          </a:p>
        </p:txBody>
      </p:sp>
      <p:graphicFrame>
        <p:nvGraphicFramePr>
          <p:cNvPr id="22" name="Marcador de contenido 2">
            <a:extLst>
              <a:ext uri="{FF2B5EF4-FFF2-40B4-BE49-F238E27FC236}">
                <a16:creationId xmlns:a16="http://schemas.microsoft.com/office/drawing/2014/main" id="{4ED97BB9-3231-8976-6A2E-F23A341512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1952149"/>
              </p:ext>
            </p:extLst>
          </p:nvPr>
        </p:nvGraphicFramePr>
        <p:xfrm>
          <a:off x="420624" y="1825625"/>
          <a:ext cx="10515600" cy="42063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A5548B1-2652-4703-0139-78DD7717E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Otras Aplicaciones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757475F-5C96-A636-7D30-06374D9D4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04806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4">
            <a:extLst>
              <a:ext uri="{FF2B5EF4-FFF2-40B4-BE49-F238E27FC236}">
                <a16:creationId xmlns:a16="http://schemas.microsoft.com/office/drawing/2014/main" id="{2ED6799D-4A30-4426-B1D1-73A16A53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8" name="Rectangle 16">
            <a:extLst>
              <a:ext uri="{FF2B5EF4-FFF2-40B4-BE49-F238E27FC236}">
                <a16:creationId xmlns:a16="http://schemas.microsoft.com/office/drawing/2014/main" id="{18D53964-75DB-47FC-995E-A11B07A07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9" name="Rectangle 18">
            <a:extLst>
              <a:ext uri="{FF2B5EF4-FFF2-40B4-BE49-F238E27FC236}">
                <a16:creationId xmlns:a16="http://schemas.microsoft.com/office/drawing/2014/main" id="{F01D54AB-1B89-42B2-90D1-A01C9152C4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F1F01D8-20F7-B951-284D-6B69E7C7A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898" y="302859"/>
            <a:ext cx="4548657" cy="2882980"/>
          </a:xfrm>
        </p:spPr>
        <p:txBody>
          <a:bodyPr anchor="b">
            <a:normAutofit/>
          </a:bodyPr>
          <a:lstStyle/>
          <a:p>
            <a:r>
              <a:rPr lang="es-MX" sz="4800" dirty="0"/>
              <a:t>Códigos Desarrollados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B94DBD-1BA5-1CD1-15A9-90F03A686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4676" y="-14198"/>
            <a:ext cx="685800" cy="6858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BE69E03-4804-4553-A1EC-F089884EF50F}" type="slidenum">
              <a:rPr lang="en-US" smtClean="0"/>
              <a:pPr>
                <a:spcAft>
                  <a:spcPts val="600"/>
                </a:spcAft>
              </a:pPr>
              <a:t>45</a:t>
            </a:fld>
            <a:endParaRPr lang="en-US"/>
          </a:p>
        </p:txBody>
      </p:sp>
      <p:sp>
        <p:nvSpPr>
          <p:cNvPr id="30" name="Content Placeholder 11">
            <a:extLst>
              <a:ext uri="{FF2B5EF4-FFF2-40B4-BE49-F238E27FC236}">
                <a16:creationId xmlns:a16="http://schemas.microsoft.com/office/drawing/2014/main" id="{6BB1A3E5-2C0A-EB1C-70E8-5C27B6D4E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898" y="3354749"/>
            <a:ext cx="4548656" cy="25824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https://github.com/BraulioMontoya/Curso-CCE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C67E42E-4A86-D920-A866-8A3299510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2376" y="6217920"/>
            <a:ext cx="7195367" cy="64008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s-MX" sz="1000" dirty="0"/>
              <a:t>Códigos Desarrollados</a:t>
            </a:r>
            <a:endParaRPr lang="en-US" dirty="0"/>
          </a:p>
        </p:txBody>
      </p:sp>
      <p:cxnSp>
        <p:nvCxnSpPr>
          <p:cNvPr id="31" name="Straight Connector 20">
            <a:extLst>
              <a:ext uri="{FF2B5EF4-FFF2-40B4-BE49-F238E27FC236}">
                <a16:creationId xmlns:a16="http://schemas.microsoft.com/office/drawing/2014/main" id="{E986B129-4161-4F17-B0F0-C5532551D3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22">
            <a:extLst>
              <a:ext uri="{FF2B5EF4-FFF2-40B4-BE49-F238E27FC236}">
                <a16:creationId xmlns:a16="http://schemas.microsoft.com/office/drawing/2014/main" id="{11455C73-3A5E-4FE8-8383-DD667D9A62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24">
            <a:extLst>
              <a:ext uri="{FF2B5EF4-FFF2-40B4-BE49-F238E27FC236}">
                <a16:creationId xmlns:a16="http://schemas.microsoft.com/office/drawing/2014/main" id="{79712DE8-94E0-4F45-81D9-37AF7A32F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109854" y="685796"/>
            <a:ext cx="5391685" cy="5492009"/>
          </a:xfrm>
          <a:prstGeom prst="rect">
            <a:avLst/>
          </a:prstGeom>
          <a:solidFill>
            <a:schemeClr val="accent1">
              <a:alpha val="20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8" name="Marcador de contenido 7" descr="Código QR&#10;&#10;El contenido generado por IA puede ser incorrecto.">
            <a:extLst>
              <a:ext uri="{FF2B5EF4-FFF2-40B4-BE49-F238E27FC236}">
                <a16:creationId xmlns:a16="http://schemas.microsoft.com/office/drawing/2014/main" id="{13F80897-DE9D-DC7E-7AFE-85B35861FC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2230" y="1432821"/>
            <a:ext cx="4035283" cy="4035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576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551C3B6-A0D6-43F6-9F68-13666CDA5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Background Gray Rectangle">
            <a:extLst>
              <a:ext uri="{FF2B5EF4-FFF2-40B4-BE49-F238E27FC236}">
                <a16:creationId xmlns:a16="http://schemas.microsoft.com/office/drawing/2014/main" id="{C2E786E4-A5E8-4249-B185-D4A082278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14198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C0756A0-7714-494C-B70D-3EA1A2307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3FB8294-5DA8-4320-95C0-2E49564FD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5800"/>
            <a:ext cx="12190476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79E2BC48-CBE0-91A5-2E0B-31A5853CD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9039" y="691429"/>
            <a:ext cx="9213920" cy="27375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/>
              <a:t>Gracias por su atención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B2D324BE-D848-10A8-C62C-A636F974C8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89039" y="3620467"/>
            <a:ext cx="9213911" cy="2222280"/>
          </a:xfr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ts val="3200"/>
              </a:lnSpc>
            </a:pPr>
            <a:r>
              <a:rPr lang="en-US" sz="2400">
                <a:solidFill>
                  <a:schemeClr val="tx2"/>
                </a:solidFill>
              </a:rPr>
              <a:t>Contacto: braulio.montoya@edu.uaa.mx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62E89D-EB1F-BE27-6D94-133EB2AE2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4676" y="-14198"/>
            <a:ext cx="685800" cy="685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BE69E03-4804-4553-A1EC-F089884EF50F}" type="slidenum">
              <a:rPr lang="en-US" sz="1200" smtClean="0"/>
              <a:pPr>
                <a:spcAft>
                  <a:spcPts val="600"/>
                </a:spcAft>
              </a:pPr>
              <a:t>46</a:t>
            </a:fld>
            <a:endParaRPr lang="en-US" sz="120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6ED57D7-3283-4111-8331-20D63B7CB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59" y="68019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AF369D5-F994-4512-9823-1596D8F3A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7039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99D947B-1B59-4322-8CF2-73E8134199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 dirty="0"/>
          </a:p>
        </p:txBody>
      </p:sp>
      <p:sp>
        <p:nvSpPr>
          <p:cNvPr id="16" name="Background Gray Rectangle">
            <a:extLst>
              <a:ext uri="{FF2B5EF4-FFF2-40B4-BE49-F238E27FC236}">
                <a16:creationId xmlns:a16="http://schemas.microsoft.com/office/drawing/2014/main" id="{D803427E-36C0-4811-BE64-ACF653F6A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 noProof="0" dirty="0"/>
          </a:p>
        </p:txBody>
      </p:sp>
      <p:sp>
        <p:nvSpPr>
          <p:cNvPr id="18" name="White Rectangle">
            <a:extLst>
              <a:ext uri="{FF2B5EF4-FFF2-40B4-BE49-F238E27FC236}">
                <a16:creationId xmlns:a16="http://schemas.microsoft.com/office/drawing/2014/main" id="{D9231370-89C4-4981-8C91-A3F3D1146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807ABA1E-121D-F3A5-6D2C-678DA419F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45" y="940910"/>
            <a:ext cx="4471588" cy="4976179"/>
          </a:xfrm>
        </p:spPr>
        <p:txBody>
          <a:bodyPr>
            <a:normAutofit/>
          </a:bodyPr>
          <a:lstStyle/>
          <a:p>
            <a:r>
              <a:rPr lang="es-MX" noProof="0" dirty="0"/>
              <a:t>¿Qué son los Algoritmos Genéticos?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1E53B7E-7FAC-03F4-5D8B-79E0F61AC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4676" y="-14198"/>
            <a:ext cx="685800" cy="6858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BE69E03-4804-4553-A1EC-F089884EF50F}" type="slidenum">
              <a:rPr lang="es-MX" noProof="0" smtClean="0"/>
              <a:pPr>
                <a:spcAft>
                  <a:spcPts val="600"/>
                </a:spcAft>
              </a:pPr>
              <a:t>5</a:t>
            </a:fld>
            <a:endParaRPr lang="es-MX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5DC437C-BAEC-D23B-8591-224A6533C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42943" y="6217920"/>
            <a:ext cx="4114800" cy="64008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s-MX" noProof="0" dirty="0"/>
              <a:t>Fundamentos y Primera Aplicación</a:t>
            </a:r>
          </a:p>
        </p:txBody>
      </p:sp>
      <p:cxnSp>
        <p:nvCxnSpPr>
          <p:cNvPr id="20" name="Vertical Connector">
            <a:extLst>
              <a:ext uri="{FF2B5EF4-FFF2-40B4-BE49-F238E27FC236}">
                <a16:creationId xmlns:a16="http://schemas.microsoft.com/office/drawing/2014/main" id="{474D4826-9FF4-4E17-AB42-146B76BD32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Horizontal Connector 2">
            <a:extLst>
              <a:ext uri="{FF2B5EF4-FFF2-40B4-BE49-F238E27FC236}">
                <a16:creationId xmlns:a16="http://schemas.microsoft.com/office/drawing/2014/main" id="{C5873965-CEB2-46E1-951E-037689B07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Marcador de contenido 7">
            <a:extLst>
              <a:ext uri="{FF2B5EF4-FFF2-40B4-BE49-F238E27FC236}">
                <a16:creationId xmlns:a16="http://schemas.microsoft.com/office/drawing/2014/main" id="{65D4AB7B-606B-81D9-B5C7-B8918CE3F6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9672958"/>
              </p:ext>
            </p:extLst>
          </p:nvPr>
        </p:nvGraphicFramePr>
        <p:xfrm>
          <a:off x="5247020" y="699997"/>
          <a:ext cx="6240669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10263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Background Gray Rectangle">
            <a:extLst>
              <a:ext uri="{FF2B5EF4-FFF2-40B4-BE49-F238E27FC236}">
                <a16:creationId xmlns:a16="http://schemas.microsoft.com/office/drawing/2014/main" id="{B103F26A-B02C-4135-96B0-37912A33C8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14198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 noProof="0" dirty="0"/>
          </a:p>
        </p:txBody>
      </p:sp>
      <p:sp>
        <p:nvSpPr>
          <p:cNvPr id="28" name="Rectangle 12">
            <a:extLst>
              <a:ext uri="{FF2B5EF4-FFF2-40B4-BE49-F238E27FC236}">
                <a16:creationId xmlns:a16="http://schemas.microsoft.com/office/drawing/2014/main" id="{2823A3A0-1AEE-4C9F-9577-A624AA5BD1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 noProof="0" dirty="0"/>
          </a:p>
        </p:txBody>
      </p:sp>
      <p:sp>
        <p:nvSpPr>
          <p:cNvPr id="29" name="Rectangle 14">
            <a:extLst>
              <a:ext uri="{FF2B5EF4-FFF2-40B4-BE49-F238E27FC236}">
                <a16:creationId xmlns:a16="http://schemas.microsoft.com/office/drawing/2014/main" id="{73E0691A-3834-41DB-B58A-F0D41ACA4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47F5BC3-CE84-12B4-E7D7-4529D1B9C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408" y="680192"/>
            <a:ext cx="4978186" cy="5199708"/>
          </a:xfrm>
        </p:spPr>
        <p:txBody>
          <a:bodyPr>
            <a:normAutofit/>
          </a:bodyPr>
          <a:lstStyle/>
          <a:p>
            <a:r>
              <a:rPr lang="es-MX" sz="4800" noProof="0" dirty="0"/>
              <a:t>Inspiración Biológica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734722-5670-E58D-0CF2-7921CABFC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680191"/>
            <a:ext cx="4918746" cy="5199708"/>
          </a:xfrm>
        </p:spPr>
        <p:txBody>
          <a:bodyPr anchor="ctr">
            <a:normAutofit/>
          </a:bodyPr>
          <a:lstStyle/>
          <a:p>
            <a:r>
              <a:rPr lang="es-MX" sz="1800" b="1" noProof="0" dirty="0"/>
              <a:t>Selección natural</a:t>
            </a:r>
            <a:r>
              <a:rPr lang="es-MX" sz="1800" noProof="0" dirty="0"/>
              <a:t>: "supervivencia del más apto"</a:t>
            </a:r>
          </a:p>
          <a:p>
            <a:r>
              <a:rPr lang="es-MX" sz="1800" b="1" noProof="0" dirty="0"/>
              <a:t>Reproducción</a:t>
            </a:r>
            <a:r>
              <a:rPr lang="es-MX" sz="1800" noProof="0" dirty="0"/>
              <a:t>: combinación de características de los padres</a:t>
            </a:r>
          </a:p>
          <a:p>
            <a:r>
              <a:rPr lang="es-MX" sz="1800" b="1" noProof="0" dirty="0"/>
              <a:t>Mutación</a:t>
            </a:r>
            <a:r>
              <a:rPr lang="es-MX" sz="1800" noProof="0" dirty="0"/>
              <a:t>: pequeños cambios aleatorios</a:t>
            </a:r>
          </a:p>
          <a:p>
            <a:r>
              <a:rPr lang="es-MX" sz="1800" b="1" noProof="0" dirty="0"/>
              <a:t>Generaciones</a:t>
            </a:r>
            <a:r>
              <a:rPr lang="es-MX" sz="1800" noProof="0" dirty="0"/>
              <a:t>: mejora progresiva a través del tiempo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6F543B-D322-AE1E-36A8-F371CB90D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4676" y="-14198"/>
            <a:ext cx="685800" cy="6858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7BE69E03-4804-4553-A1EC-F089884EF50F}" type="slidenum">
              <a:rPr lang="es-MX" noProof="0" smtClean="0"/>
              <a:pPr>
                <a:spcAft>
                  <a:spcPts val="600"/>
                </a:spcAft>
              </a:pPr>
              <a:t>6</a:t>
            </a:fld>
            <a:endParaRPr lang="es-MX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7388BD-AF9F-EF2D-B856-FCD868DC4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2376" y="6217920"/>
            <a:ext cx="7195367" cy="64008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s-MX" noProof="0" dirty="0"/>
              <a:t>Fundamentos y Primera Aplicación</a:t>
            </a:r>
          </a:p>
        </p:txBody>
      </p:sp>
      <p:cxnSp>
        <p:nvCxnSpPr>
          <p:cNvPr id="30" name="Straight Connector 16">
            <a:extLst>
              <a:ext uri="{FF2B5EF4-FFF2-40B4-BE49-F238E27FC236}">
                <a16:creationId xmlns:a16="http://schemas.microsoft.com/office/drawing/2014/main" id="{329BD279-68D6-4374-A25D-0443582490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A223393-D916-47A5-833D-85E9ECDA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968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Background Gray Rectangle">
            <a:extLst>
              <a:ext uri="{FF2B5EF4-FFF2-40B4-BE49-F238E27FC236}">
                <a16:creationId xmlns:a16="http://schemas.microsoft.com/office/drawing/2014/main" id="{B103F26A-B02C-4135-96B0-37912A33C8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14198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823A3A0-1AEE-4C9F-9577-A624AA5BD1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3E0691A-3834-41DB-B58A-F0D41ACA4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A443CDF-9729-D421-FEFB-EBC900FCC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408" y="680192"/>
            <a:ext cx="4978186" cy="5199708"/>
          </a:xfrm>
        </p:spPr>
        <p:txBody>
          <a:bodyPr>
            <a:normAutofit/>
          </a:bodyPr>
          <a:lstStyle/>
          <a:p>
            <a:r>
              <a:rPr lang="es-MX" sz="4800" noProof="0" dirty="0"/>
              <a:t>Terminología Básica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435EA4-043D-6DBE-55CA-F23BE4F7E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670359"/>
            <a:ext cx="4918746" cy="5199708"/>
          </a:xfrm>
        </p:spPr>
        <p:txBody>
          <a:bodyPr anchor="ctr">
            <a:normAutofit/>
          </a:bodyPr>
          <a:lstStyle/>
          <a:p>
            <a:r>
              <a:rPr lang="es-MX" sz="1800" b="1" noProof="0" dirty="0"/>
              <a:t>Individuo</a:t>
            </a:r>
            <a:r>
              <a:rPr lang="es-MX" sz="1800" noProof="0" dirty="0"/>
              <a:t>: Una solución potencial al problema</a:t>
            </a:r>
          </a:p>
          <a:p>
            <a:r>
              <a:rPr lang="es-MX" sz="1800" b="1" noProof="0" dirty="0"/>
              <a:t>Población</a:t>
            </a:r>
            <a:r>
              <a:rPr lang="es-MX" sz="1800" noProof="0" dirty="0"/>
              <a:t>: Conjunto de individuos</a:t>
            </a:r>
          </a:p>
          <a:p>
            <a:r>
              <a:rPr lang="es-MX" sz="1800" b="1" noProof="0" dirty="0"/>
              <a:t>Cromosoma</a:t>
            </a:r>
            <a:r>
              <a:rPr lang="es-MX" sz="1800" noProof="0" dirty="0"/>
              <a:t>: Representación genética de un individuo</a:t>
            </a:r>
          </a:p>
          <a:p>
            <a:r>
              <a:rPr lang="es-MX" sz="1800" b="1" noProof="0" dirty="0"/>
              <a:t>Gen</a:t>
            </a:r>
            <a:r>
              <a:rPr lang="es-MX" sz="1800" noProof="0" dirty="0"/>
              <a:t>: Unidad básica del cromosoma (una característica)</a:t>
            </a:r>
          </a:p>
          <a:p>
            <a:r>
              <a:rPr lang="es-MX" sz="1800" b="1" noProof="0" dirty="0"/>
              <a:t>Alelo</a:t>
            </a:r>
            <a:r>
              <a:rPr lang="es-MX" sz="1800" noProof="0" dirty="0"/>
              <a:t>: Valor posible de un gen</a:t>
            </a:r>
          </a:p>
          <a:p>
            <a:r>
              <a:rPr lang="es-MX" sz="1800" b="1" noProof="0" dirty="0"/>
              <a:t>Función de aptitud</a:t>
            </a:r>
            <a:r>
              <a:rPr lang="es-MX" sz="1800" noProof="0" dirty="0"/>
              <a:t>: Medida de la calidad de un individuo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380A08-5A94-BA1E-9078-FB85E89C3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4676" y="-14198"/>
            <a:ext cx="685800" cy="6858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7BE69E03-4804-4553-A1EC-F089884EF50F}" type="slidenum">
              <a:rPr lang="es-MX" noProof="0" smtClean="0"/>
              <a:pPr>
                <a:spcAft>
                  <a:spcPts val="600"/>
                </a:spcAft>
              </a:pPr>
              <a:t>7</a:t>
            </a:fld>
            <a:endParaRPr lang="es-MX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8E4ADD4-B308-D2D1-A21C-6718C9A81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2376" y="6217920"/>
            <a:ext cx="7195367" cy="64008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s-MX" noProof="0" dirty="0"/>
              <a:t>Fundamentos y Primera Aplicación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9BD279-68D6-4374-A25D-0443582490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A223393-D916-47A5-833D-85E9ECDA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1310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Background Gray Rectangle">
            <a:extLst>
              <a:ext uri="{FF2B5EF4-FFF2-40B4-BE49-F238E27FC236}">
                <a16:creationId xmlns:a16="http://schemas.microsoft.com/office/drawing/2014/main" id="{B103F26A-B02C-4135-96B0-37912A33C8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14198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 noProof="0" dirty="0"/>
          </a:p>
        </p:txBody>
      </p:sp>
      <p:sp>
        <p:nvSpPr>
          <p:cNvPr id="22" name="Rectangle 12">
            <a:extLst>
              <a:ext uri="{FF2B5EF4-FFF2-40B4-BE49-F238E27FC236}">
                <a16:creationId xmlns:a16="http://schemas.microsoft.com/office/drawing/2014/main" id="{2823A3A0-1AEE-4C9F-9577-A624AA5BD1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MX" noProof="0" dirty="0"/>
          </a:p>
        </p:txBody>
      </p:sp>
      <p:sp>
        <p:nvSpPr>
          <p:cNvPr id="23" name="Rectangle 14">
            <a:extLst>
              <a:ext uri="{FF2B5EF4-FFF2-40B4-BE49-F238E27FC236}">
                <a16:creationId xmlns:a16="http://schemas.microsoft.com/office/drawing/2014/main" id="{73E0691A-3834-41DB-B58A-F0D41ACA4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A192F31-DEFA-501D-DF21-4AB0CAB05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408" y="680192"/>
            <a:ext cx="4978186" cy="5199708"/>
          </a:xfrm>
        </p:spPr>
        <p:txBody>
          <a:bodyPr>
            <a:normAutofit/>
          </a:bodyPr>
          <a:lstStyle/>
          <a:p>
            <a:r>
              <a:rPr lang="es-MX" sz="4800" noProof="0" dirty="0"/>
              <a:t>Ventajas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F6AF0D-28DF-2C64-8E2F-32D187C90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680191"/>
            <a:ext cx="4918746" cy="5199708"/>
          </a:xfrm>
        </p:spPr>
        <p:txBody>
          <a:bodyPr anchor="ctr">
            <a:normAutofit/>
          </a:bodyPr>
          <a:lstStyle/>
          <a:p>
            <a:r>
              <a:rPr lang="es-MX" sz="1800" noProof="0" dirty="0"/>
              <a:t>Son intrínsicamente paralelos, es decir, operan de forma simultánea con varias soluciones, en vez de trabajar de forma secuencial como las técnicas tradicionales.</a:t>
            </a:r>
          </a:p>
          <a:p>
            <a:r>
              <a:rPr lang="es-MX" sz="1800" noProof="0" dirty="0"/>
              <a:t>Cuando se usan para problemas de optimización resultan menos afectados por los máximos locales.</a:t>
            </a:r>
          </a:p>
          <a:p>
            <a:r>
              <a:rPr lang="es-MX" sz="1800" noProof="0" dirty="0"/>
              <a:t>Habilidad para manipular muchos parámetros simultáneamente. Resulta interesante en caso de tener varios objetivos a resolver. </a:t>
            </a:r>
          </a:p>
          <a:p>
            <a:r>
              <a:rPr lang="es-MX" sz="1800" noProof="0" dirty="0"/>
              <a:t>No necesitan conocimientos específicos sobre el problema que intentan resolver.</a:t>
            </a:r>
          </a:p>
          <a:p>
            <a:r>
              <a:rPr lang="es-MX" sz="1800" noProof="0" dirty="0"/>
              <a:t>Resulta sumamente fácil ejecutarlos en las modernas arquitecturas masivas en paralelo.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847D24-56D4-A025-3E2E-3C942D093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4676" y="-14198"/>
            <a:ext cx="685800" cy="6858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7BE69E03-4804-4553-A1EC-F089884EF50F}" type="slidenum">
              <a:rPr lang="es-MX" noProof="0" smtClean="0"/>
              <a:pPr>
                <a:spcAft>
                  <a:spcPts val="600"/>
                </a:spcAft>
              </a:pPr>
              <a:t>8</a:t>
            </a:fld>
            <a:endParaRPr lang="es-MX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ACB5684-D032-F7A4-4B62-BB079300F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2376" y="6217920"/>
            <a:ext cx="7195367" cy="64008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s-MX" noProof="0" dirty="0"/>
              <a:t>Fundamentos y Primera Aplicación</a:t>
            </a:r>
          </a:p>
        </p:txBody>
      </p:sp>
      <p:cxnSp>
        <p:nvCxnSpPr>
          <p:cNvPr id="24" name="Straight Connector 16">
            <a:extLst>
              <a:ext uri="{FF2B5EF4-FFF2-40B4-BE49-F238E27FC236}">
                <a16:creationId xmlns:a16="http://schemas.microsoft.com/office/drawing/2014/main" id="{329BD279-68D6-4374-A25D-0443582490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18">
            <a:extLst>
              <a:ext uri="{FF2B5EF4-FFF2-40B4-BE49-F238E27FC236}">
                <a16:creationId xmlns:a16="http://schemas.microsoft.com/office/drawing/2014/main" id="{DA223393-D916-47A5-833D-85E9ECDA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3215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F9469F-B5D2-DDAC-9DD2-E93D1D3F8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B217BA-1BCF-05F4-3093-775E8F804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408" y="680192"/>
            <a:ext cx="4978186" cy="5199708"/>
          </a:xfrm>
        </p:spPr>
        <p:txBody>
          <a:bodyPr>
            <a:normAutofit/>
          </a:bodyPr>
          <a:lstStyle/>
          <a:p>
            <a:r>
              <a:rPr lang="es-MX" sz="4800" noProof="0" dirty="0"/>
              <a:t>Limitaciones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4F6BF4-BE7D-5990-99A9-ED309BF25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680191"/>
            <a:ext cx="4918746" cy="5199708"/>
          </a:xfrm>
        </p:spPr>
        <p:txBody>
          <a:bodyPr anchor="ctr">
            <a:normAutofit/>
          </a:bodyPr>
          <a:lstStyle/>
          <a:p>
            <a:r>
              <a:rPr lang="es-MX" sz="1800" noProof="0" dirty="0"/>
              <a:t>Definir una representación para el problema. El lenguaje utilizado para especificar soluciones candidatas debe ser robusto, debe ser capaz de tolerar cambios aleatorios que no produzcan constantemente errores fatales o resultados sin sentido.</a:t>
            </a:r>
          </a:p>
          <a:p>
            <a:r>
              <a:rPr lang="es-MX" sz="1800" noProof="0" dirty="0"/>
              <a:t>Pueden tardar mucho en converger, o no converger en absoluto, dependiendo en cierta medida de los parámetros que se utilicen.</a:t>
            </a:r>
          </a:p>
          <a:p>
            <a:r>
              <a:rPr lang="es-MX" sz="1800" noProof="0" dirty="0"/>
              <a:t>Pueden converger prematuramente debido a una serie de problemas.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26EDBD-5A24-1B24-DC1F-6D6A0CA26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4676" y="-14198"/>
            <a:ext cx="685800" cy="6858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7BE69E03-4804-4553-A1EC-F089884EF50F}" type="slidenum">
              <a:rPr lang="es-MX" noProof="0" smtClean="0"/>
              <a:pPr>
                <a:spcAft>
                  <a:spcPts val="600"/>
                </a:spcAft>
              </a:pPr>
              <a:t>9</a:t>
            </a:fld>
            <a:endParaRPr lang="es-MX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A34E4B4-CE75-7B42-7948-9FD0381D2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2376" y="6217920"/>
            <a:ext cx="7195367" cy="64008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s-MX" noProof="0" dirty="0"/>
              <a:t>Fundamentos y Primera Aplicación</a:t>
            </a:r>
          </a:p>
        </p:txBody>
      </p:sp>
    </p:spTree>
    <p:extLst>
      <p:ext uri="{BB962C8B-B14F-4D97-AF65-F5344CB8AC3E}">
        <p14:creationId xmlns:p14="http://schemas.microsoft.com/office/powerpoint/2010/main" val="304097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setVTI">
  <a:themeElements>
    <a:clrScheme name="Office">
      <a:dk1>
        <a:srgbClr val="000000"/>
      </a:dk1>
      <a:lt1>
        <a:srgbClr val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Dante">
      <a:majorFont>
        <a:latin typeface="Georgia Pro"/>
        <a:ea typeface=""/>
        <a:cs typeface=""/>
      </a:majorFont>
      <a:minorFont>
        <a:latin typeface="Georgia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setVTI" id="{17A3166B-76FF-4669-8F6D-D4251AE158D8}" vid="{4532814A-B5F8-4CFD-BC69-A007D492DA4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</TotalTime>
  <Words>2497</Words>
  <Application>Microsoft Office PowerPoint</Application>
  <PresentationFormat>Panorámica</PresentationFormat>
  <Paragraphs>1554</Paragraphs>
  <Slides>46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46</vt:i4>
      </vt:variant>
    </vt:vector>
  </HeadingPairs>
  <TitlesOfParts>
    <vt:vector size="53" baseType="lpstr">
      <vt:lpstr>Arial</vt:lpstr>
      <vt:lpstr>Calibri</vt:lpstr>
      <vt:lpstr>Dante (Headings)2</vt:lpstr>
      <vt:lpstr>Georgia Pro</vt:lpstr>
      <vt:lpstr>Helvetica Neue Medium</vt:lpstr>
      <vt:lpstr>Wingdings 2</vt:lpstr>
      <vt:lpstr>OffsetVTI</vt:lpstr>
      <vt:lpstr>Algoritmo Genético en Casos Reales</vt:lpstr>
      <vt:lpstr>Objetivos del Curso</vt:lpstr>
      <vt:lpstr>Cronograma</vt:lpstr>
      <vt:lpstr>Fundamentos y Primera Aplicación</vt:lpstr>
      <vt:lpstr>¿Qué son los Algoritmos Genéticos?</vt:lpstr>
      <vt:lpstr>Inspiración Biológica</vt:lpstr>
      <vt:lpstr>Terminología Básica</vt:lpstr>
      <vt:lpstr>Ventajas</vt:lpstr>
      <vt:lpstr>Limitaciones</vt:lpstr>
      <vt:lpstr>Estructura General</vt:lpstr>
      <vt:lpstr>Pasos para Implementar</vt:lpstr>
      <vt:lpstr>Codificación de las Soluciones</vt:lpstr>
      <vt:lpstr>Generar Soluciones Aleatorias</vt:lpstr>
      <vt:lpstr>Evaluar Soluciones</vt:lpstr>
      <vt:lpstr>Mecanismo de Reproducción</vt:lpstr>
      <vt:lpstr>Selección de Padres (Por Torneo)</vt:lpstr>
      <vt:lpstr>Cruzamiento (Por un Punto)</vt:lpstr>
      <vt:lpstr>Cruzamiento (Por un Punto)</vt:lpstr>
      <vt:lpstr>Mutación</vt:lpstr>
      <vt:lpstr>Definir los Parámetros </vt:lpstr>
      <vt:lpstr>Aplicaciones Intermedias</vt:lpstr>
      <vt:lpstr>Problema del Agente Viajero</vt:lpstr>
      <vt:lpstr>Ejemplo</vt:lpstr>
      <vt:lpstr>Posible Solución</vt:lpstr>
      <vt:lpstr>Posible Solución</vt:lpstr>
      <vt:lpstr>Posible Solución</vt:lpstr>
      <vt:lpstr>Posible Solución</vt:lpstr>
      <vt:lpstr>Posible Solución</vt:lpstr>
      <vt:lpstr>Posible Solución</vt:lpstr>
      <vt:lpstr>Codificación de las Soluciones</vt:lpstr>
      <vt:lpstr>Cruzamiento (Por un Punto)</vt:lpstr>
      <vt:lpstr>Cruzamiento (Cruce Ordenado)</vt:lpstr>
      <vt:lpstr>Cruzamiento (Cruce Ordenado)</vt:lpstr>
      <vt:lpstr>Mutación</vt:lpstr>
      <vt:lpstr>Aplicaciones Avanzadas</vt:lpstr>
      <vt:lpstr>Sudoku</vt:lpstr>
      <vt:lpstr>Ejemplo</vt:lpstr>
      <vt:lpstr>Generar Soluciones</vt:lpstr>
      <vt:lpstr>Evaluar Soluciones</vt:lpstr>
      <vt:lpstr>Cruzamiento</vt:lpstr>
      <vt:lpstr>Cruzamiento</vt:lpstr>
      <vt:lpstr>Cruzamiento</vt:lpstr>
      <vt:lpstr>Mutación</vt:lpstr>
      <vt:lpstr>Otras Aplicaciones</vt:lpstr>
      <vt:lpstr>Códigos Desarrollados</vt:lpstr>
      <vt:lpstr>Gracias por su atención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BRAULIO JESUS MONTOYA PADILLA</dc:creator>
  <cp:lastModifiedBy>BRAULIO JESUS MONTOYA PADILLA</cp:lastModifiedBy>
  <cp:revision>40</cp:revision>
  <dcterms:created xsi:type="dcterms:W3CDTF">2025-03-23T01:37:17Z</dcterms:created>
  <dcterms:modified xsi:type="dcterms:W3CDTF">2025-03-28T04:19:36Z</dcterms:modified>
</cp:coreProperties>
</file>