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AB25A-C0A8-6D43-A110-0396C0815712}" type="datetimeFigureOut">
              <a:rPr lang="en-US" smtClean="0"/>
              <a:t>09/04/16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B12C1-4FD3-7D4D-852A-63511015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1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876354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B12C1-4FD3-7D4D-852A-6351101514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7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632-C60F-2241-A4B1-5530B031F194}" type="datetimeFigureOut">
              <a:rPr lang="en-US" smtClean="0"/>
              <a:t>09/04/16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C95E-8691-944C-B090-02EC2E03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632-C60F-2241-A4B1-5530B031F194}" type="datetimeFigureOut">
              <a:rPr lang="en-US" smtClean="0"/>
              <a:t>09/04/16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C95E-8691-944C-B090-02EC2E03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5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632-C60F-2241-A4B1-5530B031F194}" type="datetimeFigureOut">
              <a:rPr lang="en-US" smtClean="0"/>
              <a:t>09/04/16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C95E-8691-944C-B090-02EC2E03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8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632-C60F-2241-A4B1-5530B031F194}" type="datetimeFigureOut">
              <a:rPr lang="en-US" smtClean="0"/>
              <a:t>09/04/16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C95E-8691-944C-B090-02EC2E03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1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632-C60F-2241-A4B1-5530B031F194}" type="datetimeFigureOut">
              <a:rPr lang="en-US" smtClean="0"/>
              <a:t>09/04/16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C95E-8691-944C-B090-02EC2E03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1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632-C60F-2241-A4B1-5530B031F194}" type="datetimeFigureOut">
              <a:rPr lang="en-US" smtClean="0"/>
              <a:t>09/04/16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C95E-8691-944C-B090-02EC2E03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8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632-C60F-2241-A4B1-5530B031F194}" type="datetimeFigureOut">
              <a:rPr lang="en-US" smtClean="0"/>
              <a:t>09/04/16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C95E-8691-944C-B090-02EC2E03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0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632-C60F-2241-A4B1-5530B031F194}" type="datetimeFigureOut">
              <a:rPr lang="en-US" smtClean="0"/>
              <a:t>09/04/16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C95E-8691-944C-B090-02EC2E03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632-C60F-2241-A4B1-5530B031F194}" type="datetimeFigureOut">
              <a:rPr lang="en-US" smtClean="0"/>
              <a:t>09/04/16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C95E-8691-944C-B090-02EC2E03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632-C60F-2241-A4B1-5530B031F194}" type="datetimeFigureOut">
              <a:rPr lang="en-US" smtClean="0"/>
              <a:t>09/04/16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C95E-8691-944C-B090-02EC2E03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2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632-C60F-2241-A4B1-5530B031F194}" type="datetimeFigureOut">
              <a:rPr lang="en-US" smtClean="0"/>
              <a:t>09/04/16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C95E-8691-944C-B090-02EC2E03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E2632-C60F-2241-A4B1-5530B031F194}" type="datetimeFigureOut">
              <a:rPr lang="en-US" smtClean="0"/>
              <a:t>09/04/16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C95E-8691-944C-B090-02EC2E03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tiff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Facturación</a:t>
            </a:r>
            <a:r>
              <a:rPr lang="en-US" dirty="0" smtClean="0"/>
              <a:t> </a:t>
            </a:r>
            <a:r>
              <a:rPr lang="en-US" dirty="0" err="1" smtClean="0"/>
              <a:t>electrónica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69" y="814881"/>
            <a:ext cx="7772400" cy="26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2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RESTAURANTE HNOS. HIDALGO CARRIÓN</a:t>
            </a:r>
            <a:endParaRPr lang="en-US" sz="2700" dirty="0"/>
          </a:p>
        </p:txBody>
      </p:sp>
      <p:pic>
        <p:nvPicPr>
          <p:cNvPr id="4" name="Picture 3" descr="HHC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3" y="1238676"/>
            <a:ext cx="8236782" cy="490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Facturación</a:t>
            </a:r>
            <a:r>
              <a:rPr lang="en-US" dirty="0" smtClean="0"/>
              <a:t> en </a:t>
            </a:r>
            <a:r>
              <a:rPr lang="en-US" dirty="0" err="1" smtClean="0"/>
              <a:t>Línea</a:t>
            </a:r>
            <a:endParaRPr lang="en-US" dirty="0"/>
          </a:p>
        </p:txBody>
      </p:sp>
      <p:pic>
        <p:nvPicPr>
          <p:cNvPr id="4" name="Picture 3" descr="AD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58" y="1281574"/>
            <a:ext cx="5369073" cy="53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4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96" y="3944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PROCESO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16" y="1379834"/>
            <a:ext cx="8047691" cy="3772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89030" b="75380"/>
          <a:stretch/>
        </p:blipFill>
        <p:spPr>
          <a:xfrm>
            <a:off x="1371839" y="4822909"/>
            <a:ext cx="888431" cy="9271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79586" t="62412" r="15329" b="10048"/>
          <a:stretch/>
        </p:blipFill>
        <p:spPr>
          <a:xfrm rot="5400000">
            <a:off x="5377442" y="5047126"/>
            <a:ext cx="360585" cy="956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79586" t="62412" r="15329" b="10048"/>
          <a:stretch/>
        </p:blipFill>
        <p:spPr>
          <a:xfrm rot="10800000">
            <a:off x="1455470" y="3866434"/>
            <a:ext cx="360585" cy="956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9586" t="62412" r="15329" b="10048"/>
          <a:stretch/>
        </p:blipFill>
        <p:spPr>
          <a:xfrm rot="5400000">
            <a:off x="2785497" y="4937366"/>
            <a:ext cx="360585" cy="956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52951" t="29430" r="33929" b="31929"/>
          <a:stretch/>
        </p:blipFill>
        <p:spPr>
          <a:xfrm>
            <a:off x="3746963" y="4690332"/>
            <a:ext cx="972016" cy="13419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15" y="1881589"/>
            <a:ext cx="1805987" cy="356147"/>
          </a:xfrm>
          <a:prstGeom prst="rect">
            <a:avLst/>
          </a:prstGeom>
        </p:spPr>
      </p:pic>
      <p:pic>
        <p:nvPicPr>
          <p:cNvPr id="16" name="Picture 15" descr="Finkok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32" y="2352992"/>
            <a:ext cx="1730308" cy="406674"/>
          </a:xfrm>
          <a:prstGeom prst="rect">
            <a:avLst/>
          </a:prstGeom>
        </p:spPr>
      </p:pic>
      <p:pic>
        <p:nvPicPr>
          <p:cNvPr id="17" name="Picture 16" descr="Finkok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50" y="5407791"/>
            <a:ext cx="1730308" cy="4066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2440" y="452889"/>
            <a:ext cx="1008419" cy="6806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/>
          <a:srcRect t="38117" r="42174" b="24844"/>
          <a:stretch/>
        </p:blipFill>
        <p:spPr>
          <a:xfrm>
            <a:off x="4775562" y="1033510"/>
            <a:ext cx="1243005" cy="3980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5562" y="134675"/>
            <a:ext cx="1401372" cy="8983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0"/>
          <a:srcRect l="37970" t="71532" r="40784" b="6976"/>
          <a:stretch/>
        </p:blipFill>
        <p:spPr>
          <a:xfrm>
            <a:off x="952109" y="4822909"/>
            <a:ext cx="1457053" cy="14490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5353" y="2571504"/>
            <a:ext cx="2367326" cy="1169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l="52951" t="29430" r="33929" b="31929"/>
          <a:stretch/>
        </p:blipFill>
        <p:spPr>
          <a:xfrm>
            <a:off x="4593489" y="2412771"/>
            <a:ext cx="972016" cy="134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6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Requerimientos</a:t>
            </a:r>
            <a:r>
              <a:rPr lang="en-US" dirty="0" smtClean="0"/>
              <a:t> SAT</a:t>
            </a:r>
            <a:endParaRPr lang="en-US" dirty="0"/>
          </a:p>
        </p:txBody>
      </p:sp>
      <p:pic>
        <p:nvPicPr>
          <p:cNvPr id="5" name="Picture 4" descr="Finkok PAC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8965"/>
            <a:ext cx="6284197" cy="35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6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Muchas</a:t>
            </a:r>
            <a:r>
              <a:rPr lang="en-US" dirty="0" smtClean="0"/>
              <a:t> Gracias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2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19</Words>
  <Application>Microsoft Macintosh PowerPoint</Application>
  <PresentationFormat>On-screen Show (4:3)</PresentationFormat>
  <Paragraphs>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Facturación electrónica</vt:lpstr>
      <vt:lpstr>RESTAURANTE HNOS. HIDALGO CARRIÓN</vt:lpstr>
      <vt:lpstr>Sistema de Facturación en Línea</vt:lpstr>
      <vt:lpstr>PROCESO</vt:lpstr>
      <vt:lpstr>Requerimientos SAT</vt:lpstr>
      <vt:lpstr>Muchas Gracias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Facturación electrónica</dc:title>
  <dc:creator>Braulio Alejandro Ramírez</dc:creator>
  <cp:lastModifiedBy>Braulio Alejandro Ramírez</cp:lastModifiedBy>
  <cp:revision>9</cp:revision>
  <dcterms:created xsi:type="dcterms:W3CDTF">2016-04-09T18:04:53Z</dcterms:created>
  <dcterms:modified xsi:type="dcterms:W3CDTF">2016-04-11T06:28:42Z</dcterms:modified>
</cp:coreProperties>
</file>