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9" r:id="rId5"/>
    <p:sldId id="272" r:id="rId6"/>
    <p:sldId id="273" r:id="rId7"/>
    <p:sldId id="259" r:id="rId8"/>
    <p:sldId id="274" r:id="rId9"/>
    <p:sldId id="277" r:id="rId10"/>
    <p:sldId id="276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0" d="100"/>
          <a:sy n="90" d="100"/>
        </p:scale>
        <p:origin x="66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11.03.2022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7827" y="1654072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1537" y="4954619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3054013" y="5811069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 rot="10800000">
            <a:off x="-205289" y="4573146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 rot="10800000">
            <a:off x="-138887" y="5684057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 rot="10800000">
            <a:off x="-2530675" y="101308"/>
            <a:ext cx="4978890" cy="246964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 rot="10556805">
            <a:off x="-2660741" y="309296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8808" y="375383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4877827" y="3311432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 rot="10800000">
            <a:off x="11476892" y="4595411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C00000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 rot="10613670">
            <a:off x="-687800" y="6121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 rot="5400000">
            <a:off x="-1133182" y="1174011"/>
            <a:ext cx="6748054" cy="448168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9702800" y="-385228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11330544" y="603758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5ECCBAE3-CEA3-4EE0-83F6-41CFC54D2B4A}"/>
              </a:ext>
            </a:extLst>
          </p:cNvPr>
          <p:cNvSpPr txBox="1">
            <a:spLocks/>
          </p:cNvSpPr>
          <p:nvPr userDrawn="1"/>
        </p:nvSpPr>
        <p:spPr>
          <a:xfrm>
            <a:off x="2107162" y="6552165"/>
            <a:ext cx="12192000" cy="33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rgbClr val="C00000"/>
                </a:solidFill>
              </a:rPr>
              <a:t>XXIII Generación Septiembre 21-Mayo 22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14" name="Imagen 18">
            <a:extLst>
              <a:ext uri="{FF2B5EF4-FFF2-40B4-BE49-F238E27FC236}">
                <a16:creationId xmlns=""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469" y="6383308"/>
            <a:ext cx="2857160" cy="38299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11093118" y="314642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412632"/>
            <a:ext cx="385200" cy="385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468533"/>
            <a:ext cx="870509" cy="327243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820" y="81491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403844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815380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9999818" y="-7969"/>
            <a:ext cx="2762167" cy="1945482"/>
            <a:chOff x="9994666" y="-7969"/>
            <a:chExt cx="2762167" cy="1945482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578658" y="73056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pic>
        <p:nvPicPr>
          <p:cNvPr id="21" name="Imagen 18">
            <a:extLst>
              <a:ext uri="{FF2B5EF4-FFF2-40B4-BE49-F238E27FC236}">
                <a16:creationId xmlns=""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047" y="6440655"/>
            <a:ext cx="2857160" cy="3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711" y="4566061"/>
            <a:ext cx="4367531" cy="1507378"/>
          </a:xfrm>
        </p:spPr>
        <p:txBody>
          <a:bodyPr/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Politécnica de Aguascalientes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Ingeniería en sistemas estratégicos de la información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s-MX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 Ambiental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Ribera Flores Marcos Antonio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Echeverría Rodríguez Reynaldo 	 Amílcar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5814" y="3637708"/>
            <a:ext cx="6472142" cy="1442292"/>
          </a:xfrm>
        </p:spPr>
        <p:txBody>
          <a:bodyPr/>
          <a:lstStyle/>
          <a:p>
            <a:pPr lvl="0"/>
            <a:r>
              <a:rPr lang="es-MX" dirty="0">
                <a:solidFill>
                  <a:srgbClr val="595959"/>
                </a:solidFill>
              </a:rPr>
              <a:t>MAIN ACTIVITIES:</a:t>
            </a:r>
            <a:endParaRPr lang="es-MX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web system for the administrative management of the revision of the classification.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mobile application for the review of the classification.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5815" y="1955349"/>
            <a:ext cx="3449870" cy="1493716"/>
          </a:xfrm>
        </p:spPr>
        <p:txBody>
          <a:bodyPr/>
          <a:lstStyle/>
          <a:p>
            <a:r>
              <a:rPr lang="es-MX" sz="1800" dirty="0" err="1"/>
              <a:t>KPI’s</a:t>
            </a:r>
            <a:r>
              <a:rPr lang="es-MX" sz="1800" dirty="0"/>
              <a:t> </a:t>
            </a:r>
            <a:r>
              <a:rPr lang="es-MX" sz="1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Compliance with global Nissan </a:t>
            </a:r>
            <a:r>
              <a:rPr lang="en-US" sz="1800" dirty="0" smtClean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/>
              <a:t>Impact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classification</a:t>
            </a:r>
            <a:r>
              <a:rPr lang="es-MX" sz="1800" dirty="0"/>
              <a:t> </a:t>
            </a:r>
            <a:r>
              <a:rPr lang="es-MX" sz="1800" dirty="0" err="1"/>
              <a:t>revision</a:t>
            </a:r>
            <a:r>
              <a:rPr lang="es-MX" sz="1800" dirty="0"/>
              <a:t>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940" y="3347399"/>
            <a:ext cx="3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solidFill>
                  <a:srgbClr val="C00000"/>
                </a:solidFill>
              </a:rPr>
              <a:t>Rodriguez</a:t>
            </a:r>
            <a:r>
              <a:rPr lang="es-MX" sz="2400" b="1" dirty="0" smtClean="0">
                <a:solidFill>
                  <a:srgbClr val="C00000"/>
                </a:solidFill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</a:rPr>
              <a:t>Alvarez</a:t>
            </a:r>
            <a:r>
              <a:rPr lang="es-MX" sz="2400" b="1" dirty="0" smtClean="0">
                <a:solidFill>
                  <a:srgbClr val="C00000"/>
                </a:solidFill>
              </a:rPr>
              <a:t> Braulio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5007" y="192739"/>
            <a:ext cx="54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PROJECT: </a:t>
            </a:r>
          </a:p>
          <a:p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Aplicativo para la evaluación de la revisión de la clasificación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7242" y="5211675"/>
            <a:ext cx="6472142" cy="1442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s-MX" dirty="0">
                <a:solidFill>
                  <a:srgbClr val="595959"/>
                </a:solidFill>
              </a:rPr>
              <a:t>MAIN LEARNINGS</a:t>
            </a:r>
            <a:r>
              <a:rPr lang="es-MX" dirty="0" smtClean="0">
                <a:solidFill>
                  <a:srgbClr val="595959"/>
                </a:solidFill>
              </a:rPr>
              <a:t>: 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How </a:t>
            </a:r>
            <a:r>
              <a:rPr lang="en-US" dirty="0">
                <a:solidFill>
                  <a:srgbClr val="595959"/>
                </a:solidFill>
              </a:rPr>
              <a:t>is waste management.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Classification Evaluation Process</a:t>
            </a:r>
            <a:endParaRPr lang="es-MX" dirty="0" smtClean="0">
              <a:solidFill>
                <a:srgbClr val="595959"/>
              </a:solidFill>
            </a:endParaRPr>
          </a:p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8" y="3798055"/>
            <a:ext cx="2115994" cy="7679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8" y="1713516"/>
            <a:ext cx="3963073" cy="22292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9" y="150239"/>
            <a:ext cx="2397831" cy="31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SUBJECT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52" y="1194955"/>
            <a:ext cx="8950033" cy="50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0918" y="1028700"/>
            <a:ext cx="7346373" cy="5659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of the classification review process to maintain data in real time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58" t="26761" r="23851" b="18338"/>
          <a:stretch/>
        </p:blipFill>
        <p:spPr>
          <a:xfrm>
            <a:off x="270165" y="2066839"/>
            <a:ext cx="5330536" cy="30716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3526" y="1701714"/>
            <a:ext cx="418365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 with the system running</a:t>
            </a:r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SELECTION OF THE SUBJECT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08" y="16482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Actual </a:t>
            </a:r>
            <a:r>
              <a:rPr lang="es-MX" dirty="0" err="1"/>
              <a:t>process</a:t>
            </a:r>
            <a:endParaRPr lang="ru-RU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31140" t="27109" r="15279" b="18069"/>
          <a:stretch/>
        </p:blipFill>
        <p:spPr>
          <a:xfrm>
            <a:off x="6014619" y="2174017"/>
            <a:ext cx="5339181" cy="3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 FOR THE SELECTION OF THE SUBJECT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88" t="23273" r="38093" b="31704"/>
          <a:stretch/>
        </p:blipFill>
        <p:spPr>
          <a:xfrm>
            <a:off x="809282" y="1499190"/>
            <a:ext cx="9884026" cy="4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43375" t="20333" r="37535" b="17333"/>
          <a:stretch/>
        </p:blipFill>
        <p:spPr>
          <a:xfrm>
            <a:off x="1643195" y="1060318"/>
            <a:ext cx="2909336" cy="53435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62350" t="26000" r="26550" b="24666"/>
          <a:stretch/>
        </p:blipFill>
        <p:spPr>
          <a:xfrm>
            <a:off x="7610006" y="1191319"/>
            <a:ext cx="2151512" cy="53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5403" t="31611" r="33039" b="34727"/>
          <a:stretch/>
        </p:blipFill>
        <p:spPr>
          <a:xfrm>
            <a:off x="342571" y="1947553"/>
            <a:ext cx="11080207" cy="34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.- Create an Activity Plan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0" t="26398" r="44997" b="10154"/>
          <a:stretch/>
        </p:blipFill>
        <p:spPr>
          <a:xfrm>
            <a:off x="1679943" y="981240"/>
            <a:ext cx="8155173" cy="54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.-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65" t="27736" r="1953" b="43364"/>
          <a:stretch/>
        </p:blipFill>
        <p:spPr>
          <a:xfrm>
            <a:off x="233773" y="2580805"/>
            <a:ext cx="11757578" cy="1999647"/>
          </a:xfrm>
          <a:prstGeom prst="rect">
            <a:avLst/>
          </a:prstGeom>
        </p:spPr>
      </p:pic>
      <p:sp>
        <p:nvSpPr>
          <p:cNvPr id="6" name="TextBox 28"/>
          <p:cNvSpPr txBox="1"/>
          <p:nvPr/>
        </p:nvSpPr>
        <p:spPr>
          <a:xfrm>
            <a:off x="976180" y="5044674"/>
            <a:ext cx="9195419" cy="1169551"/>
          </a:xfrm>
          <a:prstGeom prst="rect">
            <a:avLst/>
          </a:prstGeom>
          <a:solidFill>
            <a:srgbClr val="FFB1FE">
              <a:alpha val="25098"/>
            </a:srgb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CONCLUTION:</a:t>
            </a:r>
          </a:p>
          <a:p>
            <a:endParaRPr lang="en-US" b="1" u="sng" dirty="0"/>
          </a:p>
          <a:p>
            <a:r>
              <a:rPr lang="en-US" dirty="0"/>
              <a:t>What you want to avoid is the mixing of waste in the container modules, and time is one of the biggest factors in this problem.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189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Presentación de PowerPoint</vt:lpstr>
      <vt:lpstr>SELECTION OF THE SUBJECT</vt:lpstr>
      <vt:lpstr>REASON FOR THE SELECTION OF THE SUBJECT</vt:lpstr>
      <vt:lpstr>REASON FOR THE SELECTION OF THE SUBJECT</vt:lpstr>
      <vt:lpstr>3.-KNOWLEDGE OF THE CURRENT SITUATION</vt:lpstr>
      <vt:lpstr>3.-KNOWLEDGE OF THE CURRENT SITUATION</vt:lpstr>
      <vt:lpstr>4.- Create an Activity Plan</vt:lpstr>
      <vt:lpstr>5.-Analysis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2021-10-28T15:03:48Z</dcterms:created>
  <dcterms:modified xsi:type="dcterms:W3CDTF">2022-03-11T15:43:25Z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