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9" r:id="rId5"/>
    <p:sldId id="259" r:id="rId6"/>
    <p:sldId id="270" r:id="rId7"/>
    <p:sldId id="27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92" d="100"/>
          <a:sy n="92" d="100"/>
        </p:scale>
        <p:origin x="49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24.02.2022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7827" y="1654072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1537" y="4954619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3054013" y="5811069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 rot="10800000">
            <a:off x="-205289" y="4573146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 rot="10800000">
            <a:off x="-138887" y="5684057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 rot="10800000">
            <a:off x="-2530675" y="101308"/>
            <a:ext cx="4978890" cy="246964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 rot="10556805">
            <a:off x="-2660741" y="309296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408808" y="3753837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4877827" y="3311432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 rot="10800000">
            <a:off x="11476892" y="4595411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rgbClr val="C00000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 rot="10613670">
            <a:off x="-687800" y="6121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 rot="5400000">
            <a:off x="-1133182" y="1174011"/>
            <a:ext cx="6748054" cy="4481689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9702800" y="-385228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rgbClr val="C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11330544" y="603758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rgbClr val="C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 txBox="1">
            <a:spLocks/>
          </p:cNvSpPr>
          <p:nvPr userDrawn="1"/>
        </p:nvSpPr>
        <p:spPr>
          <a:xfrm>
            <a:off x="2107162" y="6552165"/>
            <a:ext cx="12192000" cy="33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1" i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600" dirty="0">
                <a:solidFill>
                  <a:srgbClr val="C00000"/>
                </a:solidFill>
              </a:rPr>
              <a:t>XXIII Generación Septiembre 21-Mayo 22</a:t>
            </a:r>
            <a:endParaRPr lang="ru-RU" sz="1600" dirty="0">
              <a:solidFill>
                <a:srgbClr val="C00000"/>
              </a:solidFill>
            </a:endParaRPr>
          </a:p>
        </p:txBody>
      </p:sp>
      <p:pic>
        <p:nvPicPr>
          <p:cNvPr id="14" name="Imagen 18">
            <a:extLst>
              <a:ext uri="{FF2B5EF4-FFF2-40B4-BE49-F238E27FC236}">
                <a16:creationId xmlns:a16="http://schemas.microsoft.com/office/drawing/2014/main" xmlns="" id="{CAA2F7E1-C4D5-49BC-9D8E-F33FED6AC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469" y="6383308"/>
            <a:ext cx="2857160" cy="382997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11093118" y="314642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5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6412632"/>
            <a:ext cx="385200" cy="385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6468533"/>
            <a:ext cx="870509" cy="327243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820" y="81491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403844"/>
            <a:ext cx="549442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815380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9999818" y="-7969"/>
            <a:ext cx="2762167" cy="1945482"/>
            <a:chOff x="9994666" y="-7969"/>
            <a:chExt cx="2762167" cy="194548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578658" y="73056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pic>
        <p:nvPicPr>
          <p:cNvPr id="21" name="Imagen 18">
            <a:extLst>
              <a:ext uri="{FF2B5EF4-FFF2-40B4-BE49-F238E27FC236}">
                <a16:creationId xmlns:a16="http://schemas.microsoft.com/office/drawing/2014/main" xmlns="" id="{CAA2F7E1-C4D5-49BC-9D8E-F33FED6AC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4047" y="6440655"/>
            <a:ext cx="2857160" cy="3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  <p:sldLayoutId id="2147483675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9711" y="4566061"/>
            <a:ext cx="4367531" cy="1507378"/>
          </a:xfrm>
        </p:spPr>
        <p:txBody>
          <a:bodyPr/>
          <a:lstStyle/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Universidad Politécnica de Aguascalientes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Ingeniería en sistemas estratégicos de la información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Área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Control Ambiental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Manager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Ribera Flores Marcos Antonio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Supervisor: Echeverría Rodríguez Reynaldo 	 Amílcar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45814" y="3637708"/>
            <a:ext cx="6472142" cy="144229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PRINCIPALES ACTIVIDADES:</a:t>
            </a: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45814" y="1955349"/>
            <a:ext cx="4367531" cy="1493716"/>
          </a:xfrm>
        </p:spPr>
        <p:txBody>
          <a:bodyPr/>
          <a:lstStyle/>
          <a:p>
            <a:r>
              <a:rPr lang="es-MX" sz="1800" dirty="0" err="1"/>
              <a:t>KPI’s</a:t>
            </a:r>
            <a:r>
              <a:rPr lang="es-MX" sz="1800" dirty="0"/>
              <a:t> de impacto:</a:t>
            </a:r>
          </a:p>
          <a:p>
            <a:r>
              <a:rPr lang="es-MX" sz="1800" dirty="0"/>
              <a:t>A</a:t>
            </a:r>
          </a:p>
          <a:p>
            <a:r>
              <a:rPr lang="es-MX" sz="1800" dirty="0"/>
              <a:t>B</a:t>
            </a:r>
          </a:p>
          <a:p>
            <a:r>
              <a:rPr lang="es-MX" sz="1800" dirty="0"/>
              <a:t>C</a:t>
            </a:r>
            <a:endParaRPr lang="ru-RU" sz="1800" dirty="0"/>
          </a:p>
        </p:txBody>
      </p:sp>
      <p:sp>
        <p:nvSpPr>
          <p:cNvPr id="9" name="Rectangle 8"/>
          <p:cNvSpPr/>
          <p:nvPr/>
        </p:nvSpPr>
        <p:spPr>
          <a:xfrm>
            <a:off x="632655" y="210516"/>
            <a:ext cx="3049878" cy="31992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FOTOGRAFÍA CON UNIFORME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940" y="3347399"/>
            <a:ext cx="398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>
                <a:solidFill>
                  <a:srgbClr val="C00000"/>
                </a:solidFill>
              </a:rPr>
              <a:t>Rodriguez</a:t>
            </a:r>
            <a:r>
              <a:rPr lang="es-MX" sz="2400" b="1" dirty="0" smtClean="0">
                <a:solidFill>
                  <a:srgbClr val="C00000"/>
                </a:solidFill>
              </a:rPr>
              <a:t> </a:t>
            </a:r>
            <a:r>
              <a:rPr lang="es-MX" sz="2400" b="1" dirty="0" err="1" smtClean="0">
                <a:solidFill>
                  <a:srgbClr val="C00000"/>
                </a:solidFill>
              </a:rPr>
              <a:t>Alvarez</a:t>
            </a:r>
            <a:r>
              <a:rPr lang="es-MX" sz="2400" b="1" dirty="0" smtClean="0">
                <a:solidFill>
                  <a:srgbClr val="C00000"/>
                </a:solidFill>
              </a:rPr>
              <a:t> Braulio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5007" y="192739"/>
            <a:ext cx="548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PROYECTO:</a:t>
            </a:r>
          </a:p>
          <a:p>
            <a:r>
              <a:rPr lang="es-MX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Aplicativo para la evaluación de la revisión de la clasificación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430" b="83789" l="6836" r="62695">
                        <a14:foregroundMark x1="46680" y1="53906" x2="46680" y2="53906"/>
                        <a14:foregroundMark x1="49219" y1="48242" x2="49219" y2="48242"/>
                        <a14:foregroundMark x1="50781" y1="41211" x2="50781" y2="41211"/>
                        <a14:foregroundMark x1="51172" y1="34570" x2="51172" y2="34570"/>
                        <a14:foregroundMark x1="50391" y1="29102" x2="50391" y2="29102"/>
                        <a14:foregroundMark x1="47852" y1="23242" x2="47852" y2="23242"/>
                        <a14:foregroundMark x1="44922" y1="60938" x2="44922" y2="60938"/>
                        <a14:foregroundMark x1="49219" y1="67188" x2="49219" y2="67188"/>
                        <a14:foregroundMark x1="55273" y1="69336" x2="55273" y2="69336"/>
                        <a14:foregroundMark x1="15234" y1="70898" x2="15234" y2="70898"/>
                        <a14:foregroundMark x1="19336" y1="70117" x2="19336" y2="70117"/>
                        <a14:foregroundMark x1="25195" y1="66797" x2="25195" y2="66797"/>
                        <a14:foregroundMark x1="49219" y1="25781" x2="49219" y2="25781"/>
                        <a14:foregroundMark x1="50391" y1="31641" x2="50391" y2="31641"/>
                        <a14:foregroundMark x1="51172" y1="37305" x2="51172" y2="37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6" t="12070" r="36454" b="14304"/>
          <a:stretch/>
        </p:blipFill>
        <p:spPr>
          <a:xfrm>
            <a:off x="1937029" y="2224421"/>
            <a:ext cx="782612" cy="1001744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08671" y="5080000"/>
            <a:ext cx="6472142" cy="144229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PRINCIPALES APRENDIZAJES:</a:t>
            </a: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48" y="3798055"/>
            <a:ext cx="2115994" cy="7679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288" y="1713516"/>
            <a:ext cx="3963073" cy="22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175" y="201059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X1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07187" y="2514409"/>
            <a:ext cx="4365625" cy="2333625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64972" y="2010592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X2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2997" y="2514408"/>
            <a:ext cx="4365625" cy="2333625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</a:t>
            </a:r>
          </a:p>
          <a:p>
            <a:r>
              <a:rPr lang="en-US" dirty="0"/>
              <a:t>Nunc viverra imperdiet enim. Fusce est. Vivamus</a:t>
            </a:r>
            <a:br>
              <a:rPr lang="en-US" dirty="0"/>
            </a:br>
            <a:r>
              <a:rPr lang="en-US" dirty="0"/>
              <a:t>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2141710" cy="676275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1.-SELECCIÓN DEL TEMA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156828"/>
            <a:ext cx="10543822" cy="701675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Texto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175" y="201059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s-MX" dirty="0" err="1"/>
              <a:t>Sutitulos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2141710" cy="676275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2.-RAZÓN DE LA SELECCIÓN DEL TEMA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1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156828"/>
            <a:ext cx="10543822" cy="701675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TEXTO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175" y="201059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X1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07187" y="2514409"/>
            <a:ext cx="4365625" cy="2333625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64972" y="2010592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X2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2997" y="2514408"/>
            <a:ext cx="4365625" cy="2333625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</a:t>
            </a:r>
          </a:p>
          <a:p>
            <a:r>
              <a:rPr lang="en-US" dirty="0"/>
              <a:t>Nunc viverra imperdiet enim. Fusce est. Vivamus</a:t>
            </a:r>
            <a:br>
              <a:rPr lang="en-US" dirty="0"/>
            </a:br>
            <a:r>
              <a:rPr lang="en-US" dirty="0"/>
              <a:t>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2141710" cy="676275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1.Nombre paso de QC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5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274</Words>
  <Application>Microsoft Office PowerPoint</Application>
  <PresentationFormat>Panorámica</PresentationFormat>
  <Paragraphs>42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Office Theme</vt:lpstr>
      <vt:lpstr>Presentación de PowerPoint</vt:lpstr>
      <vt:lpstr>1.-SELECCIÓN DEL TEMA</vt:lpstr>
      <vt:lpstr>2.-RAZÓN DE LA SELECCIÓN DEL TEMA</vt:lpstr>
      <vt:lpstr>1.Nombre paso de QC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</cp:revision>
  <dcterms:created xsi:type="dcterms:W3CDTF">2021-10-28T15:03:48Z</dcterms:created>
  <dcterms:modified xsi:type="dcterms:W3CDTF">2022-02-24T18:53:46Z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