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9" r:id="rId5"/>
    <p:sldId id="272" r:id="rId6"/>
    <p:sldId id="273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90" d="100"/>
          <a:sy n="90" d="100"/>
        </p:scale>
        <p:origin x="6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7827" y="1654072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1537" y="4954619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3054013" y="5811069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 rot="10800000">
            <a:off x="-205289" y="4573146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 rot="10800000">
            <a:off x="-138887" y="5684057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 rot="10800000">
            <a:off x="-2530675" y="101308"/>
            <a:ext cx="4978890" cy="246964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 rot="10556805">
            <a:off x="-2660741" y="309296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408808" y="3753837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4877827" y="3311432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 rot="10800000">
            <a:off x="11476892" y="4595411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rgbClr val="C00000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 rot="10613670">
            <a:off x="-687800" y="6121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6">
            <a:extLst>
              <a:ext uri="{FF2B5EF4-FFF2-40B4-BE49-F238E27FC236}">
                <a16:creationId xmlns=""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=""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=""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="" xmlns:a16="http://schemas.microsoft.com/office/drawing/2014/main" id="{7E62A657-0B76-4081-A698-3C47F1AFC78E}"/>
              </a:ext>
            </a:extLst>
          </p:cNvPr>
          <p:cNvSpPr/>
          <p:nvPr/>
        </p:nvSpPr>
        <p:spPr>
          <a:xfrm rot="5400000">
            <a:off x="-1133182" y="1174011"/>
            <a:ext cx="6748054" cy="4481689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9702800" y="-385228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11330544" y="603758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rgbClr val="C00000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5ECCBAE3-CEA3-4EE0-83F6-41CFC54D2B4A}"/>
              </a:ext>
            </a:extLst>
          </p:cNvPr>
          <p:cNvSpPr txBox="1">
            <a:spLocks/>
          </p:cNvSpPr>
          <p:nvPr userDrawn="1"/>
        </p:nvSpPr>
        <p:spPr>
          <a:xfrm>
            <a:off x="2107162" y="6552165"/>
            <a:ext cx="12192000" cy="333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i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600" dirty="0">
                <a:solidFill>
                  <a:srgbClr val="C00000"/>
                </a:solidFill>
              </a:rPr>
              <a:t>XXIII Generación Septiembre 21-Mayo 22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14" name="Imagen 18">
            <a:extLst>
              <a:ext uri="{FF2B5EF4-FFF2-40B4-BE49-F238E27FC236}">
                <a16:creationId xmlns=""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469" y="6383308"/>
            <a:ext cx="2857160" cy="38299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11093118" y="314642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=""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=""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=""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=""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=""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=""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=""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=""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=""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=""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=""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=""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=""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=""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=""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=""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412632"/>
            <a:ext cx="385200" cy="385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468533"/>
            <a:ext cx="870509" cy="327243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820" y="81491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403844"/>
            <a:ext cx="549442" cy="365125"/>
          </a:xfrm>
        </p:spPr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815380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9999818" y="-7969"/>
            <a:ext cx="2762167" cy="1945482"/>
            <a:chOff x="9994666" y="-7969"/>
            <a:chExt cx="2762167" cy="1945482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578658" y="73056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rgbClr val="C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pic>
        <p:nvPicPr>
          <p:cNvPr id="21" name="Imagen 18">
            <a:extLst>
              <a:ext uri="{FF2B5EF4-FFF2-40B4-BE49-F238E27FC236}">
                <a16:creationId xmlns="" xmlns:a16="http://schemas.microsoft.com/office/drawing/2014/main" id="{CAA2F7E1-C4D5-49BC-9D8E-F33FED6AC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4047" y="6440655"/>
            <a:ext cx="2857160" cy="3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=""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=""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=""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=""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=""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=""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=""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=""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=""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=""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=""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=""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=""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=""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=""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=""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=""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=""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=""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=""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=""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=""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=""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=""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=""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=""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9711" y="4566061"/>
            <a:ext cx="4367531" cy="1507378"/>
          </a:xfrm>
        </p:spPr>
        <p:txBody>
          <a:bodyPr/>
          <a:lstStyle/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Universidad Politécnica de Aguascalientes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Ingeniería en sistemas estratégicos de la información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s-MX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 Ambiental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Manager</a:t>
            </a:r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Ribera Flores Marcos Antonio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Supervisor: Echeverría Rodríguez Reynaldo 	 Amílcar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45814" y="3637708"/>
            <a:ext cx="6472142" cy="1442292"/>
          </a:xfrm>
        </p:spPr>
        <p:txBody>
          <a:bodyPr/>
          <a:lstStyle/>
          <a:p>
            <a:pPr lvl="0"/>
            <a:r>
              <a:rPr lang="es-MX" dirty="0">
                <a:solidFill>
                  <a:srgbClr val="595959"/>
                </a:solidFill>
              </a:rPr>
              <a:t>MAIN ACTIVITIES:</a:t>
            </a:r>
            <a:endParaRPr lang="es-MX" dirty="0"/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web system for the administrative management of the revision of the classification.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mobile application for the review of the classification.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45815" y="1955349"/>
            <a:ext cx="3449870" cy="1493716"/>
          </a:xfrm>
        </p:spPr>
        <p:txBody>
          <a:bodyPr/>
          <a:lstStyle/>
          <a:p>
            <a:r>
              <a:rPr lang="es-MX" sz="1800" dirty="0" err="1"/>
              <a:t>KPI’s</a:t>
            </a:r>
            <a:r>
              <a:rPr lang="es-MX" sz="1800" dirty="0"/>
              <a:t> </a:t>
            </a:r>
            <a:r>
              <a:rPr lang="es-MX" sz="18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Compliance with global Nissan </a:t>
            </a:r>
            <a:r>
              <a:rPr lang="en-US" sz="1800" dirty="0" smtClean="0"/>
              <a:t>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 err="1"/>
              <a:t>Impact</a:t>
            </a:r>
            <a:r>
              <a:rPr lang="es-MX" sz="1800" dirty="0"/>
              <a:t> </a:t>
            </a:r>
            <a:r>
              <a:rPr lang="es-MX" sz="1800" dirty="0" err="1"/>
              <a:t>on</a:t>
            </a:r>
            <a:r>
              <a:rPr lang="es-MX" sz="1800" dirty="0"/>
              <a:t> </a:t>
            </a:r>
            <a:r>
              <a:rPr lang="es-MX" sz="1800" dirty="0" err="1"/>
              <a:t>classification</a:t>
            </a:r>
            <a:r>
              <a:rPr lang="es-MX" sz="1800" dirty="0"/>
              <a:t> </a:t>
            </a:r>
            <a:r>
              <a:rPr lang="es-MX" sz="1800" dirty="0" err="1"/>
              <a:t>revision</a:t>
            </a:r>
            <a:r>
              <a:rPr lang="es-MX" sz="1800" dirty="0"/>
              <a:t> 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940" y="3347399"/>
            <a:ext cx="398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>
                <a:solidFill>
                  <a:srgbClr val="C00000"/>
                </a:solidFill>
              </a:rPr>
              <a:t>Rodriguez</a:t>
            </a:r>
            <a:r>
              <a:rPr lang="es-MX" sz="2400" b="1" dirty="0" smtClean="0">
                <a:solidFill>
                  <a:srgbClr val="C00000"/>
                </a:solidFill>
              </a:rPr>
              <a:t> </a:t>
            </a:r>
            <a:r>
              <a:rPr lang="es-MX" sz="2400" b="1" dirty="0" err="1" smtClean="0">
                <a:solidFill>
                  <a:srgbClr val="C00000"/>
                </a:solidFill>
              </a:rPr>
              <a:t>Alvarez</a:t>
            </a:r>
            <a:r>
              <a:rPr lang="es-MX" sz="2400" b="1" dirty="0" smtClean="0">
                <a:solidFill>
                  <a:srgbClr val="C00000"/>
                </a:solidFill>
              </a:rPr>
              <a:t> Braulio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5007" y="192739"/>
            <a:ext cx="548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t>PROJECT: </a:t>
            </a:r>
          </a:p>
          <a:p>
            <a:r>
              <a:rPr lang="es-MX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Aplicativo para la evaluación de la revisión de la clasificación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7242" y="5211675"/>
            <a:ext cx="6472142" cy="1442292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r>
              <a:rPr lang="es-MX" dirty="0">
                <a:solidFill>
                  <a:srgbClr val="595959"/>
                </a:solidFill>
              </a:rPr>
              <a:t>MAIN LEARNINGS</a:t>
            </a:r>
            <a:r>
              <a:rPr lang="es-MX" dirty="0" smtClean="0">
                <a:solidFill>
                  <a:srgbClr val="595959"/>
                </a:solidFill>
              </a:rPr>
              <a:t>: 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595959"/>
                </a:solidFill>
              </a:rPr>
              <a:t>How </a:t>
            </a:r>
            <a:r>
              <a:rPr lang="en-US" dirty="0">
                <a:solidFill>
                  <a:srgbClr val="595959"/>
                </a:solidFill>
              </a:rPr>
              <a:t>is waste management.</a:t>
            </a:r>
          </a:p>
          <a:p>
            <a:pPr marL="285750" lvl="0" indent="-285750">
              <a:spcBef>
                <a:spcPts val="0"/>
              </a:spcBef>
              <a:buClr>
                <a:srgbClr val="595959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</a:rPr>
              <a:t>Classification Evaluation Process</a:t>
            </a:r>
            <a:endParaRPr lang="es-MX" dirty="0" smtClean="0">
              <a:solidFill>
                <a:srgbClr val="595959"/>
              </a:solidFill>
            </a:endParaRPr>
          </a:p>
          <a:p>
            <a:pPr lvl="0">
              <a:spcBef>
                <a:spcPts val="0"/>
              </a:spcBef>
              <a:buClr>
                <a:srgbClr val="595959"/>
              </a:buClr>
              <a:buSzPts val="1800"/>
            </a:pPr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48" y="3798055"/>
            <a:ext cx="2115994" cy="7679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8" y="1713516"/>
            <a:ext cx="3963073" cy="22292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9" y="150239"/>
            <a:ext cx="2397831" cy="31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SUBJECT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09" y="1471709"/>
            <a:ext cx="8379659" cy="471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6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0918" y="1028700"/>
            <a:ext cx="7346373" cy="5659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Automation of the classification review process to maintain data in real time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558" t="26761" r="23851" b="18338"/>
          <a:stretch/>
        </p:blipFill>
        <p:spPr>
          <a:xfrm>
            <a:off x="270165" y="2066839"/>
            <a:ext cx="5330536" cy="307166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3526" y="1701714"/>
            <a:ext cx="4183650" cy="365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Process with the system running</a:t>
            </a:r>
            <a:endParaRPr lang="ru-RU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1047201" cy="67627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REASON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SELECTION OF THE SUBJECT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08" y="164820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Actual </a:t>
            </a:r>
            <a:r>
              <a:rPr lang="es-MX" dirty="0" err="1"/>
              <a:t>process</a:t>
            </a:r>
            <a:endParaRPr lang="ru-RU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l="31140" t="27109" r="15279" b="18069"/>
          <a:stretch/>
        </p:blipFill>
        <p:spPr>
          <a:xfrm>
            <a:off x="6014619" y="2174017"/>
            <a:ext cx="5339181" cy="307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0290" y="81139"/>
            <a:ext cx="12141710" cy="67627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SELECTION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SUBJECT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l="1488" t="23273" r="38093" b="31704"/>
          <a:stretch/>
        </p:blipFill>
        <p:spPr>
          <a:xfrm>
            <a:off x="809282" y="1499190"/>
            <a:ext cx="9884026" cy="41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130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Office Theme</vt:lpstr>
      <vt:lpstr>Presentación de PowerPoint</vt:lpstr>
      <vt:lpstr>SELECTION OF THE SUBJECT</vt:lpstr>
      <vt:lpstr>REASON FOR THE SELECTION OF THE SUBJECT</vt:lpstr>
      <vt:lpstr>SELECTION OF THE SUBJECT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</cp:revision>
  <dcterms:created xsi:type="dcterms:W3CDTF">2021-10-28T15:03:48Z</dcterms:created>
  <dcterms:modified xsi:type="dcterms:W3CDTF">2022-02-25T18:43:50Z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