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1" r:id="rId4"/>
    <p:sldId id="260" r:id="rId5"/>
    <p:sldId id="301" r:id="rId6"/>
    <p:sldId id="308" r:id="rId7"/>
    <p:sldId id="267" r:id="rId8"/>
    <p:sldId id="305" r:id="rId9"/>
    <p:sldId id="312" r:id="rId10"/>
    <p:sldId id="313" r:id="rId11"/>
    <p:sldId id="302" r:id="rId12"/>
    <p:sldId id="309" r:id="rId13"/>
    <p:sldId id="303" r:id="rId14"/>
    <p:sldId id="310" r:id="rId15"/>
    <p:sldId id="304" r:id="rId16"/>
    <p:sldId id="311" r:id="rId17"/>
    <p:sldId id="307" r:id="rId18"/>
    <p:sldId id="273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Overpass Mono" panose="020B0604020202020204" charset="0"/>
      <p:regular r:id="rId24"/>
      <p:bold r:id="rId25"/>
    </p:embeddedFont>
    <p:embeddedFont>
      <p:font typeface="Raleway SemiBold" pitchFamily="2" charset="0"/>
      <p:bold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74BDF-C582-4408-9400-2C8E3D8A6D5D}" v="36" dt="2023-08-28T09:38:44.812"/>
  </p1510:revLst>
</p1510:revInfo>
</file>

<file path=ppt/tableStyles.xml><?xml version="1.0" encoding="utf-8"?>
<a:tblStyleLst xmlns:a="http://schemas.openxmlformats.org/drawingml/2006/main" def="{BC508CD3-25A6-4EED-A582-57E6A7DABF26}">
  <a:tblStyle styleId="{BC508CD3-25A6-4EED-A582-57E6A7DABF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033EDB-2696-4EC8-83CA-785795EE93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Haug" userId="0f6f9ed2d9527675" providerId="LiveId" clId="{D4E74BDF-C582-4408-9400-2C8E3D8A6D5D}"/>
    <pc:docChg chg="undo redo custSel addSld delSld modSld sldOrd delMainMaster">
      <pc:chgData name="Johannes Haug" userId="0f6f9ed2d9527675" providerId="LiveId" clId="{D4E74BDF-C582-4408-9400-2C8E3D8A6D5D}" dt="2023-08-28T09:43:27.428" v="866" actId="20577"/>
      <pc:docMkLst>
        <pc:docMk/>
      </pc:docMkLst>
      <pc:sldChg chg="del">
        <pc:chgData name="Johannes Haug" userId="0f6f9ed2d9527675" providerId="LiveId" clId="{D4E74BDF-C582-4408-9400-2C8E3D8A6D5D}" dt="2023-08-28T09:42:35.466" v="862" actId="47"/>
        <pc:sldMkLst>
          <pc:docMk/>
          <pc:sldMk cId="0" sldId="259"/>
        </pc:sldMkLst>
      </pc:sldChg>
      <pc:sldChg chg="modSp mod">
        <pc:chgData name="Johannes Haug" userId="0f6f9ed2d9527675" providerId="LiveId" clId="{D4E74BDF-C582-4408-9400-2C8E3D8A6D5D}" dt="2023-08-26T18:27:39.572" v="2" actId="255"/>
        <pc:sldMkLst>
          <pc:docMk/>
          <pc:sldMk cId="0" sldId="260"/>
        </pc:sldMkLst>
        <pc:spChg chg="mod">
          <ac:chgData name="Johannes Haug" userId="0f6f9ed2d9527675" providerId="LiveId" clId="{D4E74BDF-C582-4408-9400-2C8E3D8A6D5D}" dt="2023-08-26T18:27:39.572" v="2" actId="255"/>
          <ac:spMkLst>
            <pc:docMk/>
            <pc:sldMk cId="0" sldId="260"/>
            <ac:spMk id="369" creationId="{00000000-0000-0000-0000-000000000000}"/>
          </ac:spMkLst>
        </pc:spChg>
      </pc:sldChg>
      <pc:sldChg chg="del">
        <pc:chgData name="Johannes Haug" userId="0f6f9ed2d9527675" providerId="LiveId" clId="{D4E74BDF-C582-4408-9400-2C8E3D8A6D5D}" dt="2023-08-28T09:42:35.466" v="862" actId="47"/>
        <pc:sldMkLst>
          <pc:docMk/>
          <pc:sldMk cId="0" sldId="262"/>
        </pc:sldMkLst>
      </pc:sldChg>
      <pc:sldChg chg="del">
        <pc:chgData name="Johannes Haug" userId="0f6f9ed2d9527675" providerId="LiveId" clId="{D4E74BDF-C582-4408-9400-2C8E3D8A6D5D}" dt="2023-08-28T09:42:35.466" v="862" actId="47"/>
        <pc:sldMkLst>
          <pc:docMk/>
          <pc:sldMk cId="0" sldId="263"/>
        </pc:sldMkLst>
      </pc:sldChg>
      <pc:sldChg chg="del">
        <pc:chgData name="Johannes Haug" userId="0f6f9ed2d9527675" providerId="LiveId" clId="{D4E74BDF-C582-4408-9400-2C8E3D8A6D5D}" dt="2023-08-28T09:42:35.466" v="862" actId="47"/>
        <pc:sldMkLst>
          <pc:docMk/>
          <pc:sldMk cId="0" sldId="264"/>
        </pc:sldMkLst>
      </pc:sldChg>
      <pc:sldChg chg="del">
        <pc:chgData name="Johannes Haug" userId="0f6f9ed2d9527675" providerId="LiveId" clId="{D4E74BDF-C582-4408-9400-2C8E3D8A6D5D}" dt="2023-08-28T09:42:35.466" v="862" actId="47"/>
        <pc:sldMkLst>
          <pc:docMk/>
          <pc:sldMk cId="0" sldId="265"/>
        </pc:sldMkLst>
      </pc:sldChg>
      <pc:sldChg chg="del">
        <pc:chgData name="Johannes Haug" userId="0f6f9ed2d9527675" providerId="LiveId" clId="{D4E74BDF-C582-4408-9400-2C8E3D8A6D5D}" dt="2023-08-28T09:42:35.466" v="862" actId="47"/>
        <pc:sldMkLst>
          <pc:docMk/>
          <pc:sldMk cId="0" sldId="266"/>
        </pc:sldMkLst>
      </pc:sldChg>
      <pc:sldChg chg="modSp mod ord">
        <pc:chgData name="Johannes Haug" userId="0f6f9ed2d9527675" providerId="LiveId" clId="{D4E74BDF-C582-4408-9400-2C8E3D8A6D5D}" dt="2023-08-26T18:29:14.116" v="23" actId="255"/>
        <pc:sldMkLst>
          <pc:docMk/>
          <pc:sldMk cId="0" sldId="267"/>
        </pc:sldMkLst>
        <pc:spChg chg="mod">
          <ac:chgData name="Johannes Haug" userId="0f6f9ed2d9527675" providerId="LiveId" clId="{D4E74BDF-C582-4408-9400-2C8E3D8A6D5D}" dt="2023-08-26T18:28:22.143" v="5" actId="20577"/>
          <ac:spMkLst>
            <pc:docMk/>
            <pc:sldMk cId="0" sldId="267"/>
            <ac:spMk id="506" creationId="{00000000-0000-0000-0000-000000000000}"/>
          </ac:spMkLst>
        </pc:spChg>
        <pc:spChg chg="mod">
          <ac:chgData name="Johannes Haug" userId="0f6f9ed2d9527675" providerId="LiveId" clId="{D4E74BDF-C582-4408-9400-2C8E3D8A6D5D}" dt="2023-08-26T18:29:14.116" v="23" actId="255"/>
          <ac:spMkLst>
            <pc:docMk/>
            <pc:sldMk cId="0" sldId="267"/>
            <ac:spMk id="507" creationId="{00000000-0000-0000-0000-000000000000}"/>
          </ac:spMkLst>
        </pc:spChg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68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69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70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71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72"/>
        </pc:sldMkLst>
      </pc:sldChg>
      <pc:sldChg chg="modSp mod ord">
        <pc:chgData name="Johannes Haug" userId="0f6f9ed2d9527675" providerId="LiveId" clId="{D4E74BDF-C582-4408-9400-2C8E3D8A6D5D}" dt="2023-08-28T09:40:53.091" v="846" actId="20577"/>
        <pc:sldMkLst>
          <pc:docMk/>
          <pc:sldMk cId="0" sldId="273"/>
        </pc:sldMkLst>
        <pc:spChg chg="mod">
          <ac:chgData name="Johannes Haug" userId="0f6f9ed2d9527675" providerId="LiveId" clId="{D4E74BDF-C582-4408-9400-2C8E3D8A6D5D}" dt="2023-08-28T09:40:53.091" v="846" actId="20577"/>
          <ac:spMkLst>
            <pc:docMk/>
            <pc:sldMk cId="0" sldId="273"/>
            <ac:spMk id="677" creationId="{00000000-0000-0000-0000-000000000000}"/>
          </ac:spMkLst>
        </pc:spChg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74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75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76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77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78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79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80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81"/>
        </pc:sldMkLst>
      </pc:sldChg>
      <pc:sldChg chg="delSp modSp del mod ord">
        <pc:chgData name="Johannes Haug" userId="0f6f9ed2d9527675" providerId="LiveId" clId="{D4E74BDF-C582-4408-9400-2C8E3D8A6D5D}" dt="2023-08-28T09:19:50.816" v="237" actId="2696"/>
        <pc:sldMkLst>
          <pc:docMk/>
          <pc:sldMk cId="0" sldId="282"/>
        </pc:sldMkLst>
        <pc:spChg chg="del mod">
          <ac:chgData name="Johannes Haug" userId="0f6f9ed2d9527675" providerId="LiveId" clId="{D4E74BDF-C582-4408-9400-2C8E3D8A6D5D}" dt="2023-08-28T09:18:20.492" v="227" actId="21"/>
          <ac:spMkLst>
            <pc:docMk/>
            <pc:sldMk cId="0" sldId="282"/>
            <ac:spMk id="919" creationId="{00000000-0000-0000-0000-000000000000}"/>
          </ac:spMkLst>
        </pc:spChg>
        <pc:spChg chg="mod">
          <ac:chgData name="Johannes Haug" userId="0f6f9ed2d9527675" providerId="LiveId" clId="{D4E74BDF-C582-4408-9400-2C8E3D8A6D5D}" dt="2023-08-28T09:18:11.784" v="226" actId="20577"/>
          <ac:spMkLst>
            <pc:docMk/>
            <pc:sldMk cId="0" sldId="282"/>
            <ac:spMk id="920" creationId="{00000000-0000-0000-0000-000000000000}"/>
          </ac:spMkLst>
        </pc:spChg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83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84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85"/>
        </pc:sldMkLst>
      </pc:sldChg>
      <pc:sldChg chg="del">
        <pc:chgData name="Johannes Haug" userId="0f6f9ed2d9527675" providerId="LiveId" clId="{D4E74BDF-C582-4408-9400-2C8E3D8A6D5D}" dt="2023-08-28T09:42:54.489" v="863" actId="47"/>
        <pc:sldMkLst>
          <pc:docMk/>
          <pc:sldMk cId="0" sldId="286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87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88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89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0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1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2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3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4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5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6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7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8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299"/>
        </pc:sldMkLst>
      </pc:sldChg>
      <pc:sldChg chg="del">
        <pc:chgData name="Johannes Haug" userId="0f6f9ed2d9527675" providerId="LiveId" clId="{D4E74BDF-C582-4408-9400-2C8E3D8A6D5D}" dt="2023-08-28T09:43:09.235" v="864" actId="47"/>
        <pc:sldMkLst>
          <pc:docMk/>
          <pc:sldMk cId="0" sldId="300"/>
        </pc:sldMkLst>
      </pc:sldChg>
      <pc:sldChg chg="modSp mod">
        <pc:chgData name="Johannes Haug" userId="0f6f9ed2d9527675" providerId="LiveId" clId="{D4E74BDF-C582-4408-9400-2C8E3D8A6D5D}" dt="2023-08-28T09:43:27.428" v="866" actId="20577"/>
        <pc:sldMkLst>
          <pc:docMk/>
          <pc:sldMk cId="2943232986" sldId="307"/>
        </pc:sldMkLst>
        <pc:spChg chg="mod">
          <ac:chgData name="Johannes Haug" userId="0f6f9ed2d9527675" providerId="LiveId" clId="{D4E74BDF-C582-4408-9400-2C8E3D8A6D5D}" dt="2023-08-28T09:43:27.428" v="866" actId="20577"/>
          <ac:spMkLst>
            <pc:docMk/>
            <pc:sldMk cId="2943232986" sldId="307"/>
            <ac:spMk id="375" creationId="{00000000-0000-0000-0000-000000000000}"/>
          </ac:spMkLst>
        </pc:spChg>
      </pc:sldChg>
      <pc:sldChg chg="addSp delSp modSp new mod ord modClrScheme chgLayout">
        <pc:chgData name="Johannes Haug" userId="0f6f9ed2d9527675" providerId="LiveId" clId="{D4E74BDF-C582-4408-9400-2C8E3D8A6D5D}" dt="2023-08-28T09:19:47.798" v="236"/>
        <pc:sldMkLst>
          <pc:docMk/>
          <pc:sldMk cId="3765294247" sldId="308"/>
        </pc:sldMkLst>
        <pc:spChg chg="add del mod ord">
          <ac:chgData name="Johannes Haug" userId="0f6f9ed2d9527675" providerId="LiveId" clId="{D4E74BDF-C582-4408-9400-2C8E3D8A6D5D}" dt="2023-08-28T09:19:26.185" v="231" actId="700"/>
          <ac:spMkLst>
            <pc:docMk/>
            <pc:sldMk cId="3765294247" sldId="308"/>
            <ac:spMk id="2" creationId="{62538DFC-9EE8-1573-6E4E-F27D5288B264}"/>
          </ac:spMkLst>
        </pc:spChg>
        <pc:spChg chg="add del">
          <ac:chgData name="Johannes Haug" userId="0f6f9ed2d9527675" providerId="LiveId" clId="{D4E74BDF-C582-4408-9400-2C8E3D8A6D5D}" dt="2023-08-28T09:19:26.185" v="231" actId="700"/>
          <ac:spMkLst>
            <pc:docMk/>
            <pc:sldMk cId="3765294247" sldId="308"/>
            <ac:spMk id="3" creationId="{2A155A84-5158-0869-E6C4-EA7441768D8A}"/>
          </ac:spMkLst>
        </pc:spChg>
        <pc:spChg chg="add del mod ord">
          <ac:chgData name="Johannes Haug" userId="0f6f9ed2d9527675" providerId="LiveId" clId="{D4E74BDF-C582-4408-9400-2C8E3D8A6D5D}" dt="2023-08-28T09:19:13.672" v="230" actId="700"/>
          <ac:spMkLst>
            <pc:docMk/>
            <pc:sldMk cId="3765294247" sldId="308"/>
            <ac:spMk id="4" creationId="{5C107E55-5D43-D838-7B08-039D645D7018}"/>
          </ac:spMkLst>
        </pc:spChg>
        <pc:spChg chg="add del mod ord">
          <ac:chgData name="Johannes Haug" userId="0f6f9ed2d9527675" providerId="LiveId" clId="{D4E74BDF-C582-4408-9400-2C8E3D8A6D5D}" dt="2023-08-28T09:19:13.672" v="230" actId="700"/>
          <ac:spMkLst>
            <pc:docMk/>
            <pc:sldMk cId="3765294247" sldId="308"/>
            <ac:spMk id="5" creationId="{C641E4E1-44C4-665F-5433-DE25EA7A9741}"/>
          </ac:spMkLst>
        </pc:spChg>
        <pc:spChg chg="add del mod ord">
          <ac:chgData name="Johannes Haug" userId="0f6f9ed2d9527675" providerId="LiveId" clId="{D4E74BDF-C582-4408-9400-2C8E3D8A6D5D}" dt="2023-08-28T09:19:44.324" v="234" actId="21"/>
          <ac:spMkLst>
            <pc:docMk/>
            <pc:sldMk cId="3765294247" sldId="308"/>
            <ac:spMk id="6" creationId="{93347D6A-4A53-2693-D223-8CA9A1DBE15C}"/>
          </ac:spMkLst>
        </pc:spChg>
        <pc:spChg chg="add mod ord">
          <ac:chgData name="Johannes Haug" userId="0f6f9ed2d9527675" providerId="LiveId" clId="{D4E74BDF-C582-4408-9400-2C8E3D8A6D5D}" dt="2023-08-28T09:19:40.256" v="233"/>
          <ac:spMkLst>
            <pc:docMk/>
            <pc:sldMk cId="3765294247" sldId="308"/>
            <ac:spMk id="7" creationId="{211B490F-8A1F-3415-8144-4ED6278930BA}"/>
          </ac:spMkLst>
        </pc:spChg>
      </pc:sldChg>
      <pc:sldChg chg="addSp delSp modSp new mod modClrScheme chgLayout">
        <pc:chgData name="Johannes Haug" userId="0f6f9ed2d9527675" providerId="LiveId" clId="{D4E74BDF-C582-4408-9400-2C8E3D8A6D5D}" dt="2023-08-28T09:21:32.820" v="354" actId="20577"/>
        <pc:sldMkLst>
          <pc:docMk/>
          <pc:sldMk cId="3413090640" sldId="309"/>
        </pc:sldMkLst>
        <pc:spChg chg="del mod ord">
          <ac:chgData name="Johannes Haug" userId="0f6f9ed2d9527675" providerId="LiveId" clId="{D4E74BDF-C582-4408-9400-2C8E3D8A6D5D}" dt="2023-08-28T09:20:22.167" v="239" actId="700"/>
          <ac:spMkLst>
            <pc:docMk/>
            <pc:sldMk cId="3413090640" sldId="309"/>
            <ac:spMk id="2" creationId="{78F5D1BD-0B67-9B28-6B74-EF27805DB8DD}"/>
          </ac:spMkLst>
        </pc:spChg>
        <pc:spChg chg="del">
          <ac:chgData name="Johannes Haug" userId="0f6f9ed2d9527675" providerId="LiveId" clId="{D4E74BDF-C582-4408-9400-2C8E3D8A6D5D}" dt="2023-08-28T09:20:22.167" v="239" actId="700"/>
          <ac:spMkLst>
            <pc:docMk/>
            <pc:sldMk cId="3413090640" sldId="309"/>
            <ac:spMk id="3" creationId="{A37E99A8-F88A-14D5-BA42-ACD097C23732}"/>
          </ac:spMkLst>
        </pc:spChg>
        <pc:spChg chg="add del mod ord">
          <ac:chgData name="Johannes Haug" userId="0f6f9ed2d9527675" providerId="LiveId" clId="{D4E74BDF-C582-4408-9400-2C8E3D8A6D5D}" dt="2023-08-28T09:20:58.144" v="272" actId="21"/>
          <ac:spMkLst>
            <pc:docMk/>
            <pc:sldMk cId="3413090640" sldId="309"/>
            <ac:spMk id="4" creationId="{3DB05FB3-7A56-1127-BB5B-716BA2C09CF6}"/>
          </ac:spMkLst>
        </pc:spChg>
        <pc:spChg chg="add mod ord">
          <ac:chgData name="Johannes Haug" userId="0f6f9ed2d9527675" providerId="LiveId" clId="{D4E74BDF-C582-4408-9400-2C8E3D8A6D5D}" dt="2023-08-28T09:21:32.820" v="354" actId="20577"/>
          <ac:spMkLst>
            <pc:docMk/>
            <pc:sldMk cId="3413090640" sldId="309"/>
            <ac:spMk id="5" creationId="{60B1BB6C-D55A-A525-62F6-89F4F367F165}"/>
          </ac:spMkLst>
        </pc:spChg>
      </pc:sldChg>
      <pc:sldChg chg="addSp delSp modSp new mod modClrScheme chgLayout">
        <pc:chgData name="Johannes Haug" userId="0f6f9ed2d9527675" providerId="LiveId" clId="{D4E74BDF-C582-4408-9400-2C8E3D8A6D5D}" dt="2023-08-28T09:41:35.788" v="861" actId="20577"/>
        <pc:sldMkLst>
          <pc:docMk/>
          <pc:sldMk cId="4284988300" sldId="310"/>
        </pc:sldMkLst>
        <pc:spChg chg="del mod ord">
          <ac:chgData name="Johannes Haug" userId="0f6f9ed2d9527675" providerId="LiveId" clId="{D4E74BDF-C582-4408-9400-2C8E3D8A6D5D}" dt="2023-08-28T09:21:52.130" v="356" actId="700"/>
          <ac:spMkLst>
            <pc:docMk/>
            <pc:sldMk cId="4284988300" sldId="310"/>
            <ac:spMk id="2" creationId="{C9BE447C-4971-3D31-5B21-0D68CA1FCC43}"/>
          </ac:spMkLst>
        </pc:spChg>
        <pc:spChg chg="del">
          <ac:chgData name="Johannes Haug" userId="0f6f9ed2d9527675" providerId="LiveId" clId="{D4E74BDF-C582-4408-9400-2C8E3D8A6D5D}" dt="2023-08-28T09:21:52.130" v="356" actId="700"/>
          <ac:spMkLst>
            <pc:docMk/>
            <pc:sldMk cId="4284988300" sldId="310"/>
            <ac:spMk id="3" creationId="{E2FECE24-6989-B4D0-3EDC-60C61F5FBBA0}"/>
          </ac:spMkLst>
        </pc:spChg>
        <pc:spChg chg="add del mod ord">
          <ac:chgData name="Johannes Haug" userId="0f6f9ed2d9527675" providerId="LiveId" clId="{D4E74BDF-C582-4408-9400-2C8E3D8A6D5D}" dt="2023-08-28T09:21:56.410" v="357" actId="21"/>
          <ac:spMkLst>
            <pc:docMk/>
            <pc:sldMk cId="4284988300" sldId="310"/>
            <ac:spMk id="4" creationId="{D7A691B6-1F8E-ACA2-ACB2-4D07376021F8}"/>
          </ac:spMkLst>
        </pc:spChg>
        <pc:spChg chg="add mod ord">
          <ac:chgData name="Johannes Haug" userId="0f6f9ed2d9527675" providerId="LiveId" clId="{D4E74BDF-C582-4408-9400-2C8E3D8A6D5D}" dt="2023-08-28T09:41:35.788" v="861" actId="20577"/>
          <ac:spMkLst>
            <pc:docMk/>
            <pc:sldMk cId="4284988300" sldId="310"/>
            <ac:spMk id="5" creationId="{BDFACA6B-8C8B-B1AE-53CD-48987D518CC9}"/>
          </ac:spMkLst>
        </pc:spChg>
      </pc:sldChg>
      <pc:sldChg chg="addSp delSp modSp new mod modClrScheme chgLayout">
        <pc:chgData name="Johannes Haug" userId="0f6f9ed2d9527675" providerId="LiveId" clId="{D4E74BDF-C582-4408-9400-2C8E3D8A6D5D}" dt="2023-08-28T09:24:01.304" v="498" actId="20577"/>
        <pc:sldMkLst>
          <pc:docMk/>
          <pc:sldMk cId="1691690390" sldId="311"/>
        </pc:sldMkLst>
        <pc:spChg chg="del mod ord">
          <ac:chgData name="Johannes Haug" userId="0f6f9ed2d9527675" providerId="LiveId" clId="{D4E74BDF-C582-4408-9400-2C8E3D8A6D5D}" dt="2023-08-28T09:23:36.012" v="467" actId="700"/>
          <ac:spMkLst>
            <pc:docMk/>
            <pc:sldMk cId="1691690390" sldId="311"/>
            <ac:spMk id="2" creationId="{92FD17DA-EE26-38C3-2C8D-4AD6FC7C2C2C}"/>
          </ac:spMkLst>
        </pc:spChg>
        <pc:spChg chg="del">
          <ac:chgData name="Johannes Haug" userId="0f6f9ed2d9527675" providerId="LiveId" clId="{D4E74BDF-C582-4408-9400-2C8E3D8A6D5D}" dt="2023-08-28T09:23:36.012" v="467" actId="700"/>
          <ac:spMkLst>
            <pc:docMk/>
            <pc:sldMk cId="1691690390" sldId="311"/>
            <ac:spMk id="3" creationId="{DA9E31A7-C284-3CF4-236B-66AFB1D7B8C0}"/>
          </ac:spMkLst>
        </pc:spChg>
        <pc:spChg chg="add del mod ord">
          <ac:chgData name="Johannes Haug" userId="0f6f9ed2d9527675" providerId="LiveId" clId="{D4E74BDF-C582-4408-9400-2C8E3D8A6D5D}" dt="2023-08-28T09:23:41.564" v="468" actId="21"/>
          <ac:spMkLst>
            <pc:docMk/>
            <pc:sldMk cId="1691690390" sldId="311"/>
            <ac:spMk id="4" creationId="{009BC006-205A-7028-371A-B9008030E4F0}"/>
          </ac:spMkLst>
        </pc:spChg>
        <pc:spChg chg="add mod ord">
          <ac:chgData name="Johannes Haug" userId="0f6f9ed2d9527675" providerId="LiveId" clId="{D4E74BDF-C582-4408-9400-2C8E3D8A6D5D}" dt="2023-08-28T09:24:01.304" v="498" actId="20577"/>
          <ac:spMkLst>
            <pc:docMk/>
            <pc:sldMk cId="1691690390" sldId="311"/>
            <ac:spMk id="5" creationId="{9BE4A1CC-9C93-E2DE-49BF-5D5BD506BB32}"/>
          </ac:spMkLst>
        </pc:spChg>
      </pc:sldChg>
      <pc:sldChg chg="addSp delSp modSp new mod modClrScheme chgLayout">
        <pc:chgData name="Johannes Haug" userId="0f6f9ed2d9527675" providerId="LiveId" clId="{D4E74BDF-C582-4408-9400-2C8E3D8A6D5D}" dt="2023-08-28T09:32:26.920" v="603"/>
        <pc:sldMkLst>
          <pc:docMk/>
          <pc:sldMk cId="671397694" sldId="312"/>
        </pc:sldMkLst>
        <pc:spChg chg="del mod ord">
          <ac:chgData name="Johannes Haug" userId="0f6f9ed2d9527675" providerId="LiveId" clId="{D4E74BDF-C582-4408-9400-2C8E3D8A6D5D}" dt="2023-08-28T09:24:20.926" v="500" actId="700"/>
          <ac:spMkLst>
            <pc:docMk/>
            <pc:sldMk cId="671397694" sldId="312"/>
            <ac:spMk id="2" creationId="{AC542BB8-0EEF-E280-4FB5-2B765715CDA2}"/>
          </ac:spMkLst>
        </pc:spChg>
        <pc:spChg chg="del">
          <ac:chgData name="Johannes Haug" userId="0f6f9ed2d9527675" providerId="LiveId" clId="{D4E74BDF-C582-4408-9400-2C8E3D8A6D5D}" dt="2023-08-28T09:24:20.926" v="500" actId="700"/>
          <ac:spMkLst>
            <pc:docMk/>
            <pc:sldMk cId="671397694" sldId="312"/>
            <ac:spMk id="3" creationId="{BC81FD8A-6DED-35D0-B78F-94864C1BA2C2}"/>
          </ac:spMkLst>
        </pc:spChg>
        <pc:spChg chg="add del mod ord">
          <ac:chgData name="Johannes Haug" userId="0f6f9ed2d9527675" providerId="LiveId" clId="{D4E74BDF-C582-4408-9400-2C8E3D8A6D5D}" dt="2023-08-28T09:24:24.950" v="501" actId="478"/>
          <ac:spMkLst>
            <pc:docMk/>
            <pc:sldMk cId="671397694" sldId="312"/>
            <ac:spMk id="4" creationId="{7F694D79-2099-FC94-859B-4D6CD7BEBF55}"/>
          </ac:spMkLst>
        </pc:spChg>
        <pc:spChg chg="add mod ord">
          <ac:chgData name="Johannes Haug" userId="0f6f9ed2d9527675" providerId="LiveId" clId="{D4E74BDF-C582-4408-9400-2C8E3D8A6D5D}" dt="2023-08-28T09:32:26.920" v="603"/>
          <ac:spMkLst>
            <pc:docMk/>
            <pc:sldMk cId="671397694" sldId="312"/>
            <ac:spMk id="5" creationId="{E6BFB429-0772-004E-23F3-B0C345D97A7E}"/>
          </ac:spMkLst>
        </pc:spChg>
        <pc:spChg chg="add del">
          <ac:chgData name="Johannes Haug" userId="0f6f9ed2d9527675" providerId="LiveId" clId="{D4E74BDF-C582-4408-9400-2C8E3D8A6D5D}" dt="2023-08-28T09:30:14.315" v="571"/>
          <ac:spMkLst>
            <pc:docMk/>
            <pc:sldMk cId="671397694" sldId="312"/>
            <ac:spMk id="6" creationId="{50F483A7-7703-BD32-212E-037B931D4144}"/>
          </ac:spMkLst>
        </pc:spChg>
        <pc:picChg chg="add mod">
          <ac:chgData name="Johannes Haug" userId="0f6f9ed2d9527675" providerId="LiveId" clId="{D4E74BDF-C582-4408-9400-2C8E3D8A6D5D}" dt="2023-08-28T09:30:25.288" v="576" actId="1076"/>
          <ac:picMkLst>
            <pc:docMk/>
            <pc:sldMk cId="671397694" sldId="312"/>
            <ac:picMk id="7" creationId="{032F552B-3D6E-EC32-4078-D3372EBE4EC3}"/>
          </ac:picMkLst>
        </pc:picChg>
        <pc:picChg chg="add mod">
          <ac:chgData name="Johannes Haug" userId="0f6f9ed2d9527675" providerId="LiveId" clId="{D4E74BDF-C582-4408-9400-2C8E3D8A6D5D}" dt="2023-08-28T09:26:59.510" v="510" actId="1076"/>
          <ac:picMkLst>
            <pc:docMk/>
            <pc:sldMk cId="671397694" sldId="312"/>
            <ac:picMk id="1026" creationId="{C54547B0-846A-CEA4-DB67-ED27965C075C}"/>
          </ac:picMkLst>
        </pc:picChg>
        <pc:picChg chg="add del mod">
          <ac:chgData name="Johannes Haug" userId="0f6f9ed2d9527675" providerId="LiveId" clId="{D4E74BDF-C582-4408-9400-2C8E3D8A6D5D}" dt="2023-08-28T09:28:55.869" v="552" actId="1076"/>
          <ac:picMkLst>
            <pc:docMk/>
            <pc:sldMk cId="671397694" sldId="312"/>
            <ac:picMk id="1028" creationId="{1AEE0DA2-D778-F197-7631-0EE802C7A2E0}"/>
          </ac:picMkLst>
        </pc:picChg>
        <pc:picChg chg="add mod">
          <ac:chgData name="Johannes Haug" userId="0f6f9ed2d9527675" providerId="LiveId" clId="{D4E74BDF-C582-4408-9400-2C8E3D8A6D5D}" dt="2023-08-28T09:32:11.718" v="595" actId="14100"/>
          <ac:picMkLst>
            <pc:docMk/>
            <pc:sldMk cId="671397694" sldId="312"/>
            <ac:picMk id="1032" creationId="{AA35EF53-6078-965C-D7E9-8852492D9294}"/>
          </ac:picMkLst>
        </pc:picChg>
      </pc:sldChg>
      <pc:sldChg chg="addSp delSp modSp new mod">
        <pc:chgData name="Johannes Haug" userId="0f6f9ed2d9527675" providerId="LiveId" clId="{D4E74BDF-C582-4408-9400-2C8E3D8A6D5D}" dt="2023-08-28T09:38:49.754" v="684" actId="1076"/>
        <pc:sldMkLst>
          <pc:docMk/>
          <pc:sldMk cId="3835811976" sldId="313"/>
        </pc:sldMkLst>
        <pc:spChg chg="mod">
          <ac:chgData name="Johannes Haug" userId="0f6f9ed2d9527675" providerId="LiveId" clId="{D4E74BDF-C582-4408-9400-2C8E3D8A6D5D}" dt="2023-08-28T09:37:55.798" v="681"/>
          <ac:spMkLst>
            <pc:docMk/>
            <pc:sldMk cId="3835811976" sldId="313"/>
            <ac:spMk id="2" creationId="{5D0A94AD-DC5D-A453-4AC9-11F5B713A5EE}"/>
          </ac:spMkLst>
        </pc:spChg>
        <pc:spChg chg="del">
          <ac:chgData name="Johannes Haug" userId="0f6f9ed2d9527675" providerId="LiveId" clId="{D4E74BDF-C582-4408-9400-2C8E3D8A6D5D}" dt="2023-08-28T09:32:42.718" v="605" actId="478"/>
          <ac:spMkLst>
            <pc:docMk/>
            <pc:sldMk cId="3835811976" sldId="313"/>
            <ac:spMk id="3" creationId="{E7115C3F-5C02-1643-5708-9B79C734A395}"/>
          </ac:spMkLst>
        </pc:spChg>
        <pc:picChg chg="add mod">
          <ac:chgData name="Johannes Haug" userId="0f6f9ed2d9527675" providerId="LiveId" clId="{D4E74BDF-C582-4408-9400-2C8E3D8A6D5D}" dt="2023-08-28T09:38:40.611" v="682" actId="1076"/>
          <ac:picMkLst>
            <pc:docMk/>
            <pc:sldMk cId="3835811976" sldId="313"/>
            <ac:picMk id="4" creationId="{5CD40A0E-557B-DAA3-D275-1FC351FD8ED1}"/>
          </ac:picMkLst>
        </pc:picChg>
        <pc:picChg chg="add mod">
          <ac:chgData name="Johannes Haug" userId="0f6f9ed2d9527675" providerId="LiveId" clId="{D4E74BDF-C582-4408-9400-2C8E3D8A6D5D}" dt="2023-08-28T09:38:44.812" v="683" actId="1076"/>
          <ac:picMkLst>
            <pc:docMk/>
            <pc:sldMk cId="3835811976" sldId="313"/>
            <ac:picMk id="5" creationId="{E208D8F6-77F4-1A05-1C0A-2AB27B1F7DEF}"/>
          </ac:picMkLst>
        </pc:picChg>
        <pc:picChg chg="add mod">
          <ac:chgData name="Johannes Haug" userId="0f6f9ed2d9527675" providerId="LiveId" clId="{D4E74BDF-C582-4408-9400-2C8E3D8A6D5D}" dt="2023-08-28T09:37:06.162" v="660" actId="1076"/>
          <ac:picMkLst>
            <pc:docMk/>
            <pc:sldMk cId="3835811976" sldId="313"/>
            <ac:picMk id="6" creationId="{73A5C313-EEB5-8D5C-6085-E6C26D0EE864}"/>
          </ac:picMkLst>
        </pc:picChg>
        <pc:picChg chg="add mod">
          <ac:chgData name="Johannes Haug" userId="0f6f9ed2d9527675" providerId="LiveId" clId="{D4E74BDF-C582-4408-9400-2C8E3D8A6D5D}" dt="2023-08-28T09:38:49.754" v="684" actId="1076"/>
          <ac:picMkLst>
            <pc:docMk/>
            <pc:sldMk cId="3835811976" sldId="313"/>
            <ac:picMk id="7" creationId="{D8F18CEB-7091-CDE4-1058-6B0F7FAC7977}"/>
          </ac:picMkLst>
        </pc:picChg>
      </pc:sldChg>
      <pc:sldChg chg="addSp delSp modSp new mod modClrScheme chgLayout">
        <pc:chgData name="Johannes Haug" userId="0f6f9ed2d9527675" providerId="LiveId" clId="{D4E74BDF-C582-4408-9400-2C8E3D8A6D5D}" dt="2023-08-28T09:40:04.227" v="787" actId="20577"/>
        <pc:sldMkLst>
          <pc:docMk/>
          <pc:sldMk cId="492047189" sldId="314"/>
        </pc:sldMkLst>
        <pc:spChg chg="del mod ord">
          <ac:chgData name="Johannes Haug" userId="0f6f9ed2d9527675" providerId="LiveId" clId="{D4E74BDF-C582-4408-9400-2C8E3D8A6D5D}" dt="2023-08-28T09:39:16.944" v="686" actId="700"/>
          <ac:spMkLst>
            <pc:docMk/>
            <pc:sldMk cId="492047189" sldId="314"/>
            <ac:spMk id="2" creationId="{86999576-CD12-E2D3-6739-0F2EF52DA6E5}"/>
          </ac:spMkLst>
        </pc:spChg>
        <pc:spChg chg="del">
          <ac:chgData name="Johannes Haug" userId="0f6f9ed2d9527675" providerId="LiveId" clId="{D4E74BDF-C582-4408-9400-2C8E3D8A6D5D}" dt="2023-08-28T09:39:16.944" v="686" actId="700"/>
          <ac:spMkLst>
            <pc:docMk/>
            <pc:sldMk cId="492047189" sldId="314"/>
            <ac:spMk id="3" creationId="{08E79172-1B0D-9C87-5AE7-1224765146B2}"/>
          </ac:spMkLst>
        </pc:spChg>
        <pc:spChg chg="add del mod ord">
          <ac:chgData name="Johannes Haug" userId="0f6f9ed2d9527675" providerId="LiveId" clId="{D4E74BDF-C582-4408-9400-2C8E3D8A6D5D}" dt="2023-08-28T09:39:21.216" v="687" actId="478"/>
          <ac:spMkLst>
            <pc:docMk/>
            <pc:sldMk cId="492047189" sldId="314"/>
            <ac:spMk id="4" creationId="{24578FA9-AD69-796F-600E-AD4B321DDDF8}"/>
          </ac:spMkLst>
        </pc:spChg>
        <pc:spChg chg="add mod ord">
          <ac:chgData name="Johannes Haug" userId="0f6f9ed2d9527675" providerId="LiveId" clId="{D4E74BDF-C582-4408-9400-2C8E3D8A6D5D}" dt="2023-08-28T09:40:04.227" v="787" actId="20577"/>
          <ac:spMkLst>
            <pc:docMk/>
            <pc:sldMk cId="492047189" sldId="314"/>
            <ac:spMk id="5" creationId="{73D76133-1E4C-78E4-9D3B-093837198BC8}"/>
          </ac:spMkLst>
        </pc:spChg>
      </pc:sldChg>
      <pc:sldMasterChg chg="delSldLayout">
        <pc:chgData name="Johannes Haug" userId="0f6f9ed2d9527675" providerId="LiveId" clId="{D4E74BDF-C582-4408-9400-2C8E3D8A6D5D}" dt="2023-08-28T09:42:54.489" v="863" actId="47"/>
        <pc:sldMasterMkLst>
          <pc:docMk/>
          <pc:sldMasterMk cId="0" sldId="2147483672"/>
        </pc:sldMasterMkLst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Johannes Haug" userId="0f6f9ed2d9527675" providerId="LiveId" clId="{D4E74BDF-C582-4408-9400-2C8E3D8A6D5D}" dt="2023-08-28T09:42:35.466" v="862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Johannes Haug" userId="0f6f9ed2d9527675" providerId="LiveId" clId="{D4E74BDF-C582-4408-9400-2C8E3D8A6D5D}" dt="2023-08-28T09:42:35.466" v="862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Johannes Haug" userId="0f6f9ed2d9527675" providerId="LiveId" clId="{D4E74BDF-C582-4408-9400-2C8E3D8A6D5D}" dt="2023-08-28T09:42:35.466" v="862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68"/>
          </pc:sldLayoutMkLst>
        </pc:sldLayoutChg>
        <pc:sldLayoutChg chg="del">
          <pc:chgData name="Johannes Haug" userId="0f6f9ed2d9527675" providerId="LiveId" clId="{D4E74BDF-C582-4408-9400-2C8E3D8A6D5D}" dt="2023-08-28T09:42:54.489" v="863" actId="47"/>
          <pc:sldLayoutMkLst>
            <pc:docMk/>
            <pc:sldMasterMk cId="0" sldId="2147483672"/>
            <pc:sldLayoutMk cId="0" sldId="2147483669"/>
          </pc:sldLayoutMkLst>
        </pc:sldLayoutChg>
        <pc:sldLayoutChg chg="del">
          <pc:chgData name="Johannes Haug" userId="0f6f9ed2d9527675" providerId="LiveId" clId="{D4E74BDF-C582-4408-9400-2C8E3D8A6D5D}" dt="2023-08-28T09:42:35.466" v="862" actId="47"/>
          <pc:sldLayoutMkLst>
            <pc:docMk/>
            <pc:sldMasterMk cId="0" sldId="2147483672"/>
            <pc:sldLayoutMk cId="0" sldId="2147483670"/>
          </pc:sldLayoutMkLst>
        </pc:sldLayoutChg>
      </pc:sldMasterChg>
      <pc:sldMasterChg chg="del delSldLayout">
        <pc:chgData name="Johannes Haug" userId="0f6f9ed2d9527675" providerId="LiveId" clId="{D4E74BDF-C582-4408-9400-2C8E3D8A6D5D}" dt="2023-08-28T09:43:09.235" v="864" actId="47"/>
        <pc:sldMasterMkLst>
          <pc:docMk/>
          <pc:sldMasterMk cId="0" sldId="2147483673"/>
        </pc:sldMasterMkLst>
        <pc:sldLayoutChg chg="del">
          <pc:chgData name="Johannes Haug" userId="0f6f9ed2d9527675" providerId="LiveId" clId="{D4E74BDF-C582-4408-9400-2C8E3D8A6D5D}" dt="2023-08-28T09:43:09.235" v="864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234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684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94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51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77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90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58" r:id="rId6"/>
    <p:sldLayoutId id="2147483659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Barcode Scanner App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CD40A0E-557B-DAA3-D275-1FC351FD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8" y="2008291"/>
            <a:ext cx="390178" cy="35359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D0A94AD-DC5D-A453-4AC9-11F5B713A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7536974" cy="2130900"/>
          </a:xfrm>
        </p:spPr>
        <p:txBody>
          <a:bodyPr/>
          <a:lstStyle/>
          <a:p>
            <a:pPr marL="127000" indent="0">
              <a:buNone/>
            </a:pPr>
            <a:r>
              <a:rPr lang="de-DE" dirty="0"/>
              <a:t>       </a:t>
            </a:r>
            <a:r>
              <a:rPr lang="en-GB" dirty="0"/>
              <a:t>import { Browser } from '@capacitor/browser';</a:t>
            </a:r>
            <a:r>
              <a:rPr lang="de-DE" dirty="0"/>
              <a:t>     </a:t>
            </a:r>
          </a:p>
          <a:p>
            <a:pPr marL="127000" indent="0">
              <a:buNone/>
            </a:pPr>
            <a:endParaRPr lang="de-DE" dirty="0"/>
          </a:p>
          <a:p>
            <a:pPr marL="127000" indent="0">
              <a:buNone/>
            </a:pPr>
            <a:r>
              <a:rPr lang="de-DE" dirty="0"/>
              <a:t>       </a:t>
            </a:r>
            <a:r>
              <a:rPr lang="en-GB" dirty="0"/>
              <a:t>import { Clipboard } from '@capacitor/clipboard’;</a:t>
            </a:r>
          </a:p>
          <a:p>
            <a:pPr marL="127000" indent="0">
              <a:buNone/>
            </a:pPr>
            <a:endParaRPr lang="en-GB" dirty="0"/>
          </a:p>
          <a:p>
            <a:pPr marL="127000" indent="0">
              <a:buNone/>
            </a:pPr>
            <a:r>
              <a:rPr lang="en-GB" dirty="0"/>
              <a:t>       import { </a:t>
            </a:r>
            <a:r>
              <a:rPr lang="en-GB" dirty="0" err="1"/>
              <a:t>FilePicker</a:t>
            </a:r>
            <a:r>
              <a:rPr lang="en-GB" dirty="0"/>
              <a:t> } from '@</a:t>
            </a:r>
            <a:r>
              <a:rPr lang="en-GB" dirty="0" err="1"/>
              <a:t>capawesome</a:t>
            </a:r>
            <a:r>
              <a:rPr lang="en-GB" dirty="0"/>
              <a:t>/capacitor-file-picker’;</a:t>
            </a:r>
          </a:p>
          <a:p>
            <a:pPr marL="127000" indent="0">
              <a:buNone/>
            </a:pPr>
            <a:endParaRPr lang="en-GB" dirty="0"/>
          </a:p>
          <a:p>
            <a:pPr marL="127000" indent="0">
              <a:buNone/>
            </a:pPr>
            <a:r>
              <a:rPr lang="en-GB" dirty="0"/>
              <a:t>       import { Share } from '@capacitor/share';</a:t>
            </a:r>
          </a:p>
          <a:p>
            <a:pPr marL="127000" indent="0">
              <a:buNone/>
            </a:pPr>
            <a:endParaRPr lang="en-GB" dirty="0"/>
          </a:p>
          <a:p>
            <a:pPr marL="127000" indent="0">
              <a:buNone/>
            </a:pPr>
            <a:endParaRPr lang="de-DE" dirty="0"/>
          </a:p>
        </p:txBody>
      </p:sp>
      <p:pic>
        <p:nvPicPr>
          <p:cNvPr id="5" name="Picture 8" descr="Using Capacitor to Build and Distribute an Elm App - Bendyworks">
            <a:extLst>
              <a:ext uri="{FF2B5EF4-FFF2-40B4-BE49-F238E27FC236}">
                <a16:creationId xmlns:a16="http://schemas.microsoft.com/office/drawing/2014/main" id="{E208D8F6-77F4-1A05-1C0A-2AB27B1F7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1" y="2479319"/>
            <a:ext cx="390785" cy="3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apawesome · GitHub">
            <a:extLst>
              <a:ext uri="{FF2B5EF4-FFF2-40B4-BE49-F238E27FC236}">
                <a16:creationId xmlns:a16="http://schemas.microsoft.com/office/drawing/2014/main" id="{73A5C313-EEB5-8D5C-6085-E6C26D0E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1" y="2948471"/>
            <a:ext cx="390785" cy="39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F18CEB-7091-CDE4-1058-6B0F7FAC7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32" y="3450002"/>
            <a:ext cx="396274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1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23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B1BB6C-D55A-A525-62F6-89F4F367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7176756" cy="2130900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Plugin ML Kit Barcode Scanning hat zu Beginn nicht funktioniert </a:t>
            </a:r>
          </a:p>
          <a:p>
            <a:pPr>
              <a:buFontTx/>
              <a:buChar char="-"/>
            </a:pPr>
            <a:r>
              <a:rPr lang="de-DE" dirty="0"/>
              <a:t>Durch Android nicht sauber bereitgestellt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130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Problemlösung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20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FACA6B-8C8B-B1AE-53CD-48987D51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8" y="1973025"/>
            <a:ext cx="7446919" cy="2130900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Lösung codiert</a:t>
            </a:r>
          </a:p>
          <a:p>
            <a:pPr>
              <a:buFontTx/>
              <a:buChar char="-"/>
            </a:pPr>
            <a:r>
              <a:rPr lang="de-DE" dirty="0"/>
              <a:t>Probleme mit </a:t>
            </a:r>
            <a:r>
              <a:rPr lang="de-DE" dirty="0" err="1"/>
              <a:t>Listener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Falls nicht vorhanden installiert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8498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Einschränkungen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62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E4A1CC-9C93-E2DE-49BF-5D5BD506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8" y="1973025"/>
            <a:ext cx="7356865" cy="2130900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Aktuell nur auf Android getestet </a:t>
            </a:r>
          </a:p>
          <a:p>
            <a:pPr>
              <a:buFontTx/>
              <a:buChar char="-"/>
            </a:pPr>
            <a:r>
              <a:rPr lang="de-DE" dirty="0"/>
              <a:t>Unterstützt nur PHONE und URL (Gemäß Anforderungen)</a:t>
            </a:r>
            <a:endParaRPr lang="en-DE" dirty="0"/>
          </a:p>
          <a:p>
            <a:pPr marL="12700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169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Fazit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23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Danke für eure Aufmerksamkeit!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Gliederung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naheim" panose="020B0604020202020204" charset="0"/>
              <a:buChar char="–"/>
            </a:pPr>
            <a:r>
              <a:rPr lang="de-DE" sz="2400" dirty="0"/>
              <a:t>Aufgabenstellung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2400" dirty="0"/>
              <a:t>Funktionen </a:t>
            </a:r>
          </a:p>
          <a:p>
            <a:pPr marL="171450" indent="-171450">
              <a:buFontTx/>
              <a:buChar char="-"/>
            </a:pPr>
            <a:r>
              <a:rPr lang="de-DE" sz="2400" dirty="0"/>
              <a:t>Schnittstellen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2400" dirty="0"/>
              <a:t>Probleme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2400" dirty="0"/>
              <a:t>Problemlösung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2400"/>
              <a:t>Einschränkungen </a:t>
            </a:r>
            <a:endParaRPr lang="de-DE" sz="2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2400" dirty="0"/>
              <a:t>Fazit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Aufgabenstellung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 dirty="0"/>
              <a:t>Erstellen einer Android- oder iOS-App zum Scannen und Verwalten von Barcodes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Funktionen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44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11B490F-8A1F-3415-8144-4ED62789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4"/>
            <a:ext cx="3512700" cy="2484675"/>
          </a:xfrm>
        </p:spPr>
        <p:txBody>
          <a:bodyPr/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Scannen von Barcodes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Persistieren der gescannten Barcodes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Löschen von Barcodes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Barcodes </a:t>
            </a:r>
            <a:r>
              <a:rPr lang="de-DE" dirty="0"/>
              <a:t>vom Typ „URL“</a:t>
            </a:r>
            <a:r>
              <a:rPr lang="de-D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im In-App-Browser öffnen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Barcodes vom Typ ,,PHONE“ als Anruf öffnen  </a:t>
            </a:r>
          </a:p>
          <a:p>
            <a:pPr marL="12700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529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0" dirty="0" err="1"/>
              <a:t>Livedemo</a:t>
            </a:r>
            <a:endParaRPr lang="de-DE" sz="10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Schnittstellen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4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BFB429-0772-004E-23F3-B0C345D9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8" y="1973025"/>
            <a:ext cx="7392521" cy="2024355"/>
          </a:xfrm>
        </p:spPr>
        <p:txBody>
          <a:bodyPr/>
          <a:lstStyle/>
          <a:p>
            <a:pPr marL="127000" indent="0">
              <a:buNone/>
            </a:pPr>
            <a:r>
              <a:rPr lang="de-DE" dirty="0"/>
              <a:t>       </a:t>
            </a:r>
            <a:r>
              <a:rPr lang="en-GB" dirty="0"/>
              <a:t>import { Component, </a:t>
            </a:r>
            <a:r>
              <a:rPr lang="en-GB" dirty="0" err="1"/>
              <a:t>OnInit</a:t>
            </a:r>
            <a:r>
              <a:rPr lang="en-GB" dirty="0"/>
              <a:t> } from '@angular/core’;</a:t>
            </a:r>
          </a:p>
          <a:p>
            <a:pPr marL="127000" indent="0">
              <a:buNone/>
            </a:pPr>
            <a:endParaRPr lang="en-GB" dirty="0"/>
          </a:p>
          <a:p>
            <a:pPr marL="127000" indent="0">
              <a:buNone/>
            </a:pPr>
            <a:r>
              <a:rPr lang="de-DE" dirty="0"/>
              <a:t>       </a:t>
            </a:r>
            <a:r>
              <a:rPr lang="de-DE" dirty="0" err="1"/>
              <a:t>import</a:t>
            </a:r>
            <a:r>
              <a:rPr lang="de-DE" dirty="0"/>
              <a:t> { Barcode, </a:t>
            </a:r>
            <a:r>
              <a:rPr lang="de-DE" dirty="0" err="1"/>
              <a:t>BarcodeScanner</a:t>
            </a:r>
            <a:r>
              <a:rPr lang="de-DE" dirty="0"/>
              <a:t> } </a:t>
            </a:r>
            <a:r>
              <a:rPr lang="de-DE" dirty="0" err="1"/>
              <a:t>from</a:t>
            </a:r>
            <a:r>
              <a:rPr lang="de-DE" dirty="0"/>
              <a:t> '@</a:t>
            </a:r>
            <a:r>
              <a:rPr lang="de-DE" dirty="0" err="1"/>
              <a:t>capacitor-mlkit</a:t>
            </a:r>
            <a:r>
              <a:rPr lang="de-DE" dirty="0"/>
              <a:t>/barcode-</a:t>
            </a:r>
            <a:r>
              <a:rPr lang="de-DE" dirty="0" err="1"/>
              <a:t>scanning</a:t>
            </a:r>
            <a:r>
              <a:rPr lang="de-DE" dirty="0"/>
              <a:t>‘;</a:t>
            </a:r>
          </a:p>
          <a:p>
            <a:pPr marL="127000" indent="0">
              <a:buNone/>
            </a:pPr>
            <a:endParaRPr lang="de-DE" dirty="0"/>
          </a:p>
          <a:p>
            <a:pPr marL="127000" indent="0">
              <a:buNone/>
            </a:pPr>
            <a:r>
              <a:rPr lang="de-DE" dirty="0"/>
              <a:t>       </a:t>
            </a:r>
            <a:r>
              <a:rPr lang="de-DE" dirty="0" err="1"/>
              <a:t>import</a:t>
            </a:r>
            <a:r>
              <a:rPr lang="de-DE" dirty="0"/>
              <a:t> { </a:t>
            </a:r>
            <a:r>
              <a:rPr lang="de-DE" dirty="0" err="1"/>
              <a:t>AlertController</a:t>
            </a:r>
            <a:r>
              <a:rPr lang="de-DE" dirty="0"/>
              <a:t> } </a:t>
            </a:r>
            <a:r>
              <a:rPr lang="de-DE" dirty="0" err="1"/>
              <a:t>from</a:t>
            </a:r>
            <a:r>
              <a:rPr lang="de-DE" dirty="0"/>
              <a:t> '@</a:t>
            </a:r>
            <a:r>
              <a:rPr lang="de-DE" dirty="0" err="1"/>
              <a:t>ionic</a:t>
            </a:r>
            <a:r>
              <a:rPr lang="de-DE" dirty="0"/>
              <a:t>/angular‘;</a:t>
            </a:r>
          </a:p>
          <a:p>
            <a:pPr marL="127000" indent="0">
              <a:buNone/>
            </a:pPr>
            <a:endParaRPr lang="de-DE" dirty="0"/>
          </a:p>
          <a:p>
            <a:pPr marL="127000" indent="0">
              <a:buNone/>
            </a:pPr>
            <a:r>
              <a:rPr lang="de-DE" dirty="0"/>
              <a:t>       </a:t>
            </a:r>
            <a:r>
              <a:rPr lang="en-GB" dirty="0"/>
              <a:t>import { Preferences } from '@capacitor/preferences';</a:t>
            </a:r>
            <a:endParaRPr lang="de-DE" dirty="0"/>
          </a:p>
        </p:txBody>
      </p:sp>
      <p:pic>
        <p:nvPicPr>
          <p:cNvPr id="1026" name="Picture 2" descr="MAXIMAGO - Vorteile von Angular">
            <a:extLst>
              <a:ext uri="{FF2B5EF4-FFF2-40B4-BE49-F238E27FC236}">
                <a16:creationId xmlns:a16="http://schemas.microsoft.com/office/drawing/2014/main" id="{C54547B0-846A-CEA4-DB67-ED27965C0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1862063"/>
            <a:ext cx="1184564" cy="7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pawesome · GitHub">
            <a:extLst>
              <a:ext uri="{FF2B5EF4-FFF2-40B4-BE49-F238E27FC236}">
                <a16:creationId xmlns:a16="http://schemas.microsoft.com/office/drawing/2014/main" id="{1AEE0DA2-D778-F197-7631-0EE802C7A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6" y="2487319"/>
            <a:ext cx="390785" cy="39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2F552B-3D6E-EC32-4078-D3372EBE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96" y="2989066"/>
            <a:ext cx="390785" cy="390785"/>
          </a:xfrm>
          <a:prstGeom prst="rect">
            <a:avLst/>
          </a:prstGeom>
        </p:spPr>
      </p:pic>
      <p:pic>
        <p:nvPicPr>
          <p:cNvPr id="1032" name="Picture 8" descr="Using Capacitor to Build and Distribute an Elm App - Bendyworks">
            <a:extLst>
              <a:ext uri="{FF2B5EF4-FFF2-40B4-BE49-F238E27FC236}">
                <a16:creationId xmlns:a16="http://schemas.microsoft.com/office/drawing/2014/main" id="{AA35EF53-6078-965C-D7E9-8852492D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6" y="3490814"/>
            <a:ext cx="390785" cy="3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9769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(16:9)</PresentationFormat>
  <Paragraphs>54</Paragraphs>
  <Slides>18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Overpass Mono</vt:lpstr>
      <vt:lpstr>Roboto Condensed Light</vt:lpstr>
      <vt:lpstr>Roboto</vt:lpstr>
      <vt:lpstr>Nunito Light</vt:lpstr>
      <vt:lpstr>Anaheim</vt:lpstr>
      <vt:lpstr>Raleway SemiBold</vt:lpstr>
      <vt:lpstr>Arial</vt:lpstr>
      <vt:lpstr>Programming Lesson by Slidesgo</vt:lpstr>
      <vt:lpstr>Barcode Scanner App</vt:lpstr>
      <vt:lpstr>Gliederung</vt:lpstr>
      <vt:lpstr>Aufgabenstellung</vt:lpstr>
      <vt:lpstr>  </vt:lpstr>
      <vt:lpstr>Funktionen</vt:lpstr>
      <vt:lpstr>PowerPoint-Präsentation</vt:lpstr>
      <vt:lpstr>Livedemo</vt:lpstr>
      <vt:lpstr>Schnittstellen</vt:lpstr>
      <vt:lpstr>PowerPoint-Präsentation</vt:lpstr>
      <vt:lpstr>PowerPoint-Präsentation</vt:lpstr>
      <vt:lpstr>Probleme</vt:lpstr>
      <vt:lpstr>PowerPoint-Präsentation</vt:lpstr>
      <vt:lpstr>Problemlösung</vt:lpstr>
      <vt:lpstr>PowerPoint-Präsentation</vt:lpstr>
      <vt:lpstr>Einschränkungen</vt:lpstr>
      <vt:lpstr>PowerPoint-Präsentation</vt:lpstr>
      <vt:lpstr>Fazit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Scanner App</dc:title>
  <dc:creator>Johannes Haug</dc:creator>
  <cp:lastModifiedBy>Lukas Baumeister</cp:lastModifiedBy>
  <cp:revision>4</cp:revision>
  <dcterms:modified xsi:type="dcterms:W3CDTF">2023-08-28T13:57:05Z</dcterms:modified>
</cp:coreProperties>
</file>