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2727" autoAdjust="0"/>
  </p:normalViewPr>
  <p:slideViewPr>
    <p:cSldViewPr snapToGrid="0">
      <p:cViewPr varScale="1">
        <p:scale>
          <a:sx n="73" d="100"/>
          <a:sy n="73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09/03/2022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11u30 – 12h30: </a:t>
            </a:r>
            <a:r>
              <a:rPr lang="fr-BE" dirty="0" err="1"/>
              <a:t>Chatbot</a:t>
            </a:r>
            <a:r>
              <a:rPr lang="fr-BE" dirty="0"/>
              <a:t> </a:t>
            </a:r>
            <a:r>
              <a:rPr lang="fr-BE" dirty="0" err="1"/>
              <a:t>Implementation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</a:t>
            </a:r>
            <a:r>
              <a:rPr lang="fr-BE" dirty="0"/>
              <a:t> </a:t>
            </a:r>
            <a:r>
              <a:rPr lang="en-US" dirty="0"/>
              <a:t>Developers=</a:t>
            </a:r>
            <a:r>
              <a:rPr lang="en-US" dirty="0" err="1"/>
              <a:t>Implementatoin</a:t>
            </a:r>
            <a:r>
              <a:rPr lang="en-US" dirty="0"/>
              <a:t> ; FA=Answering questions &amp; test cases</a:t>
            </a:r>
          </a:p>
          <a:p>
            <a:r>
              <a:rPr lang="en-US" dirty="0"/>
              <a:t>13h45 – 16h30: Developers: more implementation ; FA=testing and/or </a:t>
            </a:r>
            <a:r>
              <a:rPr lang="en-US" dirty="0" err="1"/>
              <a:t>Katalon</a:t>
            </a:r>
            <a:r>
              <a:rPr lang="en-US" dirty="0"/>
              <a:t> and/or Promo </a:t>
            </a:r>
            <a:r>
              <a:rPr lang="en-US" dirty="0" err="1"/>
              <a:t>filmke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462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1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ChatBot</a:t>
            </a:r>
            <a:r>
              <a:rPr lang="fr-BE" dirty="0"/>
              <a:t> </a:t>
            </a:r>
            <a:r>
              <a:rPr lang="fr-BE" dirty="0" err="1"/>
              <a:t>Bootcamp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84DD3-43D4-4C91-A6C9-F9ABA86AB424}"/>
              </a:ext>
            </a:extLst>
          </p:cNvPr>
          <p:cNvSpPr txBox="1"/>
          <p:nvPr/>
        </p:nvSpPr>
        <p:spPr>
          <a:xfrm>
            <a:off x="581201" y="2168434"/>
            <a:ext cx="109953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09h00 – 09h30: Arrival – Welcome - Snacks</a:t>
            </a:r>
          </a:p>
          <a:p>
            <a:r>
              <a:rPr lang="en-US" sz="3600" dirty="0"/>
              <a:t>09h30 – 10h30: Presentations Chatbots &amp; Process</a:t>
            </a:r>
          </a:p>
          <a:p>
            <a:r>
              <a:rPr lang="en-US" sz="3600" dirty="0"/>
              <a:t>10h30 – 11h30: Journey Map – </a:t>
            </a:r>
            <a:r>
              <a:rPr lang="en-US" sz="3600" dirty="0" err="1"/>
              <a:t>UserStories</a:t>
            </a:r>
            <a:r>
              <a:rPr lang="en-US" sz="3600" dirty="0"/>
              <a:t> – MVP</a:t>
            </a:r>
          </a:p>
          <a:p>
            <a:r>
              <a:rPr lang="en-US" sz="3600" dirty="0"/>
              <a:t>11h30 – 12h30: Chatbot Implementation</a:t>
            </a:r>
          </a:p>
          <a:p>
            <a:r>
              <a:rPr lang="en-US" sz="3600" dirty="0"/>
              <a:t>12h30 – 13h45: Lunch</a:t>
            </a:r>
          </a:p>
          <a:p>
            <a:r>
              <a:rPr lang="en-US" sz="3600" dirty="0"/>
              <a:t>13h45 – 16h30: Implementation &amp; Testing</a:t>
            </a:r>
          </a:p>
          <a:p>
            <a:r>
              <a:rPr lang="en-US" sz="3600" dirty="0"/>
              <a:t>16h30 – 17h00: Finalization &amp; Demos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2710</TotalTime>
  <Words>94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Mesh</vt:lpstr>
      <vt:lpstr>ChatBot Bootcamp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213</cp:revision>
  <dcterms:created xsi:type="dcterms:W3CDTF">2018-11-27T12:20:05Z</dcterms:created>
  <dcterms:modified xsi:type="dcterms:W3CDTF">2022-03-09T13:55:17Z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