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7"/>
  </p:sldMasterIdLst>
  <p:notesMasterIdLst>
    <p:notesMasterId r:id="rId14"/>
  </p:notesMasterIdLst>
  <p:sldIdLst>
    <p:sldId id="257" r:id="rId8"/>
    <p:sldId id="259" r:id="rId9"/>
    <p:sldId id="258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59"/>
            <p14:sldId id="258"/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2727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10/03/2022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="1" dirty="0"/>
              <a:t>Backups are in place</a:t>
            </a:r>
            <a:r>
              <a:rPr lang="fr-BE" dirty="0"/>
              <a:t>: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don’t</a:t>
            </a:r>
            <a:r>
              <a:rPr lang="fr-BE" dirty="0"/>
              <a:t> like (part) of </a:t>
            </a:r>
            <a:r>
              <a:rPr lang="fr-BE" dirty="0" err="1"/>
              <a:t>your</a:t>
            </a:r>
            <a:r>
              <a:rPr lang="fr-BE" dirty="0"/>
              <a:t> </a:t>
            </a:r>
            <a:r>
              <a:rPr lang="fr-BE" dirty="0" err="1"/>
              <a:t>role</a:t>
            </a:r>
            <a:r>
              <a:rPr lang="fr-BE" dirty="0"/>
              <a:t>, contact Steven/Wouter and </a:t>
            </a:r>
            <a:r>
              <a:rPr lang="fr-BE" dirty="0" err="1"/>
              <a:t>we</a:t>
            </a:r>
            <a:r>
              <a:rPr lang="fr-BE" dirty="0"/>
              <a:t> can shift!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462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As the </a:t>
            </a:r>
            <a:r>
              <a:rPr lang="fr-BE" dirty="0" err="1"/>
              <a:t>owners</a:t>
            </a:r>
            <a:r>
              <a:rPr lang="fr-BE" dirty="0"/>
              <a:t> of the </a:t>
            </a:r>
            <a:r>
              <a:rPr lang="fr-BE" dirty="0" err="1"/>
              <a:t>itenium</a:t>
            </a:r>
            <a:r>
              <a:rPr lang="fr-BE" dirty="0"/>
              <a:t> consulting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realize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introduce</a:t>
            </a:r>
            <a:r>
              <a:rPr lang="fr-BE" dirty="0"/>
              <a:t> a </a:t>
            </a:r>
            <a:r>
              <a:rPr lang="fr-BE" dirty="0" err="1"/>
              <a:t>chatbot</a:t>
            </a:r>
            <a:r>
              <a:rPr lang="fr-BE" dirty="0"/>
              <a:t> to </a:t>
            </a:r>
            <a:r>
              <a:rPr lang="fr-BE" dirty="0" err="1"/>
              <a:t>their</a:t>
            </a:r>
            <a:r>
              <a:rPr lang="fr-BE" dirty="0"/>
              <a:t> </a:t>
            </a:r>
            <a:r>
              <a:rPr lang="fr-BE" dirty="0" err="1"/>
              <a:t>website</a:t>
            </a:r>
            <a:r>
              <a:rPr lang="fr-BE" dirty="0"/>
              <a:t> </a:t>
            </a:r>
            <a:r>
              <a:rPr lang="fr-BE" dirty="0" err="1"/>
              <a:t>quickly</a:t>
            </a:r>
            <a:r>
              <a:rPr lang="fr-BE" dirty="0"/>
              <a:t>.</a:t>
            </a:r>
            <a:br>
              <a:rPr lang="fr-BE" dirty="0"/>
            </a:br>
            <a:r>
              <a:rPr lang="fr-BE" dirty="0" err="1"/>
              <a:t>Their</a:t>
            </a:r>
            <a:r>
              <a:rPr lang="fr-BE" dirty="0"/>
              <a:t> </a:t>
            </a:r>
            <a:r>
              <a:rPr lang="fr-BE" dirty="0" err="1"/>
              <a:t>competitors</a:t>
            </a:r>
            <a:r>
              <a:rPr lang="fr-BE" dirty="0"/>
              <a:t> have </a:t>
            </a:r>
            <a:r>
              <a:rPr lang="fr-BE" dirty="0" err="1"/>
              <a:t>already</a:t>
            </a:r>
            <a:r>
              <a:rPr lang="fr-BE" dirty="0"/>
              <a:t> </a:t>
            </a:r>
            <a:r>
              <a:rPr lang="fr-BE" dirty="0" err="1"/>
              <a:t>implemented</a:t>
            </a:r>
            <a:r>
              <a:rPr lang="fr-BE" dirty="0"/>
              <a:t> </a:t>
            </a:r>
            <a:r>
              <a:rPr lang="fr-BE" dirty="0" err="1"/>
              <a:t>highly</a:t>
            </a:r>
            <a:r>
              <a:rPr lang="fr-BE" dirty="0"/>
              <a:t> </a:t>
            </a:r>
            <a:r>
              <a:rPr lang="fr-BE" dirty="0" err="1"/>
              <a:t>succesful</a:t>
            </a:r>
            <a:r>
              <a:rPr lang="fr-BE" dirty="0"/>
              <a:t> </a:t>
            </a:r>
            <a:r>
              <a:rPr lang="fr-BE" dirty="0" err="1"/>
              <a:t>Chatbots</a:t>
            </a:r>
            <a:r>
              <a:rPr lang="fr-BE" dirty="0"/>
              <a:t>. In </a:t>
            </a:r>
            <a:r>
              <a:rPr lang="fr-BE" dirty="0" err="1"/>
              <a:t>order</a:t>
            </a:r>
            <a:r>
              <a:rPr lang="fr-BE" dirty="0"/>
              <a:t> to not </a:t>
            </a:r>
            <a:r>
              <a:rPr lang="fr-BE" dirty="0" err="1"/>
              <a:t>become</a:t>
            </a:r>
            <a:r>
              <a:rPr lang="fr-BE" dirty="0"/>
              <a:t> </a:t>
            </a:r>
            <a:r>
              <a:rPr lang="fr-BE" dirty="0" err="1"/>
              <a:t>irrelevant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a </a:t>
            </a:r>
            <a:r>
              <a:rPr lang="fr-BE" dirty="0" err="1"/>
              <a:t>fully</a:t>
            </a:r>
            <a:r>
              <a:rPr lang="fr-BE" dirty="0"/>
              <a:t> </a:t>
            </a:r>
            <a:r>
              <a:rPr lang="fr-BE" dirty="0" err="1"/>
              <a:t>functional</a:t>
            </a:r>
            <a:r>
              <a:rPr lang="fr-BE" dirty="0"/>
              <a:t> </a:t>
            </a:r>
            <a:r>
              <a:rPr lang="fr-BE" dirty="0" err="1"/>
              <a:t>chatbot</a:t>
            </a:r>
            <a:r>
              <a:rPr lang="fr-BE" dirty="0"/>
              <a:t> life </a:t>
            </a:r>
            <a:r>
              <a:rPr lang="fr-BE" dirty="0" err="1"/>
              <a:t>yesterday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</a:t>
            </a:r>
            <a:r>
              <a:rPr lang="fr-BE" dirty="0" err="1"/>
              <a:t>functional</a:t>
            </a:r>
            <a:r>
              <a:rPr lang="fr-BE" dirty="0"/>
              <a:t> team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decide</a:t>
            </a:r>
            <a:r>
              <a:rPr lang="fr-BE" dirty="0"/>
              <a:t>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chatbot</a:t>
            </a:r>
            <a:r>
              <a:rPr lang="fr-BE" dirty="0"/>
              <a:t> </a:t>
            </a:r>
            <a:r>
              <a:rPr lang="fr-BE" dirty="0" err="1"/>
              <a:t>dearly</a:t>
            </a:r>
            <a:r>
              <a:rPr lang="fr-BE" dirty="0"/>
              <a:t> </a:t>
            </a:r>
            <a:r>
              <a:rPr lang="fr-BE" dirty="0" err="1"/>
              <a:t>needs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150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680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Thomas </a:t>
            </a:r>
            <a:r>
              <a:rPr lang="fr-BE" dirty="0" err="1"/>
              <a:t>didn’t</a:t>
            </a:r>
            <a:r>
              <a:rPr lang="fr-BE" dirty="0"/>
              <a:t> have a LinkedIn </a:t>
            </a:r>
            <a:r>
              <a:rPr lang="fr-BE" dirty="0" err="1"/>
              <a:t>picture</a:t>
            </a:r>
            <a:r>
              <a:rPr lang="fr-BE" dirty="0"/>
              <a:t> 😃</a:t>
            </a:r>
          </a:p>
          <a:p>
            <a:endParaRPr lang="fr-BE" dirty="0"/>
          </a:p>
          <a:p>
            <a:r>
              <a:rPr lang="fr-BE" dirty="0"/>
              <a:t>Pair </a:t>
            </a:r>
            <a:r>
              <a:rPr lang="fr-BE" dirty="0" err="1"/>
              <a:t>Programming</a:t>
            </a:r>
            <a:r>
              <a:rPr lang="fr-BE" dirty="0"/>
              <a:t> – but </a:t>
            </a:r>
            <a:r>
              <a:rPr lang="fr-BE" dirty="0" err="1"/>
              <a:t>we’re</a:t>
            </a:r>
            <a:r>
              <a:rPr lang="fr-BE" dirty="0"/>
              <a:t> </a:t>
            </a:r>
            <a:r>
              <a:rPr lang="fr-BE" dirty="0" err="1"/>
              <a:t>uneven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087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Time Keeper</a:t>
            </a:r>
            <a:r>
              <a:rPr lang="en-US" dirty="0"/>
              <a:t>: Make sure presentations or Brainstorming/MVP do not (greatly) exceed the allocated </a:t>
            </a:r>
            <a:r>
              <a:rPr lang="en-US"/>
              <a:t>time slots.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552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375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184" y="3429000"/>
            <a:ext cx="11542512" cy="860893"/>
          </a:xfrm>
        </p:spPr>
        <p:txBody>
          <a:bodyPr>
            <a:normAutofit fontScale="90000"/>
          </a:bodyPr>
          <a:lstStyle/>
          <a:p>
            <a:r>
              <a:rPr lang="fr-BE" dirty="0"/>
              <a:t>CHATBOT BOOTCAMP</a:t>
            </a:r>
            <a:br>
              <a:rPr lang="fr-BE" dirty="0"/>
            </a:br>
            <a:br>
              <a:rPr lang="fr-BE" dirty="0"/>
            </a:br>
            <a:r>
              <a:rPr lang="fr-BE" dirty="0"/>
              <a:t>ROLES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52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BUSINESs</a:t>
            </a:r>
            <a:endParaRPr lang="en-BE" dirty="0"/>
          </a:p>
        </p:txBody>
      </p:sp>
      <p:pic>
        <p:nvPicPr>
          <p:cNvPr id="2050" name="Picture 2" descr="Steven Robijns">
            <a:extLst>
              <a:ext uri="{FF2B5EF4-FFF2-40B4-BE49-F238E27FC236}">
                <a16:creationId xmlns:a16="http://schemas.microsoft.com/office/drawing/2014/main" id="{28B23740-6368-4D55-B501-542F7C0B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98" y="32281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ijn Compernolle">
            <a:extLst>
              <a:ext uri="{FF2B5EF4-FFF2-40B4-BE49-F238E27FC236}">
                <a16:creationId xmlns:a16="http://schemas.microsoft.com/office/drawing/2014/main" id="{2E28ED94-94D3-47FB-91DC-0E5A73E5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89" y="3228159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DAB869-91CE-4E8E-A57A-CCCA7587594A}"/>
              </a:ext>
            </a:extLst>
          </p:cNvPr>
          <p:cNvSpPr txBox="1"/>
          <p:nvPr/>
        </p:nvSpPr>
        <p:spPr>
          <a:xfrm>
            <a:off x="2295861" y="2144992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/>
              <a:t>Steven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09800-60D8-4797-A0AF-5752974B3F2E}"/>
              </a:ext>
            </a:extLst>
          </p:cNvPr>
          <p:cNvSpPr txBox="1"/>
          <p:nvPr/>
        </p:nvSpPr>
        <p:spPr>
          <a:xfrm>
            <a:off x="7678866" y="2144992"/>
            <a:ext cx="132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/>
              <a:t>Stijn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9708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41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Functional</a:t>
            </a:r>
            <a:r>
              <a:rPr lang="fr-BE" dirty="0"/>
              <a:t> ROLES</a:t>
            </a:r>
            <a:endParaRPr lang="en-BE" dirty="0"/>
          </a:p>
        </p:txBody>
      </p:sp>
      <p:pic>
        <p:nvPicPr>
          <p:cNvPr id="1026" name="Picture 2" descr="✔ Sofie Vinck">
            <a:extLst>
              <a:ext uri="{FF2B5EF4-FFF2-40B4-BE49-F238E27FC236}">
                <a16:creationId xmlns:a16="http://schemas.microsoft.com/office/drawing/2014/main" id="{EE3837E4-FB53-4796-9CFB-FA61A1AE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4" y="18625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42F90-74C4-481E-999E-9B14B1A4892B}"/>
              </a:ext>
            </a:extLst>
          </p:cNvPr>
          <p:cNvSpPr txBox="1"/>
          <p:nvPr/>
        </p:nvSpPr>
        <p:spPr>
          <a:xfrm>
            <a:off x="2664822" y="1862546"/>
            <a:ext cx="7654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Sofie – </a:t>
            </a:r>
            <a:r>
              <a:rPr lang="fr-BE" b="1" dirty="0" err="1"/>
              <a:t>ScrumMaster</a:t>
            </a:r>
            <a:endParaRPr lang="fr-BE" b="1" dirty="0"/>
          </a:p>
          <a:p>
            <a:endParaRPr lang="fr-B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Guides us </a:t>
            </a:r>
            <a:r>
              <a:rPr lang="fr-BE" dirty="0" err="1"/>
              <a:t>through</a:t>
            </a:r>
            <a:r>
              <a:rPr lang="fr-BE" dirty="0"/>
              <a:t> the planning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Resolves</a:t>
            </a:r>
            <a:r>
              <a:rPr lang="fr-BE" dirty="0"/>
              <a:t> </a:t>
            </a:r>
            <a:r>
              <a:rPr lang="fr-BE" dirty="0" err="1"/>
              <a:t>conflicts</a:t>
            </a:r>
            <a:r>
              <a:rPr lang="fr-BE" dirty="0"/>
              <a:t> in the team 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Chatbot</a:t>
            </a:r>
            <a:r>
              <a:rPr lang="fr-BE" dirty="0"/>
              <a:t> tester</a:t>
            </a:r>
          </a:p>
        </p:txBody>
      </p:sp>
      <p:pic>
        <p:nvPicPr>
          <p:cNvPr id="1028" name="Picture 4" descr="Mike Dumortier">
            <a:extLst>
              <a:ext uri="{FF2B5EF4-FFF2-40B4-BE49-F238E27FC236}">
                <a16:creationId xmlns:a16="http://schemas.microsoft.com/office/drawing/2014/main" id="{43464511-9803-4535-B3E0-CFD2B37B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4" y="411429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8629D-A6B7-4156-BAD0-6432318B6642}"/>
              </a:ext>
            </a:extLst>
          </p:cNvPr>
          <p:cNvSpPr txBox="1"/>
          <p:nvPr/>
        </p:nvSpPr>
        <p:spPr>
          <a:xfrm>
            <a:off x="2725783" y="4284617"/>
            <a:ext cx="6740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Mike – PO</a:t>
            </a:r>
          </a:p>
          <a:p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Product </a:t>
            </a:r>
            <a:r>
              <a:rPr lang="fr-BE" dirty="0" err="1"/>
              <a:t>backlog</a:t>
            </a:r>
            <a:r>
              <a:rPr lang="fr-BE" dirty="0"/>
              <a:t> </a:t>
            </a:r>
            <a:r>
              <a:rPr lang="fr-BE" dirty="0" err="1"/>
              <a:t>organisor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Guards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business </a:t>
            </a:r>
            <a:r>
              <a:rPr lang="fr-BE" dirty="0" err="1"/>
              <a:t>wishlist</a:t>
            </a:r>
            <a:r>
              <a:rPr lang="fr-BE" dirty="0"/>
              <a:t> </a:t>
            </a:r>
            <a:r>
              <a:rPr lang="fr-BE" dirty="0" err="1"/>
              <a:t>makes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the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Promo </a:t>
            </a:r>
            <a:r>
              <a:rPr lang="fr-BE" dirty="0" err="1"/>
              <a:t>movie</a:t>
            </a:r>
            <a:r>
              <a:rPr lang="fr-BE" dirty="0"/>
              <a:t> </a:t>
            </a:r>
            <a:r>
              <a:rPr lang="fr-BE" dirty="0" err="1"/>
              <a:t>creator</a:t>
            </a:r>
            <a:r>
              <a:rPr lang="fr-BE" dirty="0"/>
              <a:t> (</a:t>
            </a:r>
            <a:r>
              <a:rPr lang="fr-BE" dirty="0" err="1"/>
              <a:t>possibly</a:t>
            </a:r>
            <a:r>
              <a:rPr lang="fr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Chatbot</a:t>
            </a:r>
            <a:r>
              <a:rPr lang="fr-BE" dirty="0"/>
              <a:t> tester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0710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181826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Development</a:t>
            </a:r>
            <a:r>
              <a:rPr lang="fr-BE" dirty="0"/>
              <a:t> Team</a:t>
            </a:r>
            <a:endParaRPr lang="en-BE" dirty="0"/>
          </a:p>
        </p:txBody>
      </p:sp>
      <p:pic>
        <p:nvPicPr>
          <p:cNvPr id="3074" name="Picture 2" descr="Yentl Storms">
            <a:extLst>
              <a:ext uri="{FF2B5EF4-FFF2-40B4-BE49-F238E27FC236}">
                <a16:creationId xmlns:a16="http://schemas.microsoft.com/office/drawing/2014/main" id="{31AB02EC-1A93-4905-AE80-1443F858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32" y="45671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mas Berckx">
            <a:extLst>
              <a:ext uri="{FF2B5EF4-FFF2-40B4-BE49-F238E27FC236}">
                <a16:creationId xmlns:a16="http://schemas.microsoft.com/office/drawing/2014/main" id="{2108A993-F20F-4C46-B10F-6E6B66AE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422" y="46003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onathan Rasquin">
            <a:extLst>
              <a:ext uri="{FF2B5EF4-FFF2-40B4-BE49-F238E27FC236}">
                <a16:creationId xmlns:a16="http://schemas.microsoft.com/office/drawing/2014/main" id="{385F635E-1FEC-49DB-831E-AC7FCE5E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20" y="18082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iel Ryvers">
            <a:extLst>
              <a:ext uri="{FF2B5EF4-FFF2-40B4-BE49-F238E27FC236}">
                <a16:creationId xmlns:a16="http://schemas.microsoft.com/office/drawing/2014/main" id="{1BC8BE4A-433B-49CF-AC33-4338C4A71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74" y="18709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bault Derieuw">
            <a:extLst>
              <a:ext uri="{FF2B5EF4-FFF2-40B4-BE49-F238E27FC236}">
                <a16:creationId xmlns:a16="http://schemas.microsoft.com/office/drawing/2014/main" id="{BB87587C-FB24-464C-AE5A-5DEB4FA9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29" y="18577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ert Vermorgen">
            <a:extLst>
              <a:ext uri="{FF2B5EF4-FFF2-40B4-BE49-F238E27FC236}">
                <a16:creationId xmlns:a16="http://schemas.microsoft.com/office/drawing/2014/main" id="{3503AD2C-D1C3-4782-B80C-F2B431CC6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" y="18082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97EC4-0B50-4EEB-AB45-758E2E1083A4}"/>
              </a:ext>
            </a:extLst>
          </p:cNvPr>
          <p:cNvSpPr txBox="1"/>
          <p:nvPr/>
        </p:nvSpPr>
        <p:spPr>
          <a:xfrm>
            <a:off x="8041832" y="3859263"/>
            <a:ext cx="1866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 err="1"/>
              <a:t>Yentl</a:t>
            </a:r>
            <a:endParaRPr lang="en-BE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0403B-2A61-40CC-B7BD-980979CF299E}"/>
              </a:ext>
            </a:extLst>
          </p:cNvPr>
          <p:cNvSpPr txBox="1"/>
          <p:nvPr/>
        </p:nvSpPr>
        <p:spPr>
          <a:xfrm>
            <a:off x="701030" y="1084394"/>
            <a:ext cx="1866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/>
              <a:t>Bert</a:t>
            </a:r>
            <a:endParaRPr lang="en-BE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1F1EA-0DFD-43D4-85F6-8FE03586FDE8}"/>
              </a:ext>
            </a:extLst>
          </p:cNvPr>
          <p:cNvSpPr txBox="1"/>
          <p:nvPr/>
        </p:nvSpPr>
        <p:spPr>
          <a:xfrm>
            <a:off x="3318292" y="1201495"/>
            <a:ext cx="260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Jonathan</a:t>
            </a:r>
            <a:endParaRPr lang="en-BE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C5237-C9BA-487F-85B7-F6F0CC60DEB8}"/>
              </a:ext>
            </a:extLst>
          </p:cNvPr>
          <p:cNvSpPr txBox="1"/>
          <p:nvPr/>
        </p:nvSpPr>
        <p:spPr>
          <a:xfrm>
            <a:off x="6395783" y="1107568"/>
            <a:ext cx="204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 err="1"/>
              <a:t>Michiel</a:t>
            </a:r>
            <a:endParaRPr lang="en-BE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C299A-7A99-447D-BC1D-A2654860E55B}"/>
              </a:ext>
            </a:extLst>
          </p:cNvPr>
          <p:cNvSpPr txBox="1"/>
          <p:nvPr/>
        </p:nvSpPr>
        <p:spPr>
          <a:xfrm>
            <a:off x="9270504" y="1107568"/>
            <a:ext cx="219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/>
              <a:t>Thibault</a:t>
            </a:r>
            <a:endParaRPr lang="en-BE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94646-7FCB-4B13-9D07-AC9E6A23DC83}"/>
              </a:ext>
            </a:extLst>
          </p:cNvPr>
          <p:cNvSpPr txBox="1"/>
          <p:nvPr/>
        </p:nvSpPr>
        <p:spPr>
          <a:xfrm>
            <a:off x="1793696" y="3840939"/>
            <a:ext cx="219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/>
              <a:t>Tomas</a:t>
            </a:r>
            <a:endParaRPr lang="en-BE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834C4-9569-488E-B403-84A0F7077477}"/>
              </a:ext>
            </a:extLst>
          </p:cNvPr>
          <p:cNvSpPr txBox="1"/>
          <p:nvPr/>
        </p:nvSpPr>
        <p:spPr>
          <a:xfrm>
            <a:off x="4788583" y="3859263"/>
            <a:ext cx="219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/>
              <a:t>Thomas</a:t>
            </a:r>
            <a:endParaRPr lang="en-B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6E80-E67C-4B04-8C1B-740877936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0463" y="4567149"/>
            <a:ext cx="1990689" cy="19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41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OPEN ROLES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A3D85-A648-40DB-880E-A51F23DCE0FD}"/>
              </a:ext>
            </a:extLst>
          </p:cNvPr>
          <p:cNvSpPr txBox="1"/>
          <p:nvPr/>
        </p:nvSpPr>
        <p:spPr>
          <a:xfrm>
            <a:off x="709442" y="2011680"/>
            <a:ext cx="105641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/>
              <a:t>Time </a:t>
            </a:r>
            <a:r>
              <a:rPr lang="fr-BE" sz="2800" b="1" dirty="0" err="1"/>
              <a:t>Keeper</a:t>
            </a:r>
            <a:r>
              <a:rPr lang="fr-BE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/>
              <a:t>Make</a:t>
            </a:r>
            <a:r>
              <a:rPr lang="fr-BE" sz="2800" dirty="0"/>
              <a:t> sure </a:t>
            </a:r>
            <a:r>
              <a:rPr lang="fr-BE" sz="2800" dirty="0" err="1"/>
              <a:t>we</a:t>
            </a:r>
            <a:r>
              <a:rPr lang="fr-BE" sz="2800" dirty="0"/>
              <a:t> </a:t>
            </a:r>
            <a:r>
              <a:rPr lang="fr-BE" sz="2800" dirty="0" err="1"/>
              <a:t>make</a:t>
            </a:r>
            <a:r>
              <a:rPr lang="fr-BE" sz="2800" dirty="0"/>
              <a:t> </a:t>
            </a:r>
            <a:r>
              <a:rPr lang="fr-BE" sz="2800" dirty="0" err="1"/>
              <a:t>it</a:t>
            </a:r>
            <a:r>
              <a:rPr lang="fr-BE" sz="2800" dirty="0"/>
              <a:t> on time for lunch!</a:t>
            </a:r>
          </a:p>
          <a:p>
            <a:endParaRPr lang="fr-BE" sz="2800" dirty="0"/>
          </a:p>
          <a:p>
            <a:r>
              <a:rPr lang="fr-BE" sz="2800" b="1" dirty="0" err="1"/>
              <a:t>Demo</a:t>
            </a:r>
            <a:r>
              <a:rPr lang="fr-BE" sz="2800" b="1" dirty="0"/>
              <a:t> </a:t>
            </a:r>
            <a:r>
              <a:rPr lang="fr-BE" sz="2800" b="1" dirty="0" err="1"/>
              <a:t>Presenter</a:t>
            </a:r>
            <a:r>
              <a:rPr lang="fr-BE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 err="1"/>
              <a:t>Who</a:t>
            </a:r>
            <a:r>
              <a:rPr lang="fr-BE" sz="2800" dirty="0"/>
              <a:t> </a:t>
            </a:r>
            <a:r>
              <a:rPr lang="fr-BE" sz="2800" dirty="0" err="1"/>
              <a:t>will</a:t>
            </a:r>
            <a:r>
              <a:rPr lang="fr-BE" sz="2800" dirty="0"/>
              <a:t> </a:t>
            </a:r>
            <a:r>
              <a:rPr lang="fr-BE" sz="2800" dirty="0" err="1"/>
              <a:t>demo</a:t>
            </a:r>
            <a:r>
              <a:rPr lang="fr-BE" sz="2800" dirty="0"/>
              <a:t> the </a:t>
            </a:r>
            <a:r>
              <a:rPr lang="fr-BE" sz="2800" dirty="0" err="1"/>
              <a:t>Chatbot</a:t>
            </a:r>
            <a:r>
              <a:rPr lang="fr-BE" sz="2800" dirty="0"/>
              <a:t> at the end of the </a:t>
            </a:r>
            <a:r>
              <a:rPr lang="fr-BE" sz="2800" dirty="0" err="1"/>
              <a:t>bootcamp</a:t>
            </a:r>
            <a:r>
              <a:rPr lang="fr-BE" sz="2800" dirty="0"/>
              <a:t>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4821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41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PROCESS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A3D85-A648-40DB-880E-A51F23DCE0FD}"/>
              </a:ext>
            </a:extLst>
          </p:cNvPr>
          <p:cNvSpPr txBox="1"/>
          <p:nvPr/>
        </p:nvSpPr>
        <p:spPr>
          <a:xfrm>
            <a:off x="709442" y="2011680"/>
            <a:ext cx="99293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800" dirty="0" err="1"/>
              <a:t>Create</a:t>
            </a:r>
            <a:r>
              <a:rPr lang="fr-BE" sz="4800" dirty="0"/>
              <a:t> Customer Journey </a:t>
            </a:r>
            <a:r>
              <a:rPr lang="fr-BE" sz="4800" dirty="0" err="1"/>
              <a:t>Map</a:t>
            </a:r>
            <a:endParaRPr lang="fr-BE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800" dirty="0" err="1"/>
              <a:t>UserStories</a:t>
            </a:r>
            <a:r>
              <a:rPr lang="fr-BE" sz="4800" dirty="0"/>
              <a:t> </a:t>
            </a:r>
            <a:r>
              <a:rPr lang="fr-BE" sz="4800" dirty="0" err="1"/>
              <a:t>Brainstorm</a:t>
            </a:r>
            <a:endParaRPr lang="fr-BE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800" dirty="0" err="1"/>
              <a:t>Define</a:t>
            </a:r>
            <a:r>
              <a:rPr lang="fr-BE" sz="4800" dirty="0"/>
              <a:t> Acceptance </a:t>
            </a:r>
            <a:r>
              <a:rPr lang="fr-BE" sz="4800" dirty="0" err="1"/>
              <a:t>Criteria</a:t>
            </a:r>
            <a:endParaRPr lang="fr-BE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800" dirty="0" err="1"/>
              <a:t>Define</a:t>
            </a:r>
            <a:r>
              <a:rPr lang="fr-BE" sz="4800" dirty="0"/>
              <a:t> MVP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800" dirty="0" err="1"/>
              <a:t>Development</a:t>
            </a:r>
            <a:r>
              <a:rPr lang="fr-BE" sz="4800" dirty="0"/>
              <a:t> &amp; </a:t>
            </a:r>
            <a:r>
              <a:rPr lang="fr-BE" sz="4800" dirty="0" err="1"/>
              <a:t>Testing</a:t>
            </a:r>
            <a:endParaRPr lang="fr-BE" sz="4800" dirty="0"/>
          </a:p>
        </p:txBody>
      </p:sp>
    </p:spTree>
    <p:extLst>
      <p:ext uri="{BB962C8B-B14F-4D97-AF65-F5344CB8AC3E}">
        <p14:creationId xmlns:p14="http://schemas.microsoft.com/office/powerpoint/2010/main" val="2332278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50844265-65A4-4BA1-952B-3C03806C15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93E1427-2FBC-42D5-993F-9A631693A37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100AE24-73B9-4235-B836-D46A4A1B3CA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4400A16-DAB4-47FB-B1C5-BD7B6588AF2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F25FE1D-0CE9-4A65-8AC5-AFF7484CC58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2786</TotalTime>
  <Words>230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CHATBOT BOOTCAMP  ROLES</vt:lpstr>
      <vt:lpstr>BUSINESs</vt:lpstr>
      <vt:lpstr>Functional ROLES</vt:lpstr>
      <vt:lpstr>Development Team</vt:lpstr>
      <vt:lpstr>OPEN ROLES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228</cp:revision>
  <dcterms:created xsi:type="dcterms:W3CDTF">2018-11-27T12:20:05Z</dcterms:created>
  <dcterms:modified xsi:type="dcterms:W3CDTF">2022-03-10T18:31:37Z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