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5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18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0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635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813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64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12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83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510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0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915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0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369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44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59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28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9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19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13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32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A3DE-39E0-4329-BAF4-6258B6150B97}" type="datetimeFigureOut">
              <a:rPr lang="es-CO" smtClean="0"/>
              <a:t>29/04/2021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2DF0-B761-4690-8643-56D1B82D8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4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BA0A-04BD-9341-9266-B0A0B830587F}" type="datetimeFigureOut">
              <a:rPr lang="es-ES" smtClean="0"/>
              <a:t>29/04/2021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BBA9-ED54-2840-A183-F7A23D6E277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Plantilla Presentaciones-01.jp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49092"/>
            <a:ext cx="12192000" cy="20089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55121"/>
            <a:ext cx="12191988" cy="71514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430994" y="4849092"/>
            <a:ext cx="2620407" cy="15072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19292" y="5226014"/>
            <a:ext cx="1486309" cy="10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2" name="Imagen 11" descr="Logo icontec_Mesa de trabajo 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3" y="5481832"/>
            <a:ext cx="1432257" cy="8745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12C92F-0997-7F48-9272-88F3675753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8" y="5688532"/>
            <a:ext cx="1970303" cy="6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7E0ED-8A8A-4C34-8D1B-8AE425866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MÉTODO DE ELIMINACIÓN DE GAUSS-JORDAN PARA SISTEMAS 3X3 PASO A PASO PROGRAMADO EN PYTHON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3DAD4F-EE8B-493E-8951-15973ED7C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BRAYAN ACOSTA VIVAS 191802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1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A5479-FB85-462E-BB61-5D714B04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 3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0340A-7483-4C62-8E9C-20EEE8B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2692321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PlantillaUFPSO-1</Template>
  <TotalTime>4</TotalTime>
  <Words>20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1_Diseño personalizado</vt:lpstr>
      <vt:lpstr>Diseño personalizado</vt:lpstr>
      <vt:lpstr>MÉTODO DE ELIMINACIÓN DE GAUSS-JORDAN PARA SISTEMAS 3X3 PASO A PASO PROGRAMADO EN PYTHON</vt:lpstr>
      <vt:lpstr>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ELIMINACIÓN DE GAUSS-JORDAN PARA SISTEMAS 3X3 PASO A PASO PROGRAMADO EN PYTHON</dc:title>
  <dc:creator>Casa</dc:creator>
  <cp:lastModifiedBy>Casa</cp:lastModifiedBy>
  <cp:revision>1</cp:revision>
  <dcterms:created xsi:type="dcterms:W3CDTF">2021-04-29T22:40:00Z</dcterms:created>
  <dcterms:modified xsi:type="dcterms:W3CDTF">2021-04-29T22:44:13Z</dcterms:modified>
</cp:coreProperties>
</file>