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9750"/>
  <p:notesSz cx="7556500" cy="106997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254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3704590" cy="10696575"/>
          </a:xfrm>
          <a:custGeom>
            <a:avLst/>
            <a:gdLst/>
            <a:ahLst/>
            <a:cxnLst/>
            <a:rect l="l" t="t" r="r" b="b"/>
            <a:pathLst>
              <a:path w="3704590" h="10696575">
                <a:moveTo>
                  <a:pt x="3704152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3704152" y="0"/>
                </a:lnTo>
                <a:lnTo>
                  <a:pt x="3704152" y="10696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562849" cy="299383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123022" y="2054542"/>
            <a:ext cx="3736975" cy="594360"/>
          </a:xfrm>
          <a:custGeom>
            <a:avLst/>
            <a:gdLst/>
            <a:ahLst/>
            <a:cxnLst/>
            <a:rect l="l" t="t" r="r" b="b"/>
            <a:pathLst>
              <a:path w="3736975" h="594360">
                <a:moveTo>
                  <a:pt x="3440486" y="594147"/>
                </a:moveTo>
                <a:lnTo>
                  <a:pt x="297071" y="594147"/>
                </a:lnTo>
                <a:lnTo>
                  <a:pt x="248886" y="590259"/>
                </a:lnTo>
                <a:lnTo>
                  <a:pt x="203175" y="579002"/>
                </a:lnTo>
                <a:lnTo>
                  <a:pt x="160551" y="560988"/>
                </a:lnTo>
                <a:lnTo>
                  <a:pt x="121625" y="536829"/>
                </a:lnTo>
                <a:lnTo>
                  <a:pt x="87010" y="507136"/>
                </a:lnTo>
                <a:lnTo>
                  <a:pt x="57317" y="472521"/>
                </a:lnTo>
                <a:lnTo>
                  <a:pt x="33158" y="433596"/>
                </a:lnTo>
                <a:lnTo>
                  <a:pt x="15144" y="390972"/>
                </a:lnTo>
                <a:lnTo>
                  <a:pt x="3888" y="345260"/>
                </a:lnTo>
                <a:lnTo>
                  <a:pt x="0" y="297075"/>
                </a:lnTo>
                <a:lnTo>
                  <a:pt x="3888" y="248887"/>
                </a:lnTo>
                <a:lnTo>
                  <a:pt x="15144" y="203175"/>
                </a:lnTo>
                <a:lnTo>
                  <a:pt x="33158" y="160551"/>
                </a:lnTo>
                <a:lnTo>
                  <a:pt x="57317" y="121625"/>
                </a:lnTo>
                <a:lnTo>
                  <a:pt x="87010" y="87010"/>
                </a:lnTo>
                <a:lnTo>
                  <a:pt x="121625" y="57318"/>
                </a:lnTo>
                <a:lnTo>
                  <a:pt x="160551" y="33158"/>
                </a:lnTo>
                <a:lnTo>
                  <a:pt x="203175" y="15145"/>
                </a:lnTo>
                <a:lnTo>
                  <a:pt x="248886" y="3888"/>
                </a:lnTo>
                <a:lnTo>
                  <a:pt x="297073" y="0"/>
                </a:lnTo>
                <a:lnTo>
                  <a:pt x="3440483" y="0"/>
                </a:lnTo>
                <a:lnTo>
                  <a:pt x="3488670" y="3888"/>
                </a:lnTo>
                <a:lnTo>
                  <a:pt x="3534382" y="15145"/>
                </a:lnTo>
                <a:lnTo>
                  <a:pt x="3577006" y="33158"/>
                </a:lnTo>
                <a:lnTo>
                  <a:pt x="3615931" y="57318"/>
                </a:lnTo>
                <a:lnTo>
                  <a:pt x="3650546" y="87010"/>
                </a:lnTo>
                <a:lnTo>
                  <a:pt x="3680239" y="121625"/>
                </a:lnTo>
                <a:lnTo>
                  <a:pt x="3704399" y="160551"/>
                </a:lnTo>
                <a:lnTo>
                  <a:pt x="3722412" y="203175"/>
                </a:lnTo>
                <a:lnTo>
                  <a:pt x="3733669" y="248887"/>
                </a:lnTo>
                <a:lnTo>
                  <a:pt x="3736632" y="285603"/>
                </a:lnTo>
                <a:lnTo>
                  <a:pt x="3736632" y="308544"/>
                </a:lnTo>
                <a:lnTo>
                  <a:pt x="3722412" y="390972"/>
                </a:lnTo>
                <a:lnTo>
                  <a:pt x="3704399" y="433596"/>
                </a:lnTo>
                <a:lnTo>
                  <a:pt x="3680239" y="472521"/>
                </a:lnTo>
                <a:lnTo>
                  <a:pt x="3650546" y="507136"/>
                </a:lnTo>
                <a:lnTo>
                  <a:pt x="3615931" y="536829"/>
                </a:lnTo>
                <a:lnTo>
                  <a:pt x="3577006" y="560988"/>
                </a:lnTo>
                <a:lnTo>
                  <a:pt x="3534382" y="579002"/>
                </a:lnTo>
                <a:lnTo>
                  <a:pt x="3488670" y="590259"/>
                </a:lnTo>
                <a:lnTo>
                  <a:pt x="3440486" y="5941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862531" y="995983"/>
            <a:ext cx="4948555" cy="2649855"/>
          </a:xfrm>
          <a:custGeom>
            <a:avLst/>
            <a:gdLst/>
            <a:ahLst/>
            <a:cxnLst/>
            <a:rect l="l" t="t" r="r" b="b"/>
            <a:pathLst>
              <a:path w="4948555" h="2649854">
                <a:moveTo>
                  <a:pt x="4221823" y="511949"/>
                </a:moveTo>
                <a:lnTo>
                  <a:pt x="4212425" y="425551"/>
                </a:lnTo>
                <a:lnTo>
                  <a:pt x="4199813" y="375348"/>
                </a:lnTo>
                <a:lnTo>
                  <a:pt x="4182402" y="326732"/>
                </a:lnTo>
                <a:lnTo>
                  <a:pt x="4160329" y="280047"/>
                </a:lnTo>
                <a:lnTo>
                  <a:pt x="4133761" y="235635"/>
                </a:lnTo>
                <a:lnTo>
                  <a:pt x="4102824" y="193852"/>
                </a:lnTo>
                <a:lnTo>
                  <a:pt x="4067657" y="155028"/>
                </a:lnTo>
                <a:lnTo>
                  <a:pt x="4028846" y="119862"/>
                </a:lnTo>
                <a:lnTo>
                  <a:pt x="3987050" y="88925"/>
                </a:lnTo>
                <a:lnTo>
                  <a:pt x="3942638" y="62357"/>
                </a:lnTo>
                <a:lnTo>
                  <a:pt x="3895953" y="40297"/>
                </a:lnTo>
                <a:lnTo>
                  <a:pt x="3847338" y="22885"/>
                </a:lnTo>
                <a:lnTo>
                  <a:pt x="3797147" y="10274"/>
                </a:lnTo>
                <a:lnTo>
                  <a:pt x="3745725" y="2590"/>
                </a:lnTo>
                <a:lnTo>
                  <a:pt x="3693401" y="0"/>
                </a:lnTo>
                <a:lnTo>
                  <a:pt x="529272" y="0"/>
                </a:lnTo>
                <a:lnTo>
                  <a:pt x="476961" y="2590"/>
                </a:lnTo>
                <a:lnTo>
                  <a:pt x="425538" y="10274"/>
                </a:lnTo>
                <a:lnTo>
                  <a:pt x="375348" y="22885"/>
                </a:lnTo>
                <a:lnTo>
                  <a:pt x="326732" y="40297"/>
                </a:lnTo>
                <a:lnTo>
                  <a:pt x="280047" y="62357"/>
                </a:lnTo>
                <a:lnTo>
                  <a:pt x="235635" y="88925"/>
                </a:lnTo>
                <a:lnTo>
                  <a:pt x="193840" y="119862"/>
                </a:lnTo>
                <a:lnTo>
                  <a:pt x="155016" y="155028"/>
                </a:lnTo>
                <a:lnTo>
                  <a:pt x="119862" y="193852"/>
                </a:lnTo>
                <a:lnTo>
                  <a:pt x="88925" y="235635"/>
                </a:lnTo>
                <a:lnTo>
                  <a:pt x="62357" y="280047"/>
                </a:lnTo>
                <a:lnTo>
                  <a:pt x="40284" y="326732"/>
                </a:lnTo>
                <a:lnTo>
                  <a:pt x="22872" y="375348"/>
                </a:lnTo>
                <a:lnTo>
                  <a:pt x="10261" y="425551"/>
                </a:lnTo>
                <a:lnTo>
                  <a:pt x="2590" y="476973"/>
                </a:lnTo>
                <a:lnTo>
                  <a:pt x="0" y="529285"/>
                </a:lnTo>
                <a:lnTo>
                  <a:pt x="2590" y="581596"/>
                </a:lnTo>
                <a:lnTo>
                  <a:pt x="10261" y="633018"/>
                </a:lnTo>
                <a:lnTo>
                  <a:pt x="22872" y="683221"/>
                </a:lnTo>
                <a:lnTo>
                  <a:pt x="40284" y="731837"/>
                </a:lnTo>
                <a:lnTo>
                  <a:pt x="62357" y="778522"/>
                </a:lnTo>
                <a:lnTo>
                  <a:pt x="88925" y="822934"/>
                </a:lnTo>
                <a:lnTo>
                  <a:pt x="119862" y="864717"/>
                </a:lnTo>
                <a:lnTo>
                  <a:pt x="155016" y="903541"/>
                </a:lnTo>
                <a:lnTo>
                  <a:pt x="193840" y="938695"/>
                </a:lnTo>
                <a:lnTo>
                  <a:pt x="235635" y="969645"/>
                </a:lnTo>
                <a:lnTo>
                  <a:pt x="280047" y="996213"/>
                </a:lnTo>
                <a:lnTo>
                  <a:pt x="326732" y="1018273"/>
                </a:lnTo>
                <a:lnTo>
                  <a:pt x="375348" y="1035685"/>
                </a:lnTo>
                <a:lnTo>
                  <a:pt x="425538" y="1048296"/>
                </a:lnTo>
                <a:lnTo>
                  <a:pt x="476961" y="1055979"/>
                </a:lnTo>
                <a:lnTo>
                  <a:pt x="529272" y="1058557"/>
                </a:lnTo>
                <a:lnTo>
                  <a:pt x="3693414" y="1058557"/>
                </a:lnTo>
                <a:lnTo>
                  <a:pt x="3745725" y="1055979"/>
                </a:lnTo>
                <a:lnTo>
                  <a:pt x="3797147" y="1048296"/>
                </a:lnTo>
                <a:lnTo>
                  <a:pt x="3847338" y="1035685"/>
                </a:lnTo>
                <a:lnTo>
                  <a:pt x="3895953" y="1018273"/>
                </a:lnTo>
                <a:lnTo>
                  <a:pt x="3942638" y="996213"/>
                </a:lnTo>
                <a:lnTo>
                  <a:pt x="3987050" y="969645"/>
                </a:lnTo>
                <a:lnTo>
                  <a:pt x="4028846" y="938695"/>
                </a:lnTo>
                <a:lnTo>
                  <a:pt x="4067657" y="903541"/>
                </a:lnTo>
                <a:lnTo>
                  <a:pt x="4102824" y="864717"/>
                </a:lnTo>
                <a:lnTo>
                  <a:pt x="4133761" y="822934"/>
                </a:lnTo>
                <a:lnTo>
                  <a:pt x="4160329" y="778522"/>
                </a:lnTo>
                <a:lnTo>
                  <a:pt x="4182402" y="731837"/>
                </a:lnTo>
                <a:lnTo>
                  <a:pt x="4199813" y="683221"/>
                </a:lnTo>
                <a:lnTo>
                  <a:pt x="4212425" y="633018"/>
                </a:lnTo>
                <a:lnTo>
                  <a:pt x="4220095" y="581596"/>
                </a:lnTo>
                <a:lnTo>
                  <a:pt x="4221823" y="546620"/>
                </a:lnTo>
                <a:lnTo>
                  <a:pt x="4221823" y="511949"/>
                </a:lnTo>
                <a:close/>
              </a:path>
              <a:path w="4948555" h="2649854">
                <a:moveTo>
                  <a:pt x="4947983" y="2441422"/>
                </a:moveTo>
                <a:lnTo>
                  <a:pt x="4944161" y="2402840"/>
                </a:lnTo>
                <a:lnTo>
                  <a:pt x="4932451" y="2364308"/>
                </a:lnTo>
                <a:lnTo>
                  <a:pt x="4913490" y="2328786"/>
                </a:lnTo>
                <a:lnTo>
                  <a:pt x="4887709" y="2297353"/>
                </a:lnTo>
                <a:lnTo>
                  <a:pt x="4856277" y="2271572"/>
                </a:lnTo>
                <a:lnTo>
                  <a:pt x="4820755" y="2252611"/>
                </a:lnTo>
                <a:lnTo>
                  <a:pt x="4782236" y="2240902"/>
                </a:lnTo>
                <a:lnTo>
                  <a:pt x="4741773" y="2236901"/>
                </a:lnTo>
                <a:lnTo>
                  <a:pt x="2250478" y="2236901"/>
                </a:lnTo>
                <a:lnTo>
                  <a:pt x="2210028" y="2240902"/>
                </a:lnTo>
                <a:lnTo>
                  <a:pt x="2171496" y="2252611"/>
                </a:lnTo>
                <a:lnTo>
                  <a:pt x="2135975" y="2271572"/>
                </a:lnTo>
                <a:lnTo>
                  <a:pt x="2104542" y="2297353"/>
                </a:lnTo>
                <a:lnTo>
                  <a:pt x="2078774" y="2328786"/>
                </a:lnTo>
                <a:lnTo>
                  <a:pt x="2059800" y="2364308"/>
                </a:lnTo>
                <a:lnTo>
                  <a:pt x="2048090" y="2402840"/>
                </a:lnTo>
                <a:lnTo>
                  <a:pt x="2044090" y="2443289"/>
                </a:lnTo>
                <a:lnTo>
                  <a:pt x="2048090" y="2483739"/>
                </a:lnTo>
                <a:lnTo>
                  <a:pt x="2059800" y="2522270"/>
                </a:lnTo>
                <a:lnTo>
                  <a:pt x="2078774" y="2557792"/>
                </a:lnTo>
                <a:lnTo>
                  <a:pt x="2104542" y="2589225"/>
                </a:lnTo>
                <a:lnTo>
                  <a:pt x="2135975" y="2614993"/>
                </a:lnTo>
                <a:lnTo>
                  <a:pt x="2171496" y="2633967"/>
                </a:lnTo>
                <a:lnTo>
                  <a:pt x="2210028" y="2645664"/>
                </a:lnTo>
                <a:lnTo>
                  <a:pt x="2250478" y="2649677"/>
                </a:lnTo>
                <a:lnTo>
                  <a:pt x="4741786" y="2649677"/>
                </a:lnTo>
                <a:lnTo>
                  <a:pt x="4782236" y="2645664"/>
                </a:lnTo>
                <a:lnTo>
                  <a:pt x="4820755" y="2633967"/>
                </a:lnTo>
                <a:lnTo>
                  <a:pt x="4856277" y="2614993"/>
                </a:lnTo>
                <a:lnTo>
                  <a:pt x="4887709" y="2589225"/>
                </a:lnTo>
                <a:lnTo>
                  <a:pt x="4913490" y="2557792"/>
                </a:lnTo>
                <a:lnTo>
                  <a:pt x="4932451" y="2522270"/>
                </a:lnTo>
                <a:lnTo>
                  <a:pt x="4944161" y="2483739"/>
                </a:lnTo>
                <a:lnTo>
                  <a:pt x="4947983" y="2445156"/>
                </a:lnTo>
                <a:lnTo>
                  <a:pt x="4947983" y="2441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71743" y="1336626"/>
            <a:ext cx="2819363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5524" y="3296381"/>
            <a:ext cx="17462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95" dirty="0">
                <a:solidFill>
                  <a:srgbClr val="FFFFFF"/>
                </a:solidFill>
                <a:latin typeface="Calibri"/>
                <a:cs typeface="Calibri"/>
              </a:rPr>
              <a:t>JOB</a:t>
            </a:r>
            <a:r>
              <a:rPr sz="150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165" dirty="0">
                <a:solidFill>
                  <a:srgbClr val="FFFFFF"/>
                </a:solidFill>
                <a:latin typeface="Calibri"/>
                <a:cs typeface="Calibri"/>
              </a:rPr>
              <a:t>EXPERIENCES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05210" y="4906460"/>
            <a:ext cx="6099175" cy="4463415"/>
            <a:chOff x="705210" y="4906460"/>
            <a:chExt cx="6099175" cy="4463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000" y="5611735"/>
              <a:ext cx="247649" cy="2476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999" y="6027310"/>
              <a:ext cx="247650" cy="2476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252" y="6441235"/>
              <a:ext cx="247397" cy="2476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99931" y="8956920"/>
              <a:ext cx="2904490" cy="413384"/>
            </a:xfrm>
            <a:custGeom>
              <a:avLst/>
              <a:gdLst/>
              <a:ahLst/>
              <a:cxnLst/>
              <a:rect l="l" t="t" r="r" b="b"/>
              <a:pathLst>
                <a:path w="2904490" h="413384">
                  <a:moveTo>
                    <a:pt x="2697687" y="412767"/>
                  </a:moveTo>
                  <a:lnTo>
                    <a:pt x="206381" y="412767"/>
                  </a:lnTo>
                  <a:lnTo>
                    <a:pt x="165932" y="408765"/>
                  </a:lnTo>
                  <a:lnTo>
                    <a:pt x="127404" y="397057"/>
                  </a:lnTo>
                  <a:lnTo>
                    <a:pt x="91881" y="378092"/>
                  </a:lnTo>
                  <a:lnTo>
                    <a:pt x="60448" y="352319"/>
                  </a:lnTo>
                  <a:lnTo>
                    <a:pt x="34674" y="320885"/>
                  </a:lnTo>
                  <a:lnTo>
                    <a:pt x="15709" y="285363"/>
                  </a:lnTo>
                  <a:lnTo>
                    <a:pt x="4002" y="246835"/>
                  </a:lnTo>
                  <a:lnTo>
                    <a:pt x="0" y="206383"/>
                  </a:lnTo>
                  <a:lnTo>
                    <a:pt x="4002" y="165932"/>
                  </a:lnTo>
                  <a:lnTo>
                    <a:pt x="15709" y="127404"/>
                  </a:lnTo>
                  <a:lnTo>
                    <a:pt x="34674" y="91881"/>
                  </a:lnTo>
                  <a:lnTo>
                    <a:pt x="60448" y="60447"/>
                  </a:lnTo>
                  <a:lnTo>
                    <a:pt x="91881" y="34674"/>
                  </a:lnTo>
                  <a:lnTo>
                    <a:pt x="127404" y="15709"/>
                  </a:lnTo>
                  <a:lnTo>
                    <a:pt x="165932" y="4002"/>
                  </a:lnTo>
                  <a:lnTo>
                    <a:pt x="206383" y="0"/>
                  </a:lnTo>
                  <a:lnTo>
                    <a:pt x="2697684" y="0"/>
                  </a:lnTo>
                  <a:lnTo>
                    <a:pt x="2738136" y="4002"/>
                  </a:lnTo>
                  <a:lnTo>
                    <a:pt x="2776664" y="15709"/>
                  </a:lnTo>
                  <a:lnTo>
                    <a:pt x="2812186" y="34674"/>
                  </a:lnTo>
                  <a:lnTo>
                    <a:pt x="2843620" y="60447"/>
                  </a:lnTo>
                  <a:lnTo>
                    <a:pt x="2869393" y="91881"/>
                  </a:lnTo>
                  <a:lnTo>
                    <a:pt x="2888358" y="127404"/>
                  </a:lnTo>
                  <a:lnTo>
                    <a:pt x="2900065" y="165932"/>
                  </a:lnTo>
                  <a:lnTo>
                    <a:pt x="2903882" y="204511"/>
                  </a:lnTo>
                  <a:lnTo>
                    <a:pt x="2903882" y="208255"/>
                  </a:lnTo>
                  <a:lnTo>
                    <a:pt x="2900065" y="246835"/>
                  </a:lnTo>
                  <a:lnTo>
                    <a:pt x="2888358" y="285363"/>
                  </a:lnTo>
                  <a:lnTo>
                    <a:pt x="2869393" y="320885"/>
                  </a:lnTo>
                  <a:lnTo>
                    <a:pt x="2843620" y="352319"/>
                  </a:lnTo>
                  <a:lnTo>
                    <a:pt x="2812186" y="378092"/>
                  </a:lnTo>
                  <a:lnTo>
                    <a:pt x="2776664" y="397057"/>
                  </a:lnTo>
                  <a:lnTo>
                    <a:pt x="2738136" y="408765"/>
                  </a:lnTo>
                  <a:lnTo>
                    <a:pt x="2697687" y="412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9972" y="4911222"/>
              <a:ext cx="2994660" cy="0"/>
            </a:xfrm>
            <a:custGeom>
              <a:avLst/>
              <a:gdLst/>
              <a:ahLst/>
              <a:cxnLst/>
              <a:rect l="l" t="t" r="r" b="b"/>
              <a:pathLst>
                <a:path w="2994660">
                  <a:moveTo>
                    <a:pt x="0" y="0"/>
                  </a:moveTo>
                  <a:lnTo>
                    <a:pt x="299417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9972" y="7003334"/>
              <a:ext cx="2994660" cy="0"/>
            </a:xfrm>
            <a:custGeom>
              <a:avLst/>
              <a:gdLst/>
              <a:ahLst/>
              <a:cxnLst/>
              <a:rect l="l" t="t" r="r" b="b"/>
              <a:pathLst>
                <a:path w="2994660">
                  <a:moveTo>
                    <a:pt x="0" y="0"/>
                  </a:moveTo>
                  <a:lnTo>
                    <a:pt x="299417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9972" y="9168065"/>
              <a:ext cx="2994660" cy="0"/>
            </a:xfrm>
            <a:custGeom>
              <a:avLst/>
              <a:gdLst/>
              <a:ahLst/>
              <a:cxnLst/>
              <a:rect l="l" t="t" r="r" b="b"/>
              <a:pathLst>
                <a:path w="2994660">
                  <a:moveTo>
                    <a:pt x="0" y="0"/>
                  </a:moveTo>
                  <a:lnTo>
                    <a:pt x="299417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43299" y="5189571"/>
            <a:ext cx="241808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155" dirty="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 dirty="0">
              <a:latin typeface="Calibri"/>
              <a:cs typeface="Calibri"/>
            </a:endParaRPr>
          </a:p>
          <a:p>
            <a:pPr marL="474345">
              <a:lnSpc>
                <a:spcPct val="100000"/>
              </a:lnSpc>
            </a:pPr>
            <a:r>
              <a:rPr lang="en-US" sz="1200" spc="65" dirty="0">
                <a:solidFill>
                  <a:srgbClr val="FFFFFF"/>
                </a:solidFill>
                <a:latin typeface="Arial Unicode MS"/>
                <a:cs typeface="Arial Unicode MS"/>
              </a:rPr>
              <a:t>botirbektulqinov2701</a:t>
            </a:r>
            <a:r>
              <a:rPr sz="1200" spc="65" dirty="0">
                <a:solidFill>
                  <a:srgbClr val="FFFFFF"/>
                </a:solidFill>
                <a:latin typeface="Arial Unicode MS"/>
                <a:cs typeface="Arial Unicode MS"/>
              </a:rPr>
              <a:t>@</a:t>
            </a:r>
            <a:r>
              <a:rPr lang="en-US" sz="1200" spc="65" dirty="0">
                <a:solidFill>
                  <a:srgbClr val="FFFFFF"/>
                </a:solidFill>
                <a:latin typeface="Arial Unicode MS"/>
                <a:cs typeface="Arial Unicode MS"/>
              </a:rPr>
              <a:t>gmail</a:t>
            </a:r>
            <a:r>
              <a:rPr sz="1200" spc="65" dirty="0">
                <a:solidFill>
                  <a:srgbClr val="FFFFFF"/>
                </a:solidFill>
                <a:latin typeface="Arial Unicode MS"/>
                <a:cs typeface="Arial Unicode MS"/>
              </a:rPr>
              <a:t>.</a:t>
            </a:r>
            <a:r>
              <a:rPr lang="en-US" sz="1200" spc="65" dirty="0">
                <a:solidFill>
                  <a:srgbClr val="FFFFFF"/>
                </a:solidFill>
                <a:latin typeface="Arial Unicode MS"/>
                <a:cs typeface="Arial Unicode MS"/>
              </a:rPr>
              <a:t>com</a:t>
            </a:r>
            <a:endParaRPr sz="1200" dirty="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5067" y="6045360"/>
            <a:ext cx="1213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FFFFFF"/>
                </a:solidFill>
                <a:latin typeface="Arial Unicode MS"/>
                <a:cs typeface="Arial Unicode MS"/>
              </a:rPr>
              <a:t>+998955302701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05067" y="6459285"/>
            <a:ext cx="1331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5" dirty="0">
                <a:solidFill>
                  <a:srgbClr val="FFFFFF"/>
                </a:solidFill>
                <a:latin typeface="Arial Unicode MS"/>
                <a:cs typeface="Arial Unicode MS"/>
              </a:rPr>
              <a:t>Botirbek</a:t>
            </a:r>
            <a:r>
              <a:rPr sz="1200" spc="-8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Arial Unicode MS"/>
                <a:cs typeface="Arial Unicode MS"/>
              </a:rPr>
              <a:t>Tulqinov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pc="130" dirty="0"/>
              <a:t>Botirbek</a:t>
            </a:r>
            <a:r>
              <a:rPr spc="180" dirty="0"/>
              <a:t> </a:t>
            </a:r>
            <a:r>
              <a:rPr spc="140" dirty="0"/>
              <a:t>Tulqinov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49617" y="2084801"/>
            <a:ext cx="1920239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spc="114" dirty="0">
                <a:latin typeface="Lucida Sans Unicode"/>
                <a:cs typeface="Lucida Sans Unicode"/>
              </a:rPr>
              <a:t>B</a:t>
            </a:r>
            <a:r>
              <a:rPr sz="1200" spc="80" dirty="0">
                <a:latin typeface="Lucida Sans Unicode"/>
                <a:cs typeface="Lucida Sans Unicode"/>
              </a:rPr>
              <a:t>a</a:t>
            </a:r>
            <a:r>
              <a:rPr sz="1200" spc="145" dirty="0">
                <a:latin typeface="Lucida Sans Unicode"/>
                <a:cs typeface="Lucida Sans Unicode"/>
              </a:rPr>
              <a:t>c</a:t>
            </a:r>
            <a:r>
              <a:rPr sz="1200" spc="-5" dirty="0">
                <a:latin typeface="Lucida Sans Unicode"/>
                <a:cs typeface="Lucida Sans Unicode"/>
              </a:rPr>
              <a:t>k</a:t>
            </a:r>
            <a:r>
              <a:rPr sz="1200" spc="90" dirty="0">
                <a:latin typeface="Lucida Sans Unicode"/>
                <a:cs typeface="Lucida Sans Unicode"/>
              </a:rPr>
              <a:t>e</a:t>
            </a:r>
            <a:r>
              <a:rPr sz="1200" spc="40" dirty="0">
                <a:latin typeface="Lucida Sans Unicode"/>
                <a:cs typeface="Lucida Sans Unicode"/>
              </a:rPr>
              <a:t>n</a:t>
            </a:r>
            <a:r>
              <a:rPr sz="1200" spc="75" dirty="0">
                <a:latin typeface="Lucida Sans Unicode"/>
                <a:cs typeface="Lucida Sans Unicode"/>
              </a:rPr>
              <a:t>d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75" dirty="0">
                <a:latin typeface="Lucida Sans Unicode"/>
                <a:cs typeface="Lucida Sans Unicode"/>
              </a:rPr>
              <a:t>d</a:t>
            </a:r>
            <a:r>
              <a:rPr sz="1200" spc="90" dirty="0">
                <a:latin typeface="Lucida Sans Unicode"/>
                <a:cs typeface="Lucida Sans Unicode"/>
              </a:rPr>
              <a:t>e</a:t>
            </a:r>
            <a:r>
              <a:rPr sz="1200" spc="60" dirty="0">
                <a:latin typeface="Lucida Sans Unicode"/>
                <a:cs typeface="Lucida Sans Unicode"/>
              </a:rPr>
              <a:t>v</a:t>
            </a:r>
            <a:r>
              <a:rPr sz="1200" spc="90" dirty="0">
                <a:latin typeface="Lucida Sans Unicode"/>
                <a:cs typeface="Lucida Sans Unicode"/>
              </a:rPr>
              <a:t>e</a:t>
            </a:r>
            <a:r>
              <a:rPr sz="1200" spc="-25" dirty="0">
                <a:latin typeface="Lucida Sans Unicode"/>
                <a:cs typeface="Lucida Sans Unicode"/>
              </a:rPr>
              <a:t>l</a:t>
            </a:r>
            <a:r>
              <a:rPr sz="1200" spc="45" dirty="0">
                <a:latin typeface="Lucida Sans Unicode"/>
                <a:cs typeface="Lucida Sans Unicode"/>
              </a:rPr>
              <a:t>o</a:t>
            </a:r>
            <a:r>
              <a:rPr sz="1200" spc="75" dirty="0">
                <a:latin typeface="Lucida Sans Unicode"/>
                <a:cs typeface="Lucida Sans Unicode"/>
              </a:rPr>
              <a:t>p</a:t>
            </a:r>
            <a:r>
              <a:rPr sz="1200" spc="90" dirty="0">
                <a:latin typeface="Lucida Sans Unicode"/>
                <a:cs typeface="Lucida Sans Unicode"/>
              </a:rPr>
              <a:t>e</a:t>
            </a:r>
            <a:r>
              <a:rPr sz="1200" spc="30" dirty="0">
                <a:latin typeface="Lucida Sans Unicode"/>
                <a:cs typeface="Lucida Sans Unicode"/>
              </a:rPr>
              <a:t>r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80" dirty="0">
                <a:latin typeface="Lucida Sans Unicode"/>
                <a:cs typeface="Lucida Sans Unicode"/>
              </a:rPr>
              <a:t>a</a:t>
            </a:r>
            <a:r>
              <a:rPr sz="1200" spc="40" dirty="0">
                <a:latin typeface="Lucida Sans Unicode"/>
                <a:cs typeface="Lucida Sans Unicode"/>
              </a:rPr>
              <a:t>n</a:t>
            </a:r>
            <a:r>
              <a:rPr sz="1200" spc="50" dirty="0">
                <a:latin typeface="Lucida Sans Unicode"/>
                <a:cs typeface="Lucida Sans Unicode"/>
              </a:rPr>
              <a:t>d  </a:t>
            </a:r>
            <a:r>
              <a:rPr sz="1200" spc="145" dirty="0">
                <a:latin typeface="Lucida Sans Unicode"/>
                <a:cs typeface="Lucida Sans Unicode"/>
              </a:rPr>
              <a:t>C</a:t>
            </a:r>
            <a:r>
              <a:rPr sz="1200" spc="50" dirty="0">
                <a:latin typeface="Lucida Sans Unicode"/>
                <a:cs typeface="Lucida Sans Unicode"/>
              </a:rPr>
              <a:t>y</a:t>
            </a:r>
            <a:r>
              <a:rPr sz="1200" spc="75" dirty="0">
                <a:latin typeface="Lucida Sans Unicode"/>
                <a:cs typeface="Lucida Sans Unicode"/>
              </a:rPr>
              <a:t>b</a:t>
            </a:r>
            <a:r>
              <a:rPr sz="1200" spc="90" dirty="0">
                <a:latin typeface="Lucida Sans Unicode"/>
                <a:cs typeface="Lucida Sans Unicode"/>
              </a:rPr>
              <a:t>e</a:t>
            </a:r>
            <a:r>
              <a:rPr sz="1200" spc="30" dirty="0">
                <a:latin typeface="Lucida Sans Unicode"/>
                <a:cs typeface="Lucida Sans Unicode"/>
              </a:rPr>
              <a:t>r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40" dirty="0">
                <a:latin typeface="Lucida Sans Unicode"/>
                <a:cs typeface="Lucida Sans Unicode"/>
              </a:rPr>
              <a:t>s</a:t>
            </a:r>
            <a:r>
              <a:rPr sz="1200" spc="90" dirty="0">
                <a:latin typeface="Lucida Sans Unicode"/>
                <a:cs typeface="Lucida Sans Unicode"/>
              </a:rPr>
              <a:t>e</a:t>
            </a:r>
            <a:r>
              <a:rPr sz="1200" spc="145" dirty="0">
                <a:latin typeface="Lucida Sans Unicode"/>
                <a:cs typeface="Lucida Sans Unicode"/>
              </a:rPr>
              <a:t>c</a:t>
            </a:r>
            <a:r>
              <a:rPr sz="1200" spc="35" dirty="0">
                <a:latin typeface="Lucida Sans Unicode"/>
                <a:cs typeface="Lucida Sans Unicode"/>
              </a:rPr>
              <a:t>u</a:t>
            </a:r>
            <a:r>
              <a:rPr sz="1200" spc="30" dirty="0">
                <a:latin typeface="Lucida Sans Unicode"/>
                <a:cs typeface="Lucida Sans Unicode"/>
              </a:rPr>
              <a:t>r</a:t>
            </a:r>
            <a:r>
              <a:rPr sz="1200" spc="-25" dirty="0">
                <a:latin typeface="Lucida Sans Unicode"/>
                <a:cs typeface="Lucida Sans Unicode"/>
              </a:rPr>
              <a:t>i</a:t>
            </a:r>
            <a:r>
              <a:rPr sz="1200" spc="80" dirty="0">
                <a:latin typeface="Lucida Sans Unicode"/>
                <a:cs typeface="Lucida Sans Unicode"/>
              </a:rPr>
              <a:t>t</a:t>
            </a:r>
            <a:r>
              <a:rPr sz="1200" spc="50" dirty="0">
                <a:latin typeface="Lucida Sans Unicode"/>
                <a:cs typeface="Lucida Sans Unicode"/>
              </a:rPr>
              <a:t>y</a:t>
            </a:r>
            <a:r>
              <a:rPr sz="1200" spc="-85" dirty="0">
                <a:latin typeface="Lucida Sans Unicode"/>
                <a:cs typeface="Lucida Sans Unicode"/>
              </a:rPr>
              <a:t> </a:t>
            </a:r>
            <a:r>
              <a:rPr sz="1200" spc="90" dirty="0">
                <a:latin typeface="Lucida Sans Unicode"/>
                <a:cs typeface="Lucida Sans Unicode"/>
              </a:rPr>
              <a:t>e</a:t>
            </a:r>
            <a:r>
              <a:rPr sz="1200" spc="40" dirty="0">
                <a:latin typeface="Lucida Sans Unicode"/>
                <a:cs typeface="Lucida Sans Unicode"/>
              </a:rPr>
              <a:t>n</a:t>
            </a:r>
            <a:r>
              <a:rPr sz="1200" spc="60" dirty="0">
                <a:latin typeface="Lucida Sans Unicode"/>
                <a:cs typeface="Lucida Sans Unicode"/>
              </a:rPr>
              <a:t>g</a:t>
            </a:r>
            <a:r>
              <a:rPr sz="1200" spc="-25" dirty="0">
                <a:latin typeface="Lucida Sans Unicode"/>
                <a:cs typeface="Lucida Sans Unicode"/>
              </a:rPr>
              <a:t>i</a:t>
            </a:r>
            <a:r>
              <a:rPr sz="1200" spc="40" dirty="0">
                <a:latin typeface="Lucida Sans Unicode"/>
                <a:cs typeface="Lucida Sans Unicode"/>
              </a:rPr>
              <a:t>n</a:t>
            </a:r>
            <a:r>
              <a:rPr sz="1200" spc="90" dirty="0">
                <a:latin typeface="Lucida Sans Unicode"/>
                <a:cs typeface="Lucida Sans Unicode"/>
              </a:rPr>
              <a:t>ee</a:t>
            </a:r>
            <a:r>
              <a:rPr sz="1200" spc="30" dirty="0">
                <a:latin typeface="Lucida Sans Unicode"/>
                <a:cs typeface="Lucida Sans Unicode"/>
              </a:rPr>
              <a:t>r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3299" y="3204085"/>
            <a:ext cx="2761615" cy="16516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500" b="1" spc="11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1500" b="1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500" b="1" spc="45" dirty="0">
                <a:solidFill>
                  <a:srgbClr val="FFFFFF"/>
                </a:solidFill>
                <a:latin typeface="Calibri"/>
                <a:cs typeface="Calibri"/>
              </a:rPr>
              <a:t>ME</a:t>
            </a:r>
            <a:endParaRPr sz="1500" dirty="0">
              <a:latin typeface="Calibri"/>
              <a:cs typeface="Calibri"/>
            </a:endParaRPr>
          </a:p>
          <a:p>
            <a:pPr marL="12700" marR="5080">
              <a:lnSpc>
                <a:spcPct val="115199"/>
              </a:lnSpc>
              <a:spcBef>
                <a:spcPts val="280"/>
              </a:spcBef>
            </a:pPr>
            <a:r>
              <a:rPr sz="800" spc="20" dirty="0">
                <a:solidFill>
                  <a:srgbClr val="FFFFFF"/>
                </a:solidFill>
                <a:latin typeface="Arial Unicode MS"/>
                <a:cs typeface="Arial Unicode MS"/>
              </a:rPr>
              <a:t>I </a:t>
            </a:r>
            <a:r>
              <a:rPr sz="800" spc="35" dirty="0">
                <a:solidFill>
                  <a:srgbClr val="FFFFFF"/>
                </a:solidFill>
                <a:latin typeface="Arial Unicode MS"/>
                <a:cs typeface="Arial Unicode MS"/>
              </a:rPr>
              <a:t>am </a:t>
            </a:r>
            <a:r>
              <a:rPr sz="800" spc="25" dirty="0">
                <a:solidFill>
                  <a:srgbClr val="FFFFFF"/>
                </a:solidFill>
                <a:latin typeface="Arial Unicode MS"/>
                <a:cs typeface="Arial Unicode MS"/>
              </a:rPr>
              <a:t>an </a:t>
            </a:r>
            <a:r>
              <a:rPr sz="800" spc="35" dirty="0">
                <a:solidFill>
                  <a:srgbClr val="FFFFFF"/>
                </a:solidFill>
                <a:latin typeface="Arial Unicode MS"/>
                <a:cs typeface="Arial Unicode MS"/>
              </a:rPr>
              <a:t>experienced </a:t>
            </a:r>
            <a:r>
              <a:rPr sz="800" spc="30" dirty="0">
                <a:solidFill>
                  <a:srgbClr val="FFFFFF"/>
                </a:solidFill>
                <a:latin typeface="Arial Unicode MS"/>
                <a:cs typeface="Arial Unicode MS"/>
              </a:rPr>
              <a:t>Backend </a:t>
            </a:r>
            <a:r>
              <a:rPr sz="800" spc="40" dirty="0">
                <a:solidFill>
                  <a:srgbClr val="FFFFFF"/>
                </a:solidFill>
                <a:latin typeface="Arial Unicode MS"/>
                <a:cs typeface="Arial Unicode MS"/>
              </a:rPr>
              <a:t>Developer and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40" dirty="0">
                <a:solidFill>
                  <a:srgbClr val="FFFFFF"/>
                </a:solidFill>
                <a:latin typeface="Arial Unicode MS"/>
                <a:cs typeface="Arial Unicode MS"/>
              </a:rPr>
              <a:t>Cybersecurity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Arial Unicode MS"/>
                <a:cs typeface="Arial Unicode MS"/>
              </a:rPr>
              <a:t>Engineer.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20" dirty="0">
                <a:solidFill>
                  <a:srgbClr val="FFFFFF"/>
                </a:solidFill>
                <a:latin typeface="Arial Unicode MS"/>
                <a:cs typeface="Arial Unicode MS"/>
              </a:rPr>
              <a:t>I</a:t>
            </a:r>
            <a:r>
              <a:rPr sz="800" spc="-2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25" dirty="0">
                <a:solidFill>
                  <a:srgbClr val="FFFFFF"/>
                </a:solidFill>
                <a:latin typeface="Arial Unicode MS"/>
                <a:cs typeface="Arial Unicode MS"/>
              </a:rPr>
              <a:t>specialize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800" spc="-2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building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50" dirty="0">
                <a:solidFill>
                  <a:srgbClr val="FFFFFF"/>
                </a:solidFill>
                <a:latin typeface="Arial Unicode MS"/>
                <a:cs typeface="Arial Unicode MS"/>
              </a:rPr>
              <a:t>efficient </a:t>
            </a:r>
            <a:r>
              <a:rPr sz="800" spc="-204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40" dirty="0">
                <a:solidFill>
                  <a:srgbClr val="FFFFFF"/>
                </a:solidFill>
                <a:latin typeface="Arial Unicode MS"/>
                <a:cs typeface="Arial Unicode MS"/>
              </a:rPr>
              <a:t>and </a:t>
            </a:r>
            <a:r>
              <a:rPr sz="800" spc="30" dirty="0">
                <a:solidFill>
                  <a:srgbClr val="FFFFFF"/>
                </a:solidFill>
                <a:latin typeface="Arial Unicode MS"/>
                <a:cs typeface="Arial Unicode MS"/>
              </a:rPr>
              <a:t>scalable </a:t>
            </a:r>
            <a:r>
              <a:rPr sz="800" spc="25" dirty="0">
                <a:solidFill>
                  <a:srgbClr val="FFFFFF"/>
                </a:solidFill>
                <a:latin typeface="Arial Unicode MS"/>
                <a:cs typeface="Arial Unicode MS"/>
              </a:rPr>
              <a:t>systems, </a:t>
            </a:r>
            <a:r>
              <a:rPr sz="800" spc="35" dirty="0">
                <a:solidFill>
                  <a:srgbClr val="FFFFFF"/>
                </a:solidFill>
                <a:latin typeface="Arial Unicode MS"/>
                <a:cs typeface="Arial Unicode MS"/>
              </a:rPr>
              <a:t>solving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complex </a:t>
            </a:r>
            <a:r>
              <a:rPr sz="800" spc="40" dirty="0">
                <a:solidFill>
                  <a:srgbClr val="FFFFFF"/>
                </a:solidFill>
                <a:latin typeface="Arial Unicode MS"/>
                <a:cs typeface="Arial Unicode MS"/>
              </a:rPr>
              <a:t>problems, and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 writing</a:t>
            </a:r>
            <a:r>
              <a:rPr sz="800" spc="-3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code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65" dirty="0">
                <a:solidFill>
                  <a:srgbClr val="FFFFFF"/>
                </a:solidFill>
                <a:latin typeface="Arial Unicode MS"/>
                <a:cs typeface="Arial Unicode MS"/>
              </a:rPr>
              <a:t>that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40" dirty="0">
                <a:solidFill>
                  <a:srgbClr val="FFFFFF"/>
                </a:solidFill>
                <a:latin typeface="Arial Unicode MS"/>
                <a:cs typeface="Arial Unicode MS"/>
              </a:rPr>
              <a:t>meets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security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35" dirty="0">
                <a:solidFill>
                  <a:srgbClr val="FFFFFF"/>
                </a:solidFill>
                <a:latin typeface="Arial Unicode MS"/>
                <a:cs typeface="Arial Unicode MS"/>
              </a:rPr>
              <a:t>standards.</a:t>
            </a:r>
            <a:endParaRPr sz="800" dirty="0">
              <a:latin typeface="Arial Unicode MS"/>
              <a:cs typeface="Arial Unicode MS"/>
            </a:endParaRPr>
          </a:p>
          <a:p>
            <a:pPr marL="12700" marR="99695">
              <a:lnSpc>
                <a:spcPct val="115199"/>
              </a:lnSpc>
            </a:pPr>
            <a:r>
              <a:rPr sz="800" spc="40" dirty="0">
                <a:solidFill>
                  <a:srgbClr val="FFFFFF"/>
                </a:solidFill>
                <a:latin typeface="Arial Unicode MS"/>
                <a:cs typeface="Arial Unicode MS"/>
              </a:rPr>
              <a:t>Additionally, </a:t>
            </a:r>
            <a:r>
              <a:rPr sz="800" spc="20" dirty="0">
                <a:solidFill>
                  <a:srgbClr val="FFFFFF"/>
                </a:solidFill>
                <a:latin typeface="Arial Unicode MS"/>
                <a:cs typeface="Arial Unicode MS"/>
              </a:rPr>
              <a:t>I </a:t>
            </a:r>
            <a:r>
              <a:rPr sz="800" spc="30" dirty="0">
                <a:solidFill>
                  <a:srgbClr val="FFFFFF"/>
                </a:solidFill>
                <a:latin typeface="Arial Unicode MS"/>
                <a:cs typeface="Arial Unicode MS"/>
              </a:rPr>
              <a:t>have </a:t>
            </a:r>
            <a:r>
              <a:rPr sz="800" spc="35" dirty="0">
                <a:solidFill>
                  <a:srgbClr val="FFFFFF"/>
                </a:solidFill>
                <a:latin typeface="Arial Unicode MS"/>
                <a:cs typeface="Arial Unicode MS"/>
              </a:rPr>
              <a:t>expertise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in </a:t>
            </a:r>
            <a:r>
              <a:rPr sz="800" spc="30" dirty="0">
                <a:solidFill>
                  <a:srgbClr val="FFFFFF"/>
                </a:solidFill>
                <a:latin typeface="Arial Unicode MS"/>
                <a:cs typeface="Arial Unicode MS"/>
              </a:rPr>
              <a:t>enhancing </a:t>
            </a:r>
            <a:r>
              <a:rPr sz="800" spc="40" dirty="0">
                <a:solidFill>
                  <a:srgbClr val="FFFFFF"/>
                </a:solidFill>
                <a:latin typeface="Arial Unicode MS"/>
                <a:cs typeface="Arial Unicode MS"/>
              </a:rPr>
              <a:t>system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50" dirty="0">
                <a:solidFill>
                  <a:srgbClr val="FFFFFF"/>
                </a:solidFill>
                <a:latin typeface="Arial Unicode MS"/>
                <a:cs typeface="Arial Unicode MS"/>
              </a:rPr>
              <a:t>protection,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detecting </a:t>
            </a:r>
            <a:r>
              <a:rPr sz="800" spc="50" dirty="0">
                <a:solidFill>
                  <a:srgbClr val="FFFFFF"/>
                </a:solidFill>
                <a:latin typeface="Arial Unicode MS"/>
                <a:cs typeface="Arial Unicode MS"/>
              </a:rPr>
              <a:t>cyber </a:t>
            </a:r>
            <a:r>
              <a:rPr sz="800" spc="40" dirty="0">
                <a:solidFill>
                  <a:srgbClr val="FFFFFF"/>
                </a:solidFill>
                <a:latin typeface="Arial Unicode MS"/>
                <a:cs typeface="Arial Unicode MS"/>
              </a:rPr>
              <a:t>threats, and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preventing </a:t>
            </a:r>
            <a:r>
              <a:rPr sz="800" spc="5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55" dirty="0">
                <a:solidFill>
                  <a:srgbClr val="FFFFFF"/>
                </a:solidFill>
                <a:latin typeface="Arial Unicode MS"/>
                <a:cs typeface="Arial Unicode MS"/>
              </a:rPr>
              <a:t>potential</a:t>
            </a:r>
            <a:r>
              <a:rPr sz="800" spc="-3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35" dirty="0">
                <a:solidFill>
                  <a:srgbClr val="FFFFFF"/>
                </a:solidFill>
                <a:latin typeface="Arial Unicode MS"/>
                <a:cs typeface="Arial Unicode MS"/>
              </a:rPr>
              <a:t>attacks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in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55" dirty="0">
                <a:solidFill>
                  <a:srgbClr val="FFFFFF"/>
                </a:solidFill>
                <a:latin typeface="Arial Unicode MS"/>
                <a:cs typeface="Arial Unicode MS"/>
              </a:rPr>
              <a:t>the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50" dirty="0">
                <a:solidFill>
                  <a:srgbClr val="FFFFFF"/>
                </a:solidFill>
                <a:latin typeface="Arial Unicode MS"/>
                <a:cs typeface="Arial Unicode MS"/>
              </a:rPr>
              <a:t>field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70" dirty="0">
                <a:solidFill>
                  <a:srgbClr val="FFFFFF"/>
                </a:solidFill>
                <a:latin typeface="Arial Unicode MS"/>
                <a:cs typeface="Arial Unicode MS"/>
              </a:rPr>
              <a:t>of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55" dirty="0">
                <a:solidFill>
                  <a:srgbClr val="FFFFFF"/>
                </a:solidFill>
                <a:latin typeface="Arial Unicode MS"/>
                <a:cs typeface="Arial Unicode MS"/>
              </a:rPr>
              <a:t>information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35" dirty="0">
                <a:solidFill>
                  <a:srgbClr val="FFFFFF"/>
                </a:solidFill>
                <a:latin typeface="Arial Unicode MS"/>
                <a:cs typeface="Arial Unicode MS"/>
              </a:rPr>
              <a:t>security.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20" dirty="0">
                <a:solidFill>
                  <a:srgbClr val="FFFFFF"/>
                </a:solidFill>
                <a:latin typeface="Arial Unicode MS"/>
                <a:cs typeface="Arial Unicode MS"/>
              </a:rPr>
              <a:t>I </a:t>
            </a:r>
            <a:r>
              <a:rPr sz="800" spc="-204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strive </a:t>
            </a:r>
            <a:r>
              <a:rPr sz="800" spc="80" dirty="0">
                <a:solidFill>
                  <a:srgbClr val="FFFFFF"/>
                </a:solidFill>
                <a:latin typeface="Arial Unicode MS"/>
                <a:cs typeface="Arial Unicode MS"/>
              </a:rPr>
              <a:t>to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be </a:t>
            </a:r>
            <a:r>
              <a:rPr sz="800" spc="5" dirty="0">
                <a:solidFill>
                  <a:srgbClr val="FFFFFF"/>
                </a:solidFill>
                <a:latin typeface="Arial Unicode MS"/>
                <a:cs typeface="Arial Unicode MS"/>
              </a:rPr>
              <a:t>a </a:t>
            </a:r>
            <a:r>
              <a:rPr sz="800" spc="35" dirty="0">
                <a:solidFill>
                  <a:srgbClr val="FFFFFF"/>
                </a:solidFill>
                <a:latin typeface="Arial Unicode MS"/>
                <a:cs typeface="Arial Unicode MS"/>
              </a:rPr>
              <a:t>leader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in </a:t>
            </a:r>
            <a:r>
              <a:rPr sz="800" spc="65" dirty="0">
                <a:solidFill>
                  <a:srgbClr val="FFFFFF"/>
                </a:solidFill>
                <a:latin typeface="Arial Unicode MS"/>
                <a:cs typeface="Arial Unicode MS"/>
              </a:rPr>
              <a:t>my </a:t>
            </a:r>
            <a:r>
              <a:rPr sz="800" spc="50" dirty="0">
                <a:solidFill>
                  <a:srgbClr val="FFFFFF"/>
                </a:solidFill>
                <a:latin typeface="Arial Unicode MS"/>
                <a:cs typeface="Arial Unicode MS"/>
              </a:rPr>
              <a:t>field through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innovative </a:t>
            </a:r>
            <a:r>
              <a:rPr sz="800" spc="5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35" dirty="0">
                <a:solidFill>
                  <a:srgbClr val="FFFFFF"/>
                </a:solidFill>
                <a:latin typeface="Arial Unicode MS"/>
                <a:cs typeface="Arial Unicode MS"/>
              </a:rPr>
              <a:t>approaches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40" dirty="0">
                <a:solidFill>
                  <a:srgbClr val="FFFFFF"/>
                </a:solidFill>
                <a:latin typeface="Arial Unicode MS"/>
                <a:cs typeface="Arial Unicode MS"/>
              </a:rPr>
              <a:t>and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45" dirty="0">
                <a:solidFill>
                  <a:srgbClr val="FFFFFF"/>
                </a:solidFill>
                <a:latin typeface="Arial Unicode MS"/>
                <a:cs typeface="Arial Unicode MS"/>
              </a:rPr>
              <a:t>continuous</a:t>
            </a:r>
            <a:r>
              <a:rPr sz="800" spc="-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800" spc="25" dirty="0">
                <a:solidFill>
                  <a:srgbClr val="FFFFFF"/>
                </a:solidFill>
                <a:latin typeface="Arial Unicode MS"/>
                <a:cs typeface="Arial Unicode MS"/>
              </a:rPr>
              <a:t>learning.</a:t>
            </a:r>
            <a:endParaRPr sz="800" dirty="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1717" y="7774342"/>
            <a:ext cx="57150" cy="895350"/>
          </a:xfrm>
          <a:custGeom>
            <a:avLst/>
            <a:gdLst/>
            <a:ahLst/>
            <a:cxnLst/>
            <a:rect l="l" t="t" r="r" b="b"/>
            <a:pathLst>
              <a:path w="57150" h="895350">
                <a:moveTo>
                  <a:pt x="57150" y="862977"/>
                </a:moveTo>
                <a:lnTo>
                  <a:pt x="32359" y="838200"/>
                </a:lnTo>
                <a:lnTo>
                  <a:pt x="24790" y="838200"/>
                </a:lnTo>
                <a:lnTo>
                  <a:pt x="0" y="862977"/>
                </a:lnTo>
                <a:lnTo>
                  <a:pt x="0" y="870559"/>
                </a:lnTo>
                <a:lnTo>
                  <a:pt x="24790" y="895350"/>
                </a:lnTo>
                <a:lnTo>
                  <a:pt x="32359" y="895350"/>
                </a:lnTo>
                <a:lnTo>
                  <a:pt x="57150" y="870559"/>
                </a:lnTo>
                <a:lnTo>
                  <a:pt x="57150" y="866775"/>
                </a:lnTo>
                <a:lnTo>
                  <a:pt x="57150" y="862977"/>
                </a:lnTo>
                <a:close/>
              </a:path>
              <a:path w="57150" h="895350">
                <a:moveTo>
                  <a:pt x="57150" y="653427"/>
                </a:moveTo>
                <a:lnTo>
                  <a:pt x="32359" y="628650"/>
                </a:lnTo>
                <a:lnTo>
                  <a:pt x="24790" y="628650"/>
                </a:lnTo>
                <a:lnTo>
                  <a:pt x="0" y="653427"/>
                </a:lnTo>
                <a:lnTo>
                  <a:pt x="0" y="661009"/>
                </a:lnTo>
                <a:lnTo>
                  <a:pt x="24790" y="685800"/>
                </a:lnTo>
                <a:lnTo>
                  <a:pt x="32359" y="685800"/>
                </a:lnTo>
                <a:lnTo>
                  <a:pt x="57150" y="661009"/>
                </a:lnTo>
                <a:lnTo>
                  <a:pt x="57150" y="657225"/>
                </a:lnTo>
                <a:lnTo>
                  <a:pt x="57150" y="653427"/>
                </a:lnTo>
                <a:close/>
              </a:path>
              <a:path w="57150" h="895350">
                <a:moveTo>
                  <a:pt x="57150" y="443877"/>
                </a:moveTo>
                <a:lnTo>
                  <a:pt x="32359" y="419100"/>
                </a:lnTo>
                <a:lnTo>
                  <a:pt x="24790" y="419100"/>
                </a:lnTo>
                <a:lnTo>
                  <a:pt x="0" y="443877"/>
                </a:lnTo>
                <a:lnTo>
                  <a:pt x="0" y="451459"/>
                </a:lnTo>
                <a:lnTo>
                  <a:pt x="24790" y="476250"/>
                </a:lnTo>
                <a:lnTo>
                  <a:pt x="32359" y="476250"/>
                </a:lnTo>
                <a:lnTo>
                  <a:pt x="57150" y="451459"/>
                </a:lnTo>
                <a:lnTo>
                  <a:pt x="57150" y="447675"/>
                </a:lnTo>
                <a:lnTo>
                  <a:pt x="57150" y="443877"/>
                </a:lnTo>
                <a:close/>
              </a:path>
              <a:path w="57150" h="895350">
                <a:moveTo>
                  <a:pt x="57150" y="234327"/>
                </a:moveTo>
                <a:lnTo>
                  <a:pt x="32359" y="209550"/>
                </a:lnTo>
                <a:lnTo>
                  <a:pt x="24790" y="209550"/>
                </a:lnTo>
                <a:lnTo>
                  <a:pt x="0" y="234327"/>
                </a:lnTo>
                <a:lnTo>
                  <a:pt x="0" y="241909"/>
                </a:lnTo>
                <a:lnTo>
                  <a:pt x="24790" y="266700"/>
                </a:lnTo>
                <a:lnTo>
                  <a:pt x="32359" y="266700"/>
                </a:lnTo>
                <a:lnTo>
                  <a:pt x="57150" y="241909"/>
                </a:lnTo>
                <a:lnTo>
                  <a:pt x="57150" y="238125"/>
                </a:lnTo>
                <a:lnTo>
                  <a:pt x="57150" y="234327"/>
                </a:lnTo>
                <a:close/>
              </a:path>
              <a:path w="57150" h="895350">
                <a:moveTo>
                  <a:pt x="57150" y="24777"/>
                </a:moveTo>
                <a:lnTo>
                  <a:pt x="32359" y="0"/>
                </a:lnTo>
                <a:lnTo>
                  <a:pt x="24790" y="0"/>
                </a:lnTo>
                <a:lnTo>
                  <a:pt x="0" y="24777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43299" y="7281683"/>
            <a:ext cx="2470785" cy="1655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204" dirty="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endParaRPr sz="1500" dirty="0">
              <a:latin typeface="Calibri"/>
              <a:cs typeface="Calibri"/>
            </a:endParaRPr>
          </a:p>
          <a:p>
            <a:pPr marL="271145" marR="540385">
              <a:lnSpc>
                <a:spcPct val="114599"/>
              </a:lnSpc>
              <a:spcBef>
                <a:spcPts val="1165"/>
              </a:spcBef>
            </a:pPr>
            <a:r>
              <a:rPr sz="1200" spc="30">
                <a:solidFill>
                  <a:srgbClr val="FFFFFF"/>
                </a:solidFill>
                <a:latin typeface="Arial Unicode MS"/>
                <a:cs typeface="Arial Unicode MS"/>
              </a:rPr>
              <a:t>Python</a:t>
            </a:r>
            <a:r>
              <a:rPr lang="en-US" sz="1200" spc="30">
                <a:solidFill>
                  <a:srgbClr val="FFFFFF"/>
                </a:solidFill>
                <a:latin typeface="Arial Unicode MS"/>
                <a:cs typeface="Arial Unicode MS"/>
                <a:sym typeface="Wingdings" panose="05000000000000000000" pitchFamily="2" charset="2"/>
              </a:rPr>
              <a:t></a:t>
            </a:r>
            <a:r>
              <a:rPr sz="1200" spc="30">
                <a:solidFill>
                  <a:srgbClr val="FFFFFF"/>
                </a:solidFill>
                <a:latin typeface="Arial Unicode MS"/>
                <a:cs typeface="Arial Unicode MS"/>
              </a:rPr>
              <a:t>Django</a:t>
            </a:r>
            <a:r>
              <a:rPr sz="1200" spc="30" dirty="0" err="1">
                <a:solidFill>
                  <a:srgbClr val="FFFFFF"/>
                </a:solidFill>
                <a:latin typeface="Arial Unicode MS"/>
                <a:cs typeface="Arial Unicode MS"/>
              </a:rPr>
              <a:t>,</a:t>
            </a:r>
            <a:r>
              <a:rPr lang="en-US" sz="1200" spc="30" dirty="0" err="1">
                <a:solidFill>
                  <a:srgbClr val="FFFFFF"/>
                </a:solidFill>
                <a:latin typeface="Arial Unicode MS"/>
                <a:cs typeface="Arial Unicode MS"/>
              </a:rPr>
              <a:t>Flask</a:t>
            </a:r>
            <a:r>
              <a:rPr sz="1200" spc="30" dirty="0">
                <a:solidFill>
                  <a:srgbClr val="FFFFFF"/>
                </a:solidFill>
                <a:latin typeface="Arial Unicode MS"/>
                <a:cs typeface="Arial Unicode MS"/>
              </a:rPr>
              <a:t>  </a:t>
            </a:r>
            <a:r>
              <a:rPr sz="1200" spc="20" dirty="0" err="1">
                <a:solidFill>
                  <a:srgbClr val="FFFFFF"/>
                </a:solidFill>
                <a:latin typeface="Arial Unicode MS"/>
                <a:cs typeface="Arial Unicode MS"/>
              </a:rPr>
              <a:t>Go</a:t>
            </a:r>
            <a:r>
              <a:rPr lang="en-US" sz="1200" spc="20" dirty="0" err="1">
                <a:solidFill>
                  <a:srgbClr val="FFFFFF"/>
                </a:solidFill>
                <a:latin typeface="Arial Unicode MS"/>
                <a:cs typeface="Arial Unicode MS"/>
                <a:sym typeface="Wingdings" panose="05000000000000000000" pitchFamily="2" charset="2"/>
              </a:rPr>
              <a:t></a:t>
            </a:r>
            <a:r>
              <a:rPr sz="1200" spc="20" dirty="0" err="1">
                <a:solidFill>
                  <a:srgbClr val="FFFFFF"/>
                </a:solidFill>
                <a:latin typeface="Arial Unicode MS"/>
                <a:cs typeface="Arial Unicode MS"/>
              </a:rPr>
              <a:t>Gin</a:t>
            </a:r>
            <a:endParaRPr sz="1200" dirty="0">
              <a:latin typeface="Arial Unicode MS"/>
              <a:cs typeface="Arial Unicode MS"/>
            </a:endParaRPr>
          </a:p>
          <a:p>
            <a:pPr marL="271145" marR="5080" algn="just">
              <a:lnSpc>
                <a:spcPct val="114599"/>
              </a:lnSpc>
            </a:pPr>
            <a:r>
              <a:rPr sz="1200" spc="20" dirty="0" err="1">
                <a:solidFill>
                  <a:srgbClr val="FFFFFF"/>
                </a:solidFill>
                <a:latin typeface="Arial Unicode MS"/>
                <a:cs typeface="Arial Unicode MS"/>
              </a:rPr>
              <a:t>Database</a:t>
            </a:r>
            <a:r>
              <a:rPr lang="en-US" sz="1200" spc="20" dirty="0" err="1">
                <a:solidFill>
                  <a:srgbClr val="FFFFFF"/>
                </a:solidFill>
                <a:latin typeface="Arial Unicode MS"/>
                <a:cs typeface="Arial Unicode MS"/>
                <a:sym typeface="Wingdings" panose="05000000000000000000" pitchFamily="2" charset="2"/>
              </a:rPr>
              <a:t></a:t>
            </a:r>
            <a:r>
              <a:rPr sz="1200" spc="20" dirty="0" err="1">
                <a:solidFill>
                  <a:srgbClr val="FFFFFF"/>
                </a:solidFill>
                <a:latin typeface="Arial Unicode MS"/>
                <a:cs typeface="Arial Unicode MS"/>
              </a:rPr>
              <a:t>SQL,PostgreSQL</a:t>
            </a:r>
            <a:r>
              <a:rPr sz="1200" spc="2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200" spc="2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 Unicode MS"/>
                <a:cs typeface="Arial Unicode MS"/>
              </a:rPr>
              <a:t>C++</a:t>
            </a:r>
            <a:r>
              <a:rPr lang="en-US" sz="1200" spc="30" dirty="0">
                <a:solidFill>
                  <a:srgbClr val="FFFFFF"/>
                </a:solidFill>
                <a:latin typeface="Arial Unicode MS"/>
                <a:cs typeface="Arial Unicode MS"/>
                <a:sym typeface="Wingdings" panose="05000000000000000000" pitchFamily="2" charset="2"/>
              </a:rPr>
              <a:t></a:t>
            </a:r>
            <a:r>
              <a:rPr sz="1200" spc="30" dirty="0">
                <a:solidFill>
                  <a:srgbClr val="FFFFFF"/>
                </a:solidFill>
                <a:latin typeface="Arial Unicode MS"/>
                <a:cs typeface="Arial Unicode MS"/>
              </a:rPr>
              <a:t>Foundation </a:t>
            </a:r>
            <a:r>
              <a:rPr sz="1200" spc="45" dirty="0" err="1">
                <a:solidFill>
                  <a:srgbClr val="FFFFFF"/>
                </a:solidFill>
                <a:latin typeface="Arial Unicode MS"/>
                <a:cs typeface="Arial Unicode MS"/>
              </a:rPr>
              <a:t>knowladge</a:t>
            </a:r>
            <a:r>
              <a:rPr sz="1200" spc="45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200" spc="-320" dirty="0">
                <a:solidFill>
                  <a:srgbClr val="FFFFFF"/>
                </a:solidFill>
                <a:latin typeface="Arial Unicode MS"/>
                <a:cs typeface="Arial Unicode MS"/>
              </a:rPr>
              <a:t> </a:t>
            </a:r>
            <a:r>
              <a:rPr sz="1200" spc="30" dirty="0" err="1">
                <a:solidFill>
                  <a:srgbClr val="FFFFFF"/>
                </a:solidFill>
                <a:latin typeface="Arial Unicode MS"/>
                <a:cs typeface="Arial Unicode MS"/>
              </a:rPr>
              <a:t>Extra</a:t>
            </a:r>
            <a:r>
              <a:rPr lang="en-US" sz="1200" spc="30" dirty="0" err="1">
                <a:solidFill>
                  <a:srgbClr val="FFFFFF"/>
                </a:solidFill>
                <a:latin typeface="Arial Unicode MS"/>
                <a:cs typeface="Arial Unicode MS"/>
                <a:sym typeface="Wingdings" panose="05000000000000000000" pitchFamily="2" charset="2"/>
              </a:rPr>
              <a:t></a:t>
            </a:r>
            <a:r>
              <a:rPr lang="en-US" sz="1200" spc="30" dirty="0" err="1">
                <a:solidFill>
                  <a:srgbClr val="FFFFFF"/>
                </a:solidFill>
                <a:latin typeface="Arial Unicode MS"/>
                <a:cs typeface="Arial Unicode MS"/>
              </a:rPr>
              <a:t>Linux,Bash,Docker,Git,CD</a:t>
            </a:r>
            <a:r>
              <a:rPr lang="en-US" sz="1200" spc="30" dirty="0">
                <a:solidFill>
                  <a:srgbClr val="FFFFFF"/>
                </a:solidFill>
                <a:latin typeface="Arial Unicode MS"/>
                <a:cs typeface="Arial Unicode MS"/>
              </a:rPr>
              <a:t> and </a:t>
            </a:r>
            <a:r>
              <a:rPr lang="en-US" sz="1200" spc="30" dirty="0" err="1">
                <a:solidFill>
                  <a:srgbClr val="FFFFFF"/>
                </a:solidFill>
                <a:latin typeface="Arial Unicode MS"/>
                <a:cs typeface="Arial Unicode MS"/>
              </a:rPr>
              <a:t>CI,Aiogram,telethon</a:t>
            </a:r>
            <a:endParaRPr sz="1200" dirty="0">
              <a:latin typeface="Arial Unicode MS"/>
              <a:cs typeface="Arial Unicode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79102" y="3816001"/>
            <a:ext cx="28181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baseline="2314" dirty="0">
                <a:latin typeface="Arial"/>
                <a:cs typeface="Arial"/>
              </a:rPr>
              <a:t>Cyber</a:t>
            </a:r>
            <a:r>
              <a:rPr sz="1800" b="1" spc="-89" baseline="2314" dirty="0">
                <a:latin typeface="Arial"/>
                <a:cs typeface="Arial"/>
              </a:rPr>
              <a:t> </a:t>
            </a:r>
            <a:r>
              <a:rPr sz="1800" b="1" spc="30" baseline="2314" dirty="0">
                <a:latin typeface="Arial"/>
                <a:cs typeface="Arial"/>
              </a:rPr>
              <a:t>security</a:t>
            </a:r>
            <a:r>
              <a:rPr sz="1800" b="1" spc="-89" baseline="2314" dirty="0">
                <a:latin typeface="Arial"/>
                <a:cs typeface="Arial"/>
              </a:rPr>
              <a:t> </a:t>
            </a:r>
            <a:r>
              <a:rPr sz="1800" b="1" spc="22" baseline="2314" dirty="0">
                <a:latin typeface="Arial"/>
                <a:cs typeface="Arial"/>
              </a:rPr>
              <a:t>engineer </a:t>
            </a:r>
            <a:r>
              <a:rPr sz="1800" b="1" spc="405" baseline="2314" dirty="0">
                <a:latin typeface="Arial"/>
                <a:cs typeface="Arial"/>
              </a:rPr>
              <a:t> </a:t>
            </a:r>
            <a:r>
              <a:rPr sz="1200" b="1" spc="110" dirty="0">
                <a:latin typeface="Calibri"/>
                <a:cs typeface="Calibri"/>
              </a:rPr>
              <a:t>2022</a:t>
            </a:r>
            <a:r>
              <a:rPr sz="1200" b="1" spc="105" dirty="0">
                <a:latin typeface="Calibri"/>
                <a:cs typeface="Calibri"/>
              </a:rPr>
              <a:t> </a:t>
            </a:r>
            <a:r>
              <a:rPr sz="1200" b="1" spc="80" dirty="0">
                <a:latin typeface="Calibri"/>
                <a:cs typeface="Calibri"/>
              </a:rPr>
              <a:t>-</a:t>
            </a:r>
            <a:r>
              <a:rPr sz="1200" b="1" spc="105" dirty="0">
                <a:latin typeface="Calibri"/>
                <a:cs typeface="Calibri"/>
              </a:rPr>
              <a:t> </a:t>
            </a:r>
            <a:r>
              <a:rPr sz="1200" b="1" spc="120" dirty="0">
                <a:latin typeface="Calibri"/>
                <a:cs typeface="Calibri"/>
              </a:rPr>
              <a:t>2023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77525" y="4487683"/>
            <a:ext cx="57150" cy="1314450"/>
          </a:xfrm>
          <a:custGeom>
            <a:avLst/>
            <a:gdLst/>
            <a:ahLst/>
            <a:cxnLst/>
            <a:rect l="l" t="t" r="r" b="b"/>
            <a:pathLst>
              <a:path w="57150" h="1314450">
                <a:moveTo>
                  <a:pt x="57150" y="1282090"/>
                </a:moveTo>
                <a:lnTo>
                  <a:pt x="32359" y="1257300"/>
                </a:lnTo>
                <a:lnTo>
                  <a:pt x="24777" y="1257300"/>
                </a:lnTo>
                <a:lnTo>
                  <a:pt x="0" y="1282090"/>
                </a:lnTo>
                <a:lnTo>
                  <a:pt x="0" y="1289672"/>
                </a:lnTo>
                <a:lnTo>
                  <a:pt x="24777" y="1314450"/>
                </a:lnTo>
                <a:lnTo>
                  <a:pt x="32359" y="1314450"/>
                </a:lnTo>
                <a:lnTo>
                  <a:pt x="57150" y="1289672"/>
                </a:lnTo>
                <a:lnTo>
                  <a:pt x="57150" y="1285875"/>
                </a:lnTo>
                <a:lnTo>
                  <a:pt x="57150" y="1282090"/>
                </a:lnTo>
                <a:close/>
              </a:path>
              <a:path w="57150" h="1314450">
                <a:moveTo>
                  <a:pt x="57150" y="24790"/>
                </a:moveTo>
                <a:lnTo>
                  <a:pt x="32359" y="0"/>
                </a:lnTo>
                <a:lnTo>
                  <a:pt x="24777" y="0"/>
                </a:lnTo>
                <a:lnTo>
                  <a:pt x="0" y="24790"/>
                </a:lnTo>
                <a:lnTo>
                  <a:pt x="0" y="32372"/>
                </a:lnTo>
                <a:lnTo>
                  <a:pt x="24777" y="57150"/>
                </a:lnTo>
                <a:lnTo>
                  <a:pt x="32359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238063" y="4372093"/>
            <a:ext cx="274701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spc="25" dirty="0">
                <a:latin typeface="Arial Unicode MS"/>
                <a:cs typeface="Arial Unicode MS"/>
              </a:rPr>
              <a:t>I </a:t>
            </a:r>
            <a:r>
              <a:rPr sz="1200" spc="55" dirty="0">
                <a:latin typeface="Arial Unicode MS"/>
                <a:cs typeface="Arial Unicode MS"/>
              </a:rPr>
              <a:t>had </a:t>
            </a:r>
            <a:r>
              <a:rPr sz="1200" spc="50" dirty="0">
                <a:latin typeface="Arial Unicode MS"/>
                <a:cs typeface="Arial Unicode MS"/>
              </a:rPr>
              <a:t>learned </a:t>
            </a:r>
            <a:r>
              <a:rPr sz="1200" dirty="0">
                <a:latin typeface="Arial Unicode MS"/>
                <a:cs typeface="Arial Unicode MS"/>
              </a:rPr>
              <a:t>a </a:t>
            </a:r>
            <a:r>
              <a:rPr sz="1200" spc="100" dirty="0">
                <a:latin typeface="Arial Unicode MS"/>
                <a:cs typeface="Arial Unicode MS"/>
              </a:rPr>
              <a:t>lot </a:t>
            </a:r>
            <a:r>
              <a:rPr sz="1200" spc="95" dirty="0">
                <a:latin typeface="Arial Unicode MS"/>
                <a:cs typeface="Arial Unicode MS"/>
              </a:rPr>
              <a:t>of </a:t>
            </a:r>
            <a:r>
              <a:rPr sz="1200" spc="70" dirty="0">
                <a:latin typeface="Arial Unicode MS"/>
                <a:cs typeface="Arial Unicode MS"/>
              </a:rPr>
              <a:t>cyber </a:t>
            </a:r>
            <a:r>
              <a:rPr sz="1200" spc="60" dirty="0">
                <a:latin typeface="Arial Unicode MS"/>
                <a:cs typeface="Arial Unicode MS"/>
              </a:rPr>
              <a:t>security </a:t>
            </a:r>
            <a:r>
              <a:rPr sz="1200" spc="65" dirty="0">
                <a:latin typeface="Arial Unicode MS"/>
                <a:cs typeface="Arial Unicode MS"/>
              </a:rPr>
              <a:t> </a:t>
            </a:r>
            <a:r>
              <a:rPr sz="1200" spc="50" dirty="0">
                <a:latin typeface="Arial Unicode MS"/>
                <a:cs typeface="Arial Unicode MS"/>
              </a:rPr>
              <a:t>course</a:t>
            </a:r>
            <a:r>
              <a:rPr sz="1200" spc="-45" dirty="0">
                <a:latin typeface="Arial Unicode MS"/>
                <a:cs typeface="Arial Unicode MS"/>
              </a:rPr>
              <a:t> </a:t>
            </a:r>
            <a:r>
              <a:rPr sz="1200" spc="60" dirty="0">
                <a:latin typeface="Arial Unicode MS"/>
                <a:cs typeface="Arial Unicode MS"/>
              </a:rPr>
              <a:t>in</a:t>
            </a:r>
            <a:r>
              <a:rPr sz="1200" spc="-45" dirty="0">
                <a:latin typeface="Arial Unicode MS"/>
                <a:cs typeface="Arial Unicode MS"/>
              </a:rPr>
              <a:t> </a:t>
            </a:r>
            <a:r>
              <a:rPr sz="1200" spc="80" dirty="0">
                <a:latin typeface="Arial Unicode MS"/>
                <a:cs typeface="Arial Unicode MS"/>
              </a:rPr>
              <a:t>the</a:t>
            </a:r>
            <a:r>
              <a:rPr sz="1200" spc="-40" dirty="0">
                <a:latin typeface="Arial Unicode MS"/>
                <a:cs typeface="Arial Unicode MS"/>
              </a:rPr>
              <a:t> </a:t>
            </a:r>
            <a:r>
              <a:rPr sz="1200" spc="80" dirty="0">
                <a:latin typeface="Arial Unicode MS"/>
                <a:cs typeface="Arial Unicode MS"/>
              </a:rPr>
              <a:t>different</a:t>
            </a:r>
            <a:r>
              <a:rPr sz="1200" spc="-45" dirty="0">
                <a:latin typeface="Arial Unicode MS"/>
                <a:cs typeface="Arial Unicode MS"/>
              </a:rPr>
              <a:t> </a:t>
            </a:r>
            <a:r>
              <a:rPr sz="1200" spc="20" dirty="0">
                <a:latin typeface="Arial Unicode MS"/>
                <a:cs typeface="Arial Unicode MS"/>
              </a:rPr>
              <a:t>sites.So</a:t>
            </a:r>
            <a:r>
              <a:rPr sz="1200" spc="-40" dirty="0">
                <a:latin typeface="Arial Unicode MS"/>
                <a:cs typeface="Arial Unicode MS"/>
              </a:rPr>
              <a:t> </a:t>
            </a:r>
            <a:r>
              <a:rPr sz="1200" spc="25" dirty="0">
                <a:latin typeface="Arial Unicode MS"/>
                <a:cs typeface="Arial Unicode MS"/>
              </a:rPr>
              <a:t>I</a:t>
            </a:r>
            <a:r>
              <a:rPr sz="1200" spc="-45" dirty="0">
                <a:latin typeface="Arial Unicode MS"/>
                <a:cs typeface="Arial Unicode MS"/>
              </a:rPr>
              <a:t> </a:t>
            </a:r>
            <a:r>
              <a:rPr sz="1200" spc="40" dirty="0">
                <a:latin typeface="Arial Unicode MS"/>
                <a:cs typeface="Arial Unicode MS"/>
              </a:rPr>
              <a:t>have </a:t>
            </a:r>
            <a:r>
              <a:rPr sz="1200" spc="-320" dirty="0">
                <a:latin typeface="Arial Unicode MS"/>
                <a:cs typeface="Arial Unicode MS"/>
              </a:rPr>
              <a:t> </a:t>
            </a:r>
            <a:r>
              <a:rPr sz="1200" spc="50" dirty="0">
                <a:latin typeface="Arial Unicode MS"/>
                <a:cs typeface="Arial Unicode MS"/>
              </a:rPr>
              <a:t>been </a:t>
            </a:r>
            <a:r>
              <a:rPr sz="1200" spc="60" dirty="0">
                <a:latin typeface="Arial Unicode MS"/>
                <a:cs typeface="Arial Unicode MS"/>
              </a:rPr>
              <a:t>testing </a:t>
            </a:r>
            <a:r>
              <a:rPr sz="1200" spc="50" dirty="0">
                <a:latin typeface="Arial Unicode MS"/>
                <a:cs typeface="Arial Unicode MS"/>
              </a:rPr>
              <a:t>server </a:t>
            </a:r>
            <a:r>
              <a:rPr sz="1200" spc="75" dirty="0">
                <a:latin typeface="Arial Unicode MS"/>
                <a:cs typeface="Arial Unicode MS"/>
              </a:rPr>
              <a:t>about </a:t>
            </a:r>
            <a:r>
              <a:rPr sz="1200" spc="80" dirty="0">
                <a:latin typeface="Arial Unicode MS"/>
                <a:cs typeface="Arial Unicode MS"/>
              </a:rPr>
              <a:t> </a:t>
            </a:r>
            <a:r>
              <a:rPr sz="1200" spc="45" dirty="0">
                <a:latin typeface="Arial Unicode MS"/>
                <a:cs typeface="Arial Unicode MS"/>
              </a:rPr>
              <a:t>pentesting.Some </a:t>
            </a:r>
            <a:r>
              <a:rPr sz="1200" spc="80" dirty="0">
                <a:latin typeface="Arial Unicode MS"/>
                <a:cs typeface="Arial Unicode MS"/>
              </a:rPr>
              <a:t>mentor </a:t>
            </a:r>
            <a:r>
              <a:rPr sz="1200" spc="40" dirty="0">
                <a:latin typeface="Arial Unicode MS"/>
                <a:cs typeface="Arial Unicode MS"/>
              </a:rPr>
              <a:t>have given </a:t>
            </a:r>
            <a:r>
              <a:rPr sz="1200" spc="45" dirty="0">
                <a:latin typeface="Arial Unicode MS"/>
                <a:cs typeface="Arial Unicode MS"/>
              </a:rPr>
              <a:t> </a:t>
            </a:r>
            <a:r>
              <a:rPr sz="1200" spc="55" dirty="0">
                <a:latin typeface="Arial Unicode MS"/>
                <a:cs typeface="Arial Unicode MS"/>
              </a:rPr>
              <a:t>me</a:t>
            </a:r>
            <a:r>
              <a:rPr sz="1200" spc="-45" dirty="0">
                <a:latin typeface="Arial Unicode MS"/>
                <a:cs typeface="Arial Unicode MS"/>
              </a:rPr>
              <a:t> </a:t>
            </a:r>
            <a:r>
              <a:rPr sz="1200" spc="35" dirty="0">
                <a:latin typeface="Arial Unicode MS"/>
                <a:cs typeface="Arial Unicode MS"/>
              </a:rPr>
              <a:t>feedbacks.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3932" y="5629393"/>
            <a:ext cx="3055620" cy="98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marR="196215">
              <a:lnSpc>
                <a:spcPct val="114599"/>
              </a:lnSpc>
              <a:spcBef>
                <a:spcPts val="100"/>
              </a:spcBef>
            </a:pPr>
            <a:r>
              <a:rPr sz="1200" spc="25" dirty="0">
                <a:latin typeface="Arial Unicode MS"/>
                <a:cs typeface="Arial Unicode MS"/>
              </a:rPr>
              <a:t>I </a:t>
            </a:r>
            <a:r>
              <a:rPr sz="1200" spc="40" dirty="0">
                <a:latin typeface="Arial Unicode MS"/>
                <a:cs typeface="Arial Unicode MS"/>
              </a:rPr>
              <a:t>have </a:t>
            </a:r>
            <a:r>
              <a:rPr sz="1200" spc="70" dirty="0">
                <a:latin typeface="Arial Unicode MS"/>
                <a:cs typeface="Arial Unicode MS"/>
              </a:rPr>
              <a:t>participated </a:t>
            </a:r>
            <a:r>
              <a:rPr sz="1200" spc="45" dirty="0">
                <a:latin typeface="Arial Unicode MS"/>
                <a:cs typeface="Arial Unicode MS"/>
              </a:rPr>
              <a:t>some </a:t>
            </a:r>
            <a:r>
              <a:rPr sz="1200" spc="65" dirty="0">
                <a:latin typeface="Arial Unicode MS"/>
                <a:cs typeface="Arial Unicode MS"/>
              </a:rPr>
              <a:t>projects </a:t>
            </a:r>
            <a:r>
              <a:rPr sz="1200" spc="-320" dirty="0">
                <a:latin typeface="Arial Unicode MS"/>
                <a:cs typeface="Arial Unicode MS"/>
              </a:rPr>
              <a:t> </a:t>
            </a:r>
            <a:r>
              <a:rPr sz="1200" spc="85" dirty="0">
                <a:latin typeface="Arial Unicode MS"/>
                <a:cs typeface="Arial Unicode MS"/>
              </a:rPr>
              <a:t>with</a:t>
            </a:r>
            <a:r>
              <a:rPr sz="1200" spc="-45" dirty="0">
                <a:latin typeface="Arial Unicode MS"/>
                <a:cs typeface="Arial Unicode MS"/>
              </a:rPr>
              <a:t> </a:t>
            </a:r>
            <a:r>
              <a:rPr sz="1200" spc="45" dirty="0">
                <a:latin typeface="Arial Unicode MS"/>
                <a:cs typeface="Arial Unicode MS"/>
              </a:rPr>
              <a:t>team.</a:t>
            </a:r>
            <a:endParaRPr sz="1200">
              <a:latin typeface="Arial Unicode MS"/>
              <a:cs typeface="Arial Unicode MS"/>
            </a:endParaRPr>
          </a:p>
          <a:p>
            <a:pPr algn="ctr">
              <a:lnSpc>
                <a:spcPts val="1415"/>
              </a:lnSpc>
              <a:tabLst>
                <a:tab pos="3029585" algn="l"/>
              </a:tabLst>
            </a:pPr>
            <a:r>
              <a:rPr sz="1200" u="sng" dirty="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R="53340" algn="ctr">
              <a:lnSpc>
                <a:spcPct val="100000"/>
              </a:lnSpc>
              <a:tabLst>
                <a:tab pos="1899920" algn="l"/>
              </a:tabLst>
            </a:pPr>
            <a:r>
              <a:rPr sz="1200" b="1" spc="80" dirty="0">
                <a:latin typeface="Calibri"/>
                <a:cs typeface="Calibri"/>
              </a:rPr>
              <a:t>Backend</a:t>
            </a:r>
            <a:r>
              <a:rPr sz="1200" b="1" spc="125" dirty="0">
                <a:latin typeface="Calibri"/>
                <a:cs typeface="Calibri"/>
              </a:rPr>
              <a:t> </a:t>
            </a:r>
            <a:r>
              <a:rPr sz="1200" b="1" spc="60" dirty="0">
                <a:latin typeface="Calibri"/>
                <a:cs typeface="Calibri"/>
              </a:rPr>
              <a:t>developer	</a:t>
            </a:r>
            <a:r>
              <a:rPr sz="1200" b="1" spc="120" dirty="0">
                <a:latin typeface="Calibri"/>
                <a:cs typeface="Calibri"/>
              </a:rPr>
              <a:t>2023</a:t>
            </a:r>
            <a:r>
              <a:rPr sz="1200" b="1" spc="80" dirty="0">
                <a:latin typeface="Calibri"/>
                <a:cs typeface="Calibri"/>
              </a:rPr>
              <a:t> -</a:t>
            </a:r>
            <a:r>
              <a:rPr sz="1200" b="1" spc="85" dirty="0">
                <a:latin typeface="Calibri"/>
                <a:cs typeface="Calibri"/>
              </a:rPr>
              <a:t> </a:t>
            </a:r>
            <a:r>
              <a:rPr sz="1200" b="1" spc="125" dirty="0">
                <a:latin typeface="Calibri"/>
                <a:cs typeface="Calibri"/>
              </a:rPr>
              <a:t>2024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77525" y="7085989"/>
            <a:ext cx="57150" cy="1524000"/>
          </a:xfrm>
          <a:custGeom>
            <a:avLst/>
            <a:gdLst/>
            <a:ahLst/>
            <a:cxnLst/>
            <a:rect l="l" t="t" r="r" b="b"/>
            <a:pathLst>
              <a:path w="57150" h="1524000">
                <a:moveTo>
                  <a:pt x="57150" y="1491627"/>
                </a:moveTo>
                <a:lnTo>
                  <a:pt x="32359" y="1466850"/>
                </a:lnTo>
                <a:lnTo>
                  <a:pt x="24777" y="1466850"/>
                </a:lnTo>
                <a:lnTo>
                  <a:pt x="0" y="1491627"/>
                </a:lnTo>
                <a:lnTo>
                  <a:pt x="0" y="1499209"/>
                </a:lnTo>
                <a:lnTo>
                  <a:pt x="24777" y="1524000"/>
                </a:lnTo>
                <a:lnTo>
                  <a:pt x="32359" y="1524000"/>
                </a:lnTo>
                <a:lnTo>
                  <a:pt x="57150" y="1499209"/>
                </a:lnTo>
                <a:lnTo>
                  <a:pt x="57150" y="1495425"/>
                </a:lnTo>
                <a:lnTo>
                  <a:pt x="57150" y="1491627"/>
                </a:lnTo>
                <a:close/>
              </a:path>
              <a:path w="57150" h="1524000">
                <a:moveTo>
                  <a:pt x="57150" y="24777"/>
                </a:moveTo>
                <a:lnTo>
                  <a:pt x="32359" y="0"/>
                </a:lnTo>
                <a:lnTo>
                  <a:pt x="24777" y="0"/>
                </a:lnTo>
                <a:lnTo>
                  <a:pt x="0" y="24777"/>
                </a:lnTo>
                <a:lnTo>
                  <a:pt x="0" y="32359"/>
                </a:lnTo>
                <a:lnTo>
                  <a:pt x="24777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38063" y="6970390"/>
            <a:ext cx="2748915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spc="25" dirty="0">
                <a:latin typeface="Arial Unicode MS"/>
                <a:cs typeface="Arial Unicode MS"/>
              </a:rPr>
              <a:t>I </a:t>
            </a:r>
            <a:r>
              <a:rPr sz="1200" spc="40" dirty="0">
                <a:latin typeface="Arial Unicode MS"/>
                <a:cs typeface="Arial Unicode MS"/>
              </a:rPr>
              <a:t>have </a:t>
            </a:r>
            <a:r>
              <a:rPr sz="1200" spc="70" dirty="0">
                <a:latin typeface="Arial Unicode MS"/>
                <a:cs typeface="Arial Unicode MS"/>
              </a:rPr>
              <a:t>entired </a:t>
            </a:r>
            <a:r>
              <a:rPr sz="1200" spc="110" dirty="0">
                <a:latin typeface="Arial Unicode MS"/>
                <a:cs typeface="Arial Unicode MS"/>
              </a:rPr>
              <a:t>to </a:t>
            </a:r>
            <a:r>
              <a:rPr sz="1200" spc="-5" dirty="0">
                <a:latin typeface="Arial Unicode MS"/>
                <a:cs typeface="Arial Unicode MS"/>
              </a:rPr>
              <a:t>PDP </a:t>
            </a:r>
            <a:r>
              <a:rPr sz="1200" spc="65" dirty="0">
                <a:latin typeface="Arial Unicode MS"/>
                <a:cs typeface="Arial Unicode MS"/>
              </a:rPr>
              <a:t>university </a:t>
            </a:r>
            <a:r>
              <a:rPr sz="1200" spc="70" dirty="0">
                <a:latin typeface="Arial Unicode MS"/>
                <a:cs typeface="Arial Unicode MS"/>
              </a:rPr>
              <a:t>on </a:t>
            </a:r>
            <a:r>
              <a:rPr sz="1200" spc="75" dirty="0">
                <a:latin typeface="Arial Unicode MS"/>
                <a:cs typeface="Arial Unicode MS"/>
              </a:rPr>
              <a:t> </a:t>
            </a:r>
            <a:r>
              <a:rPr sz="1200" spc="80" dirty="0">
                <a:latin typeface="Arial Unicode MS"/>
                <a:cs typeface="Arial Unicode MS"/>
              </a:rPr>
              <a:t>the</a:t>
            </a:r>
            <a:r>
              <a:rPr sz="1200" spc="-45" dirty="0">
                <a:latin typeface="Arial Unicode MS"/>
                <a:cs typeface="Arial Unicode MS"/>
              </a:rPr>
              <a:t> </a:t>
            </a:r>
            <a:r>
              <a:rPr sz="1200" spc="25" dirty="0">
                <a:latin typeface="Arial Unicode MS"/>
                <a:cs typeface="Arial Unicode MS"/>
              </a:rPr>
              <a:t>basis</a:t>
            </a:r>
            <a:r>
              <a:rPr sz="1200" spc="-40" dirty="0">
                <a:latin typeface="Arial Unicode MS"/>
                <a:cs typeface="Arial Unicode MS"/>
              </a:rPr>
              <a:t> </a:t>
            </a:r>
            <a:r>
              <a:rPr sz="1200" spc="95" dirty="0">
                <a:latin typeface="Arial Unicode MS"/>
                <a:cs typeface="Arial Unicode MS"/>
              </a:rPr>
              <a:t>of</a:t>
            </a:r>
            <a:r>
              <a:rPr sz="1200" spc="-40" dirty="0">
                <a:latin typeface="Arial Unicode MS"/>
                <a:cs typeface="Arial Unicode MS"/>
              </a:rPr>
              <a:t> </a:t>
            </a:r>
            <a:r>
              <a:rPr sz="1200" spc="40" dirty="0">
                <a:latin typeface="Arial Unicode MS"/>
                <a:cs typeface="Arial Unicode MS"/>
              </a:rPr>
              <a:t>Grand</a:t>
            </a:r>
            <a:r>
              <a:rPr sz="1200" spc="-40" dirty="0">
                <a:latin typeface="Arial Unicode MS"/>
                <a:cs typeface="Arial Unicode MS"/>
              </a:rPr>
              <a:t> </a:t>
            </a:r>
            <a:r>
              <a:rPr sz="1200" spc="55" dirty="0">
                <a:latin typeface="Arial Unicode MS"/>
                <a:cs typeface="Arial Unicode MS"/>
              </a:rPr>
              <a:t>and</a:t>
            </a:r>
            <a:r>
              <a:rPr sz="1200" spc="-45" dirty="0">
                <a:latin typeface="Arial Unicode MS"/>
                <a:cs typeface="Arial Unicode MS"/>
              </a:rPr>
              <a:t> </a:t>
            </a:r>
            <a:r>
              <a:rPr sz="1200" spc="25" dirty="0">
                <a:latin typeface="Arial Unicode MS"/>
                <a:cs typeface="Arial Unicode MS"/>
              </a:rPr>
              <a:t>I</a:t>
            </a:r>
            <a:r>
              <a:rPr sz="1200" spc="-40" dirty="0">
                <a:latin typeface="Arial Unicode MS"/>
                <a:cs typeface="Arial Unicode MS"/>
              </a:rPr>
              <a:t> </a:t>
            </a:r>
            <a:r>
              <a:rPr sz="1200" spc="40" dirty="0">
                <a:latin typeface="Arial Unicode MS"/>
                <a:cs typeface="Arial Unicode MS"/>
              </a:rPr>
              <a:t>have</a:t>
            </a:r>
            <a:r>
              <a:rPr sz="1200" spc="-40" dirty="0">
                <a:latin typeface="Arial Unicode MS"/>
                <a:cs typeface="Arial Unicode MS"/>
              </a:rPr>
              <a:t> </a:t>
            </a:r>
            <a:r>
              <a:rPr sz="1200" spc="50" dirty="0">
                <a:latin typeface="Arial Unicode MS"/>
                <a:cs typeface="Arial Unicode MS"/>
              </a:rPr>
              <a:t>learned </a:t>
            </a:r>
            <a:r>
              <a:rPr sz="1200" spc="-320" dirty="0">
                <a:latin typeface="Arial Unicode MS"/>
                <a:cs typeface="Arial Unicode MS"/>
              </a:rPr>
              <a:t> </a:t>
            </a:r>
            <a:r>
              <a:rPr sz="1200" spc="40" dirty="0">
                <a:latin typeface="Arial Unicode MS"/>
                <a:cs typeface="Arial Unicode MS"/>
              </a:rPr>
              <a:t>advansed </a:t>
            </a:r>
            <a:r>
              <a:rPr sz="1200" spc="45" dirty="0">
                <a:latin typeface="Arial Unicode MS"/>
                <a:cs typeface="Arial Unicode MS"/>
              </a:rPr>
              <a:t>backend knowledge </a:t>
            </a:r>
            <a:r>
              <a:rPr sz="1200" spc="60" dirty="0">
                <a:latin typeface="Arial Unicode MS"/>
                <a:cs typeface="Arial Unicode MS"/>
              </a:rPr>
              <a:t>in </a:t>
            </a:r>
            <a:r>
              <a:rPr sz="1200" spc="80" dirty="0">
                <a:latin typeface="Arial Unicode MS"/>
                <a:cs typeface="Arial Unicode MS"/>
              </a:rPr>
              <a:t>the </a:t>
            </a:r>
            <a:r>
              <a:rPr sz="1200" spc="-320" dirty="0">
                <a:latin typeface="Arial Unicode MS"/>
                <a:cs typeface="Arial Unicode MS"/>
              </a:rPr>
              <a:t> </a:t>
            </a:r>
            <a:r>
              <a:rPr sz="1200" spc="50" dirty="0">
                <a:latin typeface="Arial Unicode MS"/>
                <a:cs typeface="Arial Unicode MS"/>
              </a:rPr>
              <a:t>university.Then </a:t>
            </a:r>
            <a:r>
              <a:rPr sz="1200" spc="25" dirty="0">
                <a:latin typeface="Arial Unicode MS"/>
                <a:cs typeface="Arial Unicode MS"/>
              </a:rPr>
              <a:t>I </a:t>
            </a:r>
            <a:r>
              <a:rPr sz="1200" spc="40" dirty="0">
                <a:latin typeface="Arial Unicode MS"/>
                <a:cs typeface="Arial Unicode MS"/>
              </a:rPr>
              <a:t>have </a:t>
            </a:r>
            <a:r>
              <a:rPr sz="1200" spc="50" dirty="0">
                <a:latin typeface="Arial Unicode MS"/>
                <a:cs typeface="Arial Unicode MS"/>
              </a:rPr>
              <a:t>been </a:t>
            </a:r>
            <a:r>
              <a:rPr sz="1200" spc="60" dirty="0">
                <a:latin typeface="Arial Unicode MS"/>
                <a:cs typeface="Arial Unicode MS"/>
              </a:rPr>
              <a:t>studying </a:t>
            </a:r>
            <a:r>
              <a:rPr sz="1200" spc="-320" dirty="0">
                <a:latin typeface="Arial Unicode MS"/>
                <a:cs typeface="Arial Unicode MS"/>
              </a:rPr>
              <a:t> </a:t>
            </a:r>
            <a:r>
              <a:rPr sz="1200" spc="80" dirty="0">
                <a:latin typeface="Arial Unicode MS"/>
                <a:cs typeface="Arial Unicode MS"/>
              </a:rPr>
              <a:t>the </a:t>
            </a:r>
            <a:r>
              <a:rPr sz="1200" spc="55" dirty="0">
                <a:latin typeface="Arial Unicode MS"/>
                <a:cs typeface="Arial Unicode MS"/>
              </a:rPr>
              <a:t>programming </a:t>
            </a:r>
            <a:r>
              <a:rPr sz="1200" spc="20" dirty="0">
                <a:latin typeface="Arial Unicode MS"/>
                <a:cs typeface="Arial Unicode MS"/>
              </a:rPr>
              <a:t>languages </a:t>
            </a:r>
            <a:r>
              <a:rPr sz="1200" dirty="0">
                <a:latin typeface="Arial Unicode MS"/>
                <a:cs typeface="Arial Unicode MS"/>
              </a:rPr>
              <a:t>a </a:t>
            </a:r>
            <a:r>
              <a:rPr sz="1200" spc="5" dirty="0">
                <a:latin typeface="Arial Unicode MS"/>
                <a:cs typeface="Arial Unicode MS"/>
              </a:rPr>
              <a:t> </a:t>
            </a:r>
            <a:r>
              <a:rPr sz="1200" spc="45" dirty="0">
                <a:latin typeface="Arial Unicode MS"/>
                <a:cs typeface="Arial Unicode MS"/>
              </a:rPr>
              <a:t>backend</a:t>
            </a:r>
            <a:r>
              <a:rPr sz="1200" spc="-45" dirty="0">
                <a:latin typeface="Arial Unicode MS"/>
                <a:cs typeface="Arial Unicode MS"/>
              </a:rPr>
              <a:t> </a:t>
            </a:r>
            <a:r>
              <a:rPr sz="1200" spc="60" dirty="0">
                <a:latin typeface="Arial Unicode MS"/>
                <a:cs typeface="Arial Unicode MS"/>
              </a:rPr>
              <a:t>developer</a:t>
            </a:r>
            <a:r>
              <a:rPr sz="1200" spc="-40" dirty="0">
                <a:latin typeface="Arial Unicode MS"/>
                <a:cs typeface="Arial Unicode MS"/>
              </a:rPr>
              <a:t> </a:t>
            </a:r>
            <a:r>
              <a:rPr sz="1200" spc="25" dirty="0">
                <a:latin typeface="Arial Unicode MS"/>
                <a:cs typeface="Arial Unicode MS"/>
              </a:rPr>
              <a:t>needs.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87231" y="8437240"/>
            <a:ext cx="2870835" cy="167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5080">
              <a:lnSpc>
                <a:spcPct val="114599"/>
              </a:lnSpc>
              <a:spcBef>
                <a:spcPts val="100"/>
              </a:spcBef>
            </a:pPr>
            <a:r>
              <a:rPr sz="1200" spc="25" dirty="0">
                <a:latin typeface="Arial Unicode MS"/>
                <a:cs typeface="Arial Unicode MS"/>
              </a:rPr>
              <a:t>I </a:t>
            </a:r>
            <a:r>
              <a:rPr sz="1200" spc="40" dirty="0">
                <a:latin typeface="Arial Unicode MS"/>
                <a:cs typeface="Arial Unicode MS"/>
              </a:rPr>
              <a:t>have </a:t>
            </a:r>
            <a:r>
              <a:rPr sz="1200" spc="70" dirty="0">
                <a:latin typeface="Arial Unicode MS"/>
                <a:cs typeface="Arial Unicode MS"/>
              </a:rPr>
              <a:t>participated </a:t>
            </a:r>
            <a:r>
              <a:rPr sz="1200" spc="45" dirty="0">
                <a:latin typeface="Arial Unicode MS"/>
                <a:cs typeface="Arial Unicode MS"/>
              </a:rPr>
              <a:t>some </a:t>
            </a:r>
            <a:r>
              <a:rPr sz="1200" spc="65" dirty="0">
                <a:latin typeface="Arial Unicode MS"/>
                <a:cs typeface="Arial Unicode MS"/>
              </a:rPr>
              <a:t>projects </a:t>
            </a:r>
            <a:r>
              <a:rPr sz="1200" spc="-320" dirty="0">
                <a:latin typeface="Arial Unicode MS"/>
                <a:cs typeface="Arial Unicode MS"/>
              </a:rPr>
              <a:t> </a:t>
            </a:r>
            <a:r>
              <a:rPr sz="1200" spc="85" dirty="0">
                <a:latin typeface="Arial Unicode MS"/>
                <a:cs typeface="Arial Unicode MS"/>
              </a:rPr>
              <a:t>with</a:t>
            </a:r>
            <a:r>
              <a:rPr sz="1200" spc="-45" dirty="0">
                <a:latin typeface="Arial Unicode MS"/>
                <a:cs typeface="Arial Unicode MS"/>
              </a:rPr>
              <a:t> </a:t>
            </a:r>
            <a:r>
              <a:rPr sz="1200" spc="65" dirty="0">
                <a:latin typeface="Arial Unicode MS"/>
                <a:cs typeface="Arial Unicode MS"/>
              </a:rPr>
              <a:t>team</a:t>
            </a:r>
            <a:r>
              <a:rPr sz="1200" spc="-45" dirty="0">
                <a:latin typeface="Arial Unicode MS"/>
                <a:cs typeface="Arial Unicode MS"/>
              </a:rPr>
              <a:t> </a:t>
            </a:r>
            <a:r>
              <a:rPr sz="1200" spc="60" dirty="0">
                <a:latin typeface="Arial Unicode MS"/>
                <a:cs typeface="Arial Unicode MS"/>
              </a:rPr>
              <a:t>in</a:t>
            </a:r>
            <a:r>
              <a:rPr sz="1200" spc="-40" dirty="0">
                <a:latin typeface="Arial Unicode MS"/>
                <a:cs typeface="Arial Unicode MS"/>
              </a:rPr>
              <a:t> </a:t>
            </a:r>
            <a:r>
              <a:rPr sz="1200" spc="80" dirty="0">
                <a:latin typeface="Arial Unicode MS"/>
                <a:cs typeface="Arial Unicode MS"/>
              </a:rPr>
              <a:t>the</a:t>
            </a:r>
            <a:r>
              <a:rPr sz="1200" spc="-45" dirty="0">
                <a:latin typeface="Arial Unicode MS"/>
                <a:cs typeface="Arial Unicode MS"/>
              </a:rPr>
              <a:t> </a:t>
            </a:r>
            <a:r>
              <a:rPr sz="1200" spc="55" dirty="0">
                <a:latin typeface="Arial Unicode MS"/>
                <a:cs typeface="Arial Unicode MS"/>
              </a:rPr>
              <a:t>university.</a:t>
            </a:r>
            <a:endParaRPr sz="1200">
              <a:latin typeface="Arial Unicode MS"/>
              <a:cs typeface="Arial Unicode MS"/>
            </a:endParaRPr>
          </a:p>
          <a:p>
            <a:pPr marL="892175">
              <a:lnSpc>
                <a:spcPct val="100000"/>
              </a:lnSpc>
              <a:spcBef>
                <a:spcPts val="1365"/>
              </a:spcBef>
            </a:pPr>
            <a:r>
              <a:rPr sz="1500" b="1" spc="10" dirty="0">
                <a:solidFill>
                  <a:srgbClr val="FFFFFF"/>
                </a:solidFill>
                <a:latin typeface="Arial"/>
                <a:cs typeface="Arial"/>
              </a:rPr>
              <a:t>EDUCATION</a:t>
            </a:r>
            <a:endParaRPr sz="1500">
              <a:latin typeface="Arial"/>
              <a:cs typeface="Arial"/>
            </a:endParaRPr>
          </a:p>
          <a:p>
            <a:pPr marL="12700" marR="1005840">
              <a:lnSpc>
                <a:spcPct val="114599"/>
              </a:lnSpc>
              <a:spcBef>
                <a:spcPts val="1570"/>
              </a:spcBef>
            </a:pPr>
            <a:r>
              <a:rPr sz="1200" spc="55" dirty="0">
                <a:latin typeface="Arial Unicode MS"/>
                <a:cs typeface="Arial Unicode MS"/>
              </a:rPr>
              <a:t>Bachelor</a:t>
            </a:r>
            <a:r>
              <a:rPr sz="1200" spc="-55" dirty="0">
                <a:latin typeface="Arial Unicode MS"/>
                <a:cs typeface="Arial Unicode MS"/>
              </a:rPr>
              <a:t> </a:t>
            </a:r>
            <a:r>
              <a:rPr sz="1200" spc="100" dirty="0">
                <a:latin typeface="Arial Unicode MS"/>
                <a:cs typeface="Arial Unicode MS"/>
              </a:rPr>
              <a:t>of</a:t>
            </a:r>
            <a:r>
              <a:rPr sz="1200" spc="-50" dirty="0">
                <a:latin typeface="Arial Unicode MS"/>
                <a:cs typeface="Arial Unicode MS"/>
              </a:rPr>
              <a:t> </a:t>
            </a:r>
            <a:r>
              <a:rPr sz="1200" spc="65" dirty="0">
                <a:latin typeface="Arial Unicode MS"/>
                <a:cs typeface="Arial Unicode MS"/>
              </a:rPr>
              <a:t>Btech</a:t>
            </a:r>
            <a:r>
              <a:rPr sz="1200" spc="-55" dirty="0">
                <a:latin typeface="Arial Unicode MS"/>
                <a:cs typeface="Arial Unicode MS"/>
              </a:rPr>
              <a:t> </a:t>
            </a:r>
            <a:r>
              <a:rPr sz="1200" spc="60" dirty="0">
                <a:latin typeface="Arial Unicode MS"/>
                <a:cs typeface="Arial Unicode MS"/>
              </a:rPr>
              <a:t>and</a:t>
            </a:r>
            <a:r>
              <a:rPr sz="1200" spc="229" dirty="0">
                <a:latin typeface="Arial Unicode MS"/>
                <a:cs typeface="Arial Unicode MS"/>
              </a:rPr>
              <a:t> </a:t>
            </a:r>
            <a:r>
              <a:rPr sz="1200" spc="-5" dirty="0">
                <a:latin typeface="Arial Unicode MS"/>
                <a:cs typeface="Arial Unicode MS"/>
              </a:rPr>
              <a:t>IT </a:t>
            </a:r>
            <a:r>
              <a:rPr sz="1200" spc="-320" dirty="0">
                <a:latin typeface="Arial Unicode MS"/>
                <a:cs typeface="Arial Unicode MS"/>
              </a:rPr>
              <a:t> </a:t>
            </a:r>
            <a:r>
              <a:rPr sz="1200" spc="60" dirty="0">
                <a:latin typeface="Arial Unicode MS"/>
                <a:cs typeface="Arial Unicode MS"/>
              </a:rPr>
              <a:t>University </a:t>
            </a:r>
            <a:r>
              <a:rPr sz="1200" spc="35" dirty="0">
                <a:latin typeface="Arial Unicode MS"/>
                <a:cs typeface="Arial Unicode MS"/>
              </a:rPr>
              <a:t>name, </a:t>
            </a:r>
            <a:r>
              <a:rPr sz="1200" dirty="0">
                <a:latin typeface="Arial Unicode MS"/>
                <a:cs typeface="Arial Unicode MS"/>
              </a:rPr>
              <a:t>PDP </a:t>
            </a:r>
            <a:r>
              <a:rPr sz="1200" spc="5" dirty="0">
                <a:latin typeface="Arial Unicode MS"/>
                <a:cs typeface="Arial Unicode MS"/>
              </a:rPr>
              <a:t> </a:t>
            </a:r>
            <a:r>
              <a:rPr sz="1200" spc="90" dirty="0">
                <a:latin typeface="Arial Unicode MS"/>
                <a:cs typeface="Arial Unicode MS"/>
              </a:rPr>
              <a:t>with</a:t>
            </a:r>
            <a:r>
              <a:rPr sz="1200" spc="-45" dirty="0">
                <a:latin typeface="Arial Unicode MS"/>
                <a:cs typeface="Arial Unicode MS"/>
              </a:rPr>
              <a:t> </a:t>
            </a:r>
            <a:r>
              <a:rPr sz="1200" dirty="0">
                <a:latin typeface="Arial Unicode MS"/>
                <a:cs typeface="Arial Unicode MS"/>
              </a:rPr>
              <a:t>a</a:t>
            </a:r>
            <a:r>
              <a:rPr sz="1200" spc="-45" dirty="0">
                <a:latin typeface="Arial Unicode MS"/>
                <a:cs typeface="Arial Unicode MS"/>
              </a:rPr>
              <a:t> </a:t>
            </a:r>
            <a:r>
              <a:rPr sz="1200" spc="-20" dirty="0">
                <a:latin typeface="Arial Unicode MS"/>
                <a:cs typeface="Arial Unicode MS"/>
              </a:rPr>
              <a:t>GPA</a:t>
            </a:r>
            <a:r>
              <a:rPr sz="1200" spc="-45" dirty="0">
                <a:latin typeface="Arial Unicode MS"/>
                <a:cs typeface="Arial Unicode MS"/>
              </a:rPr>
              <a:t> </a:t>
            </a:r>
            <a:r>
              <a:rPr sz="1200" spc="100" dirty="0">
                <a:latin typeface="Arial Unicode MS"/>
                <a:cs typeface="Arial Unicode MS"/>
              </a:rPr>
              <a:t>of</a:t>
            </a:r>
            <a:r>
              <a:rPr sz="1200" spc="245" dirty="0">
                <a:latin typeface="Arial Unicode MS"/>
                <a:cs typeface="Arial Unicode MS"/>
              </a:rPr>
              <a:t> </a:t>
            </a:r>
            <a:r>
              <a:rPr sz="1200" spc="40" dirty="0">
                <a:latin typeface="Arial Unicode MS"/>
                <a:cs typeface="Arial Unicode MS"/>
              </a:rPr>
              <a:t>5</a:t>
            </a:r>
            <a:endParaRPr sz="12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243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 Unicode MS</vt:lpstr>
      <vt:lpstr>Arial</vt:lpstr>
      <vt:lpstr>Calibri</vt:lpstr>
      <vt:lpstr>Lucida Sans Unicode</vt:lpstr>
      <vt:lpstr>Times New Roman</vt:lpstr>
      <vt:lpstr>Office Theme</vt:lpstr>
      <vt:lpstr>Botirbek Tulqinov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Botirbek Tulqinov</dc:title>
  <dc:creator>Botirbek Tulqinov</dc:creator>
  <cp:keywords>DAGXYx4gA5c,BAGXYwT4UbI</cp:keywords>
  <cp:lastModifiedBy>Diyorbek Primqulov</cp:lastModifiedBy>
  <cp:revision>2</cp:revision>
  <dcterms:created xsi:type="dcterms:W3CDTF">2025-03-03T03:11:14Z</dcterms:created>
  <dcterms:modified xsi:type="dcterms:W3CDTF">2025-03-03T03:27:20Z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2024-11-25T00:00:00Z</vt:filetime>
  </property>
  <property fmtid="{D5CDD505-2E9C-101B-9397-08002B2CF9AE}" pid="3" name="Creator">
    <vt:lpwstr>Canva</vt:lpwstr>
  </property>
  <property fmtid="{D5CDD505-2E9C-101B-9397-08002B2CF9AE}" pid="4" name="LastSaved">
    <vt:filetime>2025-03-03T00:00:00Z</vt:filetime>
  </property>
</Properties>
</file>