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B2AF-172F-4A44-81B1-32B8759043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4B573-1435-468E-A92B-C3328E6DC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6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moon2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573-1435-468E-A92B-C3328E6DCB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6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Moon5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573-1435-468E-A92B-C3328E6DCB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4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Moon7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573-1435-468E-A92B-C3328E6DCB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Moon8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573-1435-468E-A92B-C3328E6DCB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0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Moon9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573-1435-468E-A92B-C3328E6DCB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6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Moon10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B573-1435-468E-A92B-C3328E6DCB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4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3698E-BC99-C905-9616-D5AA4186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451CF7-8FEE-83A3-2A77-805830E11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EFE5A-4802-1FDC-FFDE-2C51D040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79CEE-17F4-67DD-28D6-4F529817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D5320-B8AE-EF1D-9AE3-4699D729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5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1A735-5D66-47F0-1F51-5D4049E2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28E48-0985-7841-EE12-852EC858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9CB9E-FF32-49C8-C8E4-A45EE579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60A28-7BA7-5E19-F6BD-8A06157D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D5D4F-36E2-116A-F2C7-20B6793E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8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49FECB-CBBE-7E30-394D-AE3B344C6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4E8FBF-0FA8-5DA0-B08D-EDC1A0DCD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D64E5-2F8C-3162-C448-C7691714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86BE-A820-7F20-8E28-329F6862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5A7B6-7931-3407-7017-6984A4DA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9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A14E3-D292-930B-D491-F97C9E3C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CBB0A-1D04-9364-8972-51B414283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6787D-B60E-E625-1394-53CA6090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11BD7-C6A2-43AF-3E76-3DABEA4F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2DDE6-3469-9897-66BC-A4FEBECE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3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E5441-5FAC-BD55-5D7D-E591842E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4B829-5735-C8B9-1C5D-2229E21A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5B3E8-C72D-3FAB-D24D-F534B12C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00C97-08BA-32CE-53D0-E93423F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C96C3-8C09-353E-7FC1-D89CD176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4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75EEC-4748-205B-4BC2-958D21BD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5AC02-4435-38AE-155F-79F91215B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1758B-2FE0-082A-D251-E2638790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3A11B-B540-0109-E45E-F38D4760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D9718-EE40-E71B-0E33-ADC7B928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C0989-6BE3-BA56-673A-95372725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47FA8-AC47-3F3F-2F4C-EEAC5CB0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A4774-B8F4-278D-5D43-C006DAA7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21CAA-8C13-D04B-29E8-91CE0977A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009C1B-262E-5FA3-7D21-0A2AE93E6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596B1-70FC-72C7-13B7-872723B1C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12BD15-AE3D-D544-911E-8507A408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E5005D-8C64-8E07-0374-472C353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09EED0-6A89-BB10-1190-239E0A54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91258-FAE8-CA83-7456-636C361E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CDAFC-C2E5-289A-BD64-BB2EEE27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0F7572-BB69-1649-B924-FC705486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CE4D10-57F7-334A-0E40-B327A41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D25A1B-701C-6B8A-5BF4-88A4DE7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8B7553-60C0-3ECD-D4AE-62DF2356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46C4F2-F70F-12D4-6655-8E09940B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78300-B31B-F0D3-42D4-277FE46A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BE8F1-6ECA-39DC-A7E2-72E1AB71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B39304-9721-21B5-3BD4-8320BC347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360D41-0E29-B9EF-09F4-B9BA8F7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46FA9-8F9D-7E80-87B9-5A865D2B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3DEAF-C2B5-091B-51B6-DE52B324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9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C8C6-D1B3-6A2C-5C37-A2CFBC75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C759EF-E418-C083-937C-3A4094280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5749B-7C05-0247-C5F1-A7A9472B1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64402-039B-678B-D226-DA394F60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73624-9FE2-685E-EC92-C6AC8A2B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B7BCB-6600-9EE5-6F45-95819BD8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219CDD-FEAE-4965-853A-7252C1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B0231-EF58-D86C-6E99-8EFBB910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823FF-57F9-8EFC-10E6-B4EFCF1B6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A38B-774F-48DF-9150-FEAE10A97AFF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FF23-8212-82BA-9438-E5E1A86E0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95C37-674D-6890-C912-F872AB16C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3B6B-4E2F-4D36-BCE6-C909E5198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25C75CF-61F9-4E70-4086-4EB3CDC72A29}"/>
              </a:ext>
            </a:extLst>
          </p:cNvPr>
          <p:cNvSpPr txBox="1"/>
          <p:nvPr/>
        </p:nvSpPr>
        <p:spPr>
          <a:xfrm>
            <a:off x="1023346" y="1643337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02DDBA-87A2-127A-85D6-7205C9A940B9}"/>
              </a:ext>
            </a:extLst>
          </p:cNvPr>
          <p:cNvSpPr txBox="1"/>
          <p:nvPr/>
        </p:nvSpPr>
        <p:spPr>
          <a:xfrm>
            <a:off x="1023346" y="5404177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ABE0350-1B64-261A-A583-F0C396139D28}"/>
              </a:ext>
            </a:extLst>
          </p:cNvPr>
          <p:cNvGrpSpPr/>
          <p:nvPr/>
        </p:nvGrpSpPr>
        <p:grpSpPr>
          <a:xfrm>
            <a:off x="3477907" y="2103194"/>
            <a:ext cx="3090042" cy="462455"/>
            <a:chOff x="2564524" y="966952"/>
            <a:chExt cx="2280745" cy="4624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0A05C5-692E-3BE2-0611-328CA7126BD3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322976E-D932-30B5-4B7C-AF145BDCAE1F}"/>
                </a:ext>
              </a:extLst>
            </p:cNvPr>
            <p:cNvSpPr txBox="1"/>
            <p:nvPr/>
          </p:nvSpPr>
          <p:spPr>
            <a:xfrm>
              <a:off x="2564524" y="1013513"/>
              <a:ext cx="228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(return address of last frame)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7C0503A-BA3B-ABEF-6AAE-14E1E7A080BD}"/>
              </a:ext>
            </a:extLst>
          </p:cNvPr>
          <p:cNvGrpSpPr/>
          <p:nvPr/>
        </p:nvGrpSpPr>
        <p:grpSpPr>
          <a:xfrm>
            <a:off x="3477907" y="1640738"/>
            <a:ext cx="3090042" cy="462455"/>
            <a:chOff x="2564524" y="966952"/>
            <a:chExt cx="2280745" cy="46245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34DAF1B-4B29-5E80-4043-667D188C4774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77304DB-7B67-5695-3B81-1F06D3CE1F04}"/>
                </a:ext>
              </a:extLst>
            </p:cNvPr>
            <p:cNvSpPr txBox="1"/>
            <p:nvPr/>
          </p:nvSpPr>
          <p:spPr>
            <a:xfrm>
              <a:off x="2564524" y="1013513"/>
              <a:ext cx="228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Arguments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70C7DF-E236-2193-E365-00DE1DC679A5}"/>
              </a:ext>
            </a:extLst>
          </p:cNvPr>
          <p:cNvGrpSpPr/>
          <p:nvPr/>
        </p:nvGrpSpPr>
        <p:grpSpPr>
          <a:xfrm>
            <a:off x="3477907" y="4080983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E79EFB-6171-F3C7-4AC1-6A52662708C2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5681B1A-4908-7262-9F67-51F50CF80626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103B4C-5C35-0B2A-3BA8-3CFF9B3F90FD}"/>
              </a:ext>
            </a:extLst>
          </p:cNvPr>
          <p:cNvGrpSpPr/>
          <p:nvPr/>
        </p:nvGrpSpPr>
        <p:grpSpPr>
          <a:xfrm>
            <a:off x="3477907" y="5296474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526712-D018-8310-2265-AB91FE7F66DE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30E5683-EE33-0610-C402-3C29C4323294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3C695C2-0ACF-DE55-D30A-92D605161B38}"/>
              </a:ext>
            </a:extLst>
          </p:cNvPr>
          <p:cNvGrpSpPr/>
          <p:nvPr/>
        </p:nvGrpSpPr>
        <p:grpSpPr>
          <a:xfrm>
            <a:off x="6647960" y="2756333"/>
            <a:ext cx="4275681" cy="369332"/>
            <a:chOff x="6221730" y="1344421"/>
            <a:chExt cx="3798570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9D34DF-8622-FD47-1D19-076D2F482B51}"/>
                </a:ext>
              </a:extLst>
            </p:cNvPr>
            <p:cNvSpPr txBox="1"/>
            <p:nvPr/>
          </p:nvSpPr>
          <p:spPr>
            <a:xfrm>
              <a:off x="6823710" y="1344421"/>
              <a:ext cx="3196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%(</a:t>
              </a:r>
              <a:r>
                <a:rPr lang="en-US" altLang="zh-CN" b="1" dirty="0" err="1"/>
                <a:t>rbp</a:t>
              </a:r>
              <a:r>
                <a:rPr lang="en-US" altLang="zh-CN" b="1" dirty="0"/>
                <a:t>)=0x6261616562616164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EDB9DFB-5228-C0B9-32D8-5DF1659E0DBB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6221730" y="1529087"/>
              <a:ext cx="6019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293D7023-41DA-44F4-91FD-DB402A0CCE3D}"/>
              </a:ext>
            </a:extLst>
          </p:cNvPr>
          <p:cNvSpPr txBox="1"/>
          <p:nvPr/>
        </p:nvSpPr>
        <p:spPr>
          <a:xfrm>
            <a:off x="433333" y="909588"/>
            <a:ext cx="247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(Little Endian, 8 bytes shown in each cell)</a:t>
            </a:r>
            <a:endParaRPr lang="zh-CN" altLang="en-US" b="1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516586F-ABCE-D6A8-678B-C4E6D79F03F8}"/>
              </a:ext>
            </a:extLst>
          </p:cNvPr>
          <p:cNvGrpSpPr/>
          <p:nvPr/>
        </p:nvGrpSpPr>
        <p:grpSpPr>
          <a:xfrm>
            <a:off x="6567949" y="3316352"/>
            <a:ext cx="3924300" cy="1980122"/>
            <a:chOff x="6096000" y="1153736"/>
            <a:chExt cx="3924300" cy="920233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92897F6-A3BA-B656-7793-16F2801E4EFD}"/>
                </a:ext>
              </a:extLst>
            </p:cNvPr>
            <p:cNvSpPr txBox="1"/>
            <p:nvPr/>
          </p:nvSpPr>
          <p:spPr>
            <a:xfrm>
              <a:off x="6896100" y="1516426"/>
              <a:ext cx="3124200" cy="186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Buf</a:t>
              </a:r>
              <a:r>
                <a:rPr lang="en-US" altLang="zh-CN" dirty="0"/>
                <a:t> (112 bytes)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E72BE2D-7741-9566-75E7-BF0DF9700585}"/>
                </a:ext>
              </a:extLst>
            </p:cNvPr>
            <p:cNvCxnSpPr>
              <a:cxnSpLocks/>
              <a:stCxn id="81" idx="1"/>
              <a:endCxn id="83" idx="1"/>
            </p:cNvCxnSpPr>
            <p:nvPr/>
          </p:nvCxnSpPr>
          <p:spPr>
            <a:xfrm flipH="1">
              <a:off x="6294120" y="1609812"/>
              <a:ext cx="601980" cy="40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右大括号 82">
              <a:extLst>
                <a:ext uri="{FF2B5EF4-FFF2-40B4-BE49-F238E27FC236}">
                  <a16:creationId xmlns:a16="http://schemas.microsoft.com/office/drawing/2014/main" id="{A4D91646-A729-6389-0D3A-8240CCB41CF3}"/>
                </a:ext>
              </a:extLst>
            </p:cNvPr>
            <p:cNvSpPr/>
            <p:nvPr/>
          </p:nvSpPr>
          <p:spPr>
            <a:xfrm>
              <a:off x="6096000" y="1153736"/>
              <a:ext cx="198120" cy="920233"/>
            </a:xfrm>
            <a:prstGeom prst="rightBrace">
              <a:avLst>
                <a:gd name="adj1" fmla="val 6602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E967C0F7-7F88-9B84-AF33-940477BB58CE}"/>
              </a:ext>
            </a:extLst>
          </p:cNvPr>
          <p:cNvSpPr/>
          <p:nvPr/>
        </p:nvSpPr>
        <p:spPr>
          <a:xfrm rot="10800000">
            <a:off x="3264897" y="2565647"/>
            <a:ext cx="198120" cy="750704"/>
          </a:xfrm>
          <a:prstGeom prst="rightBrace">
            <a:avLst>
              <a:gd name="adj1" fmla="val 6602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355E1D7-21C8-E68E-C180-650D92AB96FD}"/>
              </a:ext>
            </a:extLst>
          </p:cNvPr>
          <p:cNvCxnSpPr>
            <a:cxnSpLocks/>
            <a:stCxn id="95" idx="3"/>
            <a:endCxn id="85" idx="1"/>
          </p:cNvCxnSpPr>
          <p:nvPr/>
        </p:nvCxnSpPr>
        <p:spPr>
          <a:xfrm>
            <a:off x="2963906" y="2940999"/>
            <a:ext cx="30099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29E62507-B24F-50CC-482B-86E8A50D7D41}"/>
              </a:ext>
            </a:extLst>
          </p:cNvPr>
          <p:cNvSpPr txBox="1"/>
          <p:nvPr/>
        </p:nvSpPr>
        <p:spPr>
          <a:xfrm>
            <a:off x="1180826" y="2756333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overflowed part</a:t>
            </a:r>
            <a:endParaRPr lang="zh-CN" altLang="en-US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621C8B0-389E-0F40-51FC-D3D71782D079}"/>
              </a:ext>
            </a:extLst>
          </p:cNvPr>
          <p:cNvGrpSpPr/>
          <p:nvPr/>
        </p:nvGrpSpPr>
        <p:grpSpPr>
          <a:xfrm>
            <a:off x="3477907" y="1201564"/>
            <a:ext cx="3090042" cy="462455"/>
            <a:chOff x="2564524" y="966952"/>
            <a:chExt cx="2280745" cy="462455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D206B13-4520-6D96-FC85-DDE772DF82D1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823B16C2-A2A9-2B40-B139-7D002F48E509}"/>
                </a:ext>
              </a:extLst>
            </p:cNvPr>
            <p:cNvSpPr txBox="1"/>
            <p:nvPr/>
          </p:nvSpPr>
          <p:spPr>
            <a:xfrm>
              <a:off x="2564524" y="1013513"/>
              <a:ext cx="228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67887615-4167-42C4-F551-F7DA684882D7}"/>
              </a:ext>
            </a:extLst>
          </p:cNvPr>
          <p:cNvGrpSpPr/>
          <p:nvPr/>
        </p:nvGrpSpPr>
        <p:grpSpPr>
          <a:xfrm>
            <a:off x="3477907" y="2552182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E3E5030-F855-0B12-7FE2-FA3145C618B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10129B1-4C5D-F5A3-7B47-3E354FED4723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0x6261616562616164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daabeaab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F48618E-03C6-E544-C958-FE7A1E45B963}"/>
              </a:ext>
            </a:extLst>
          </p:cNvPr>
          <p:cNvGrpSpPr/>
          <p:nvPr/>
        </p:nvGrpSpPr>
        <p:grpSpPr>
          <a:xfrm>
            <a:off x="3477907" y="3316351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0DD3DCC-D843-F653-CD34-1AB71ADF461E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97724E1-5013-C7D5-F166-6E10024E899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0x6261616362616162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baabcaab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BC7AD10-8B6E-BA3A-BF4D-1F2B59DBA9B7}"/>
              </a:ext>
            </a:extLst>
          </p:cNvPr>
          <p:cNvGrpSpPr/>
          <p:nvPr/>
        </p:nvGrpSpPr>
        <p:grpSpPr>
          <a:xfrm>
            <a:off x="3477907" y="4530907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16F821B-CF98-37A2-ECB5-7547A4BBAE2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755ED32B-ECD7-22CD-EF49-7B3AC98B3679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0x6161616261616161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aaaabaaa</a:t>
              </a:r>
              <a:r>
                <a:rPr lang="en-US" altLang="zh-CN" dirty="0"/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9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25C75CF-61F9-4E70-4086-4EB3CDC72A29}"/>
              </a:ext>
            </a:extLst>
          </p:cNvPr>
          <p:cNvSpPr txBox="1"/>
          <p:nvPr/>
        </p:nvSpPr>
        <p:spPr>
          <a:xfrm>
            <a:off x="1328146" y="168266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02DDBA-87A2-127A-85D6-7205C9A940B9}"/>
              </a:ext>
            </a:extLst>
          </p:cNvPr>
          <p:cNvSpPr txBox="1"/>
          <p:nvPr/>
        </p:nvSpPr>
        <p:spPr>
          <a:xfrm>
            <a:off x="1328146" y="6387402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70C7DF-E236-2193-E365-00DE1DC679A5}"/>
              </a:ext>
            </a:extLst>
          </p:cNvPr>
          <p:cNvGrpSpPr/>
          <p:nvPr/>
        </p:nvGrpSpPr>
        <p:grpSpPr>
          <a:xfrm>
            <a:off x="3782707" y="5064208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E79EFB-6171-F3C7-4AC1-6A52662708C2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5681B1A-4908-7262-9F67-51F50CF80626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103B4C-5C35-0B2A-3BA8-3CFF9B3F90FD}"/>
              </a:ext>
            </a:extLst>
          </p:cNvPr>
          <p:cNvGrpSpPr/>
          <p:nvPr/>
        </p:nvGrpSpPr>
        <p:grpSpPr>
          <a:xfrm>
            <a:off x="3782707" y="6279699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526712-D018-8310-2265-AB91FE7F66DE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30E5683-EE33-0610-C402-3C29C4323294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293D7023-41DA-44F4-91FD-DB402A0CCE3D}"/>
              </a:ext>
            </a:extLst>
          </p:cNvPr>
          <p:cNvSpPr txBox="1"/>
          <p:nvPr/>
        </p:nvSpPr>
        <p:spPr>
          <a:xfrm>
            <a:off x="433333" y="909588"/>
            <a:ext cx="247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(Little Endian, 8 bytes shown in each cell)</a:t>
            </a:r>
            <a:endParaRPr lang="zh-CN" altLang="en-US" b="1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516586F-ABCE-D6A8-678B-C4E6D79F03F8}"/>
              </a:ext>
            </a:extLst>
          </p:cNvPr>
          <p:cNvGrpSpPr/>
          <p:nvPr/>
        </p:nvGrpSpPr>
        <p:grpSpPr>
          <a:xfrm>
            <a:off x="6872749" y="4299577"/>
            <a:ext cx="3924300" cy="1980122"/>
            <a:chOff x="6096000" y="1153736"/>
            <a:chExt cx="3924300" cy="920233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92897F6-A3BA-B656-7793-16F2801E4EFD}"/>
                </a:ext>
              </a:extLst>
            </p:cNvPr>
            <p:cNvSpPr txBox="1"/>
            <p:nvPr/>
          </p:nvSpPr>
          <p:spPr>
            <a:xfrm>
              <a:off x="6896100" y="1516426"/>
              <a:ext cx="3124200" cy="186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Buf</a:t>
              </a:r>
              <a:r>
                <a:rPr lang="en-US" altLang="zh-CN" dirty="0"/>
                <a:t> (112 bytes)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E72BE2D-7741-9566-75E7-BF0DF9700585}"/>
                </a:ext>
              </a:extLst>
            </p:cNvPr>
            <p:cNvCxnSpPr>
              <a:cxnSpLocks/>
              <a:stCxn id="81" idx="1"/>
              <a:endCxn id="83" idx="1"/>
            </p:cNvCxnSpPr>
            <p:nvPr/>
          </p:nvCxnSpPr>
          <p:spPr>
            <a:xfrm flipH="1">
              <a:off x="6294120" y="1609812"/>
              <a:ext cx="601980" cy="40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右大括号 82">
              <a:extLst>
                <a:ext uri="{FF2B5EF4-FFF2-40B4-BE49-F238E27FC236}">
                  <a16:creationId xmlns:a16="http://schemas.microsoft.com/office/drawing/2014/main" id="{A4D91646-A729-6389-0D3A-8240CCB41CF3}"/>
                </a:ext>
              </a:extLst>
            </p:cNvPr>
            <p:cNvSpPr/>
            <p:nvPr/>
          </p:nvSpPr>
          <p:spPr>
            <a:xfrm>
              <a:off x="6096000" y="1153736"/>
              <a:ext cx="198120" cy="920233"/>
            </a:xfrm>
            <a:prstGeom prst="rightBrace">
              <a:avLst>
                <a:gd name="adj1" fmla="val 6602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E967C0F7-7F88-9B84-AF33-940477BB58CE}"/>
              </a:ext>
            </a:extLst>
          </p:cNvPr>
          <p:cNvSpPr/>
          <p:nvPr/>
        </p:nvSpPr>
        <p:spPr>
          <a:xfrm rot="10800000">
            <a:off x="3569697" y="523495"/>
            <a:ext cx="198120" cy="3776081"/>
          </a:xfrm>
          <a:prstGeom prst="rightBrace">
            <a:avLst>
              <a:gd name="adj1" fmla="val 6602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355E1D7-21C8-E68E-C180-650D92AB96FD}"/>
              </a:ext>
            </a:extLst>
          </p:cNvPr>
          <p:cNvCxnSpPr>
            <a:cxnSpLocks/>
            <a:stCxn id="95" idx="3"/>
            <a:endCxn id="85" idx="1"/>
          </p:cNvCxnSpPr>
          <p:nvPr/>
        </p:nvCxnSpPr>
        <p:spPr>
          <a:xfrm>
            <a:off x="3360146" y="2411535"/>
            <a:ext cx="2095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29E62507-B24F-50CC-482B-86E8A50D7D41}"/>
              </a:ext>
            </a:extLst>
          </p:cNvPr>
          <p:cNvSpPr txBox="1"/>
          <p:nvPr/>
        </p:nvSpPr>
        <p:spPr>
          <a:xfrm>
            <a:off x="1577066" y="2226869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overflowed part</a:t>
            </a:r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67887615-4167-42C4-F551-F7DA684882D7}"/>
              </a:ext>
            </a:extLst>
          </p:cNvPr>
          <p:cNvGrpSpPr/>
          <p:nvPr/>
        </p:nvGrpSpPr>
        <p:grpSpPr>
          <a:xfrm>
            <a:off x="3782707" y="3535407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E3E5030-F855-0B12-7FE2-FA3145C618B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10129B1-4C5D-F5A3-7B47-3E354FED4723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0x6161616161616161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F48618E-03C6-E544-C958-FE7A1E45B963}"/>
              </a:ext>
            </a:extLst>
          </p:cNvPr>
          <p:cNvGrpSpPr/>
          <p:nvPr/>
        </p:nvGrpSpPr>
        <p:grpSpPr>
          <a:xfrm>
            <a:off x="3782707" y="4299576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0DD3DCC-D843-F653-CD34-1AB71ADF461E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97724E1-5013-C7D5-F166-6E10024E899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0x6161616161616161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BC7AD10-8B6E-BA3A-BF4D-1F2B59DBA9B7}"/>
              </a:ext>
            </a:extLst>
          </p:cNvPr>
          <p:cNvGrpSpPr/>
          <p:nvPr/>
        </p:nvGrpSpPr>
        <p:grpSpPr>
          <a:xfrm>
            <a:off x="3782707" y="5514132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16F821B-CF98-37A2-ECB5-7547A4BBAE2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755ED32B-ECD7-22CD-EF49-7B3AC98B3679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0x6161616261616161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534009-23B1-F7FC-ABF3-AF07A7493D46}"/>
              </a:ext>
            </a:extLst>
          </p:cNvPr>
          <p:cNvGrpSpPr/>
          <p:nvPr/>
        </p:nvGrpSpPr>
        <p:grpSpPr>
          <a:xfrm>
            <a:off x="3782707" y="2793120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BEB025-F8B4-985B-C696-26BE2C05A24A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C227BE5-9C3B-3EF8-6ECD-F6E8B54C1A37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0x0000000000400a13</a:t>
              </a:r>
            </a:p>
            <a:p>
              <a:pPr algn="ctr"/>
              <a:r>
                <a:rPr lang="en-US" altLang="zh-CN" dirty="0"/>
                <a:t>// return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(pop </a:t>
              </a:r>
              <a:r>
                <a:rPr lang="en-US" altLang="zh-CN" dirty="0" err="1"/>
                <a:t>rdi</a:t>
              </a:r>
              <a:r>
                <a:rPr lang="en-US" altLang="zh-CN" dirty="0"/>
                <a:t> ; ret)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E591F6-9FD5-BB5B-5494-D0D8117EC886}"/>
              </a:ext>
            </a:extLst>
          </p:cNvPr>
          <p:cNvGrpSpPr/>
          <p:nvPr/>
        </p:nvGrpSpPr>
        <p:grpSpPr>
          <a:xfrm>
            <a:off x="3782707" y="2040083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A174BC-7B23-897C-05C4-59A36F56A02F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4E69FD-53DE-8D41-D613-AAC70E8DA5D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0x0000000000601018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</a:t>
              </a:r>
              <a:r>
                <a:rPr lang="en-US" altLang="zh-CN" dirty="0" err="1"/>
                <a:t>puts@got</a:t>
              </a:r>
              <a:endParaRPr lang="en-US" altLang="zh-CN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A85984-203E-A802-A7BE-24C5D76DDCCE}"/>
              </a:ext>
            </a:extLst>
          </p:cNvPr>
          <p:cNvGrpSpPr/>
          <p:nvPr/>
        </p:nvGrpSpPr>
        <p:grpSpPr>
          <a:xfrm>
            <a:off x="3782707" y="1286855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1316298-0C7A-BD01-C4DE-7DC1EADE630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4580F9-63A6-F117-526C-B8141189FBD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0xc0000000004006c0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</a:t>
              </a:r>
              <a:r>
                <a:rPr lang="en-US" altLang="zh-CN" dirty="0" err="1"/>
                <a:t>puts@plt</a:t>
              </a:r>
              <a:endParaRPr lang="en-US" altLang="zh-CN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0E8C8C-C29C-5CE7-372D-1699CADF2126}"/>
              </a:ext>
            </a:extLst>
          </p:cNvPr>
          <p:cNvGrpSpPr/>
          <p:nvPr/>
        </p:nvGrpSpPr>
        <p:grpSpPr>
          <a:xfrm>
            <a:off x="3782707" y="523495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F053E59-ADBC-C7C5-774D-7658E5C8D13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1025512-BDEE-DB09-0C1E-A182027FFF2E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0x00000000004008c4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command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FEE5E17-8979-3383-E054-4370C171EBC2}"/>
              </a:ext>
            </a:extLst>
          </p:cNvPr>
          <p:cNvGrpSpPr/>
          <p:nvPr/>
        </p:nvGrpSpPr>
        <p:grpSpPr>
          <a:xfrm>
            <a:off x="3782707" y="61039"/>
            <a:ext cx="3090042" cy="462455"/>
            <a:chOff x="2564524" y="966952"/>
            <a:chExt cx="2280745" cy="46245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04E975-0D77-1E44-AC92-D20A7982EFC0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861231-A4F0-4BEA-689E-AF79DC33D609}"/>
                </a:ext>
              </a:extLst>
            </p:cNvPr>
            <p:cNvSpPr txBox="1"/>
            <p:nvPr/>
          </p:nvSpPr>
          <p:spPr>
            <a:xfrm>
              <a:off x="2564524" y="1013513"/>
              <a:ext cx="228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2DC5BE-4E05-0849-11E1-478D3A5C43E6}"/>
              </a:ext>
            </a:extLst>
          </p:cNvPr>
          <p:cNvGrpSpPr/>
          <p:nvPr/>
        </p:nvGrpSpPr>
        <p:grpSpPr>
          <a:xfrm>
            <a:off x="6872749" y="3733525"/>
            <a:ext cx="3996690" cy="369332"/>
            <a:chOff x="6023610" y="1332367"/>
            <a:chExt cx="3996690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129A50-AF00-BBC2-5E2F-7C252D7981D8}"/>
                </a:ext>
              </a:extLst>
            </p:cNvPr>
            <p:cNvSpPr txBox="1"/>
            <p:nvPr/>
          </p:nvSpPr>
          <p:spPr>
            <a:xfrm>
              <a:off x="6823710" y="1332367"/>
              <a:ext cx="3196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%(</a:t>
              </a:r>
              <a:r>
                <a:rPr lang="en-US" altLang="zh-CN" b="1" dirty="0" err="1"/>
                <a:t>rbp</a:t>
              </a:r>
              <a:r>
                <a:rPr lang="en-US" altLang="zh-CN" b="1" dirty="0"/>
                <a:t>)=</a:t>
              </a:r>
              <a:r>
                <a:rPr lang="en-US" altLang="zh-CN" dirty="0"/>
                <a:t>0x6161616161616161</a:t>
              </a:r>
              <a:endParaRPr lang="en-US" altLang="zh-CN" b="1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B766F0E-54C8-655C-C03B-0BA9E9324EBB}"/>
                </a:ext>
              </a:extLst>
            </p:cNvPr>
            <p:cNvCxnSpPr>
              <a:cxnSpLocks/>
              <a:stCxn id="34" idx="1"/>
              <a:endCxn id="106" idx="3"/>
            </p:cNvCxnSpPr>
            <p:nvPr/>
          </p:nvCxnSpPr>
          <p:spPr>
            <a:xfrm flipH="1">
              <a:off x="6023610" y="1517033"/>
              <a:ext cx="8001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0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25C75CF-61F9-4E70-4086-4EB3CDC72A29}"/>
              </a:ext>
            </a:extLst>
          </p:cNvPr>
          <p:cNvSpPr txBox="1"/>
          <p:nvPr/>
        </p:nvSpPr>
        <p:spPr>
          <a:xfrm>
            <a:off x="992866" y="168266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02DDBA-87A2-127A-85D6-7205C9A940B9}"/>
              </a:ext>
            </a:extLst>
          </p:cNvPr>
          <p:cNvSpPr txBox="1"/>
          <p:nvPr/>
        </p:nvSpPr>
        <p:spPr>
          <a:xfrm>
            <a:off x="992866" y="6387402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70C7DF-E236-2193-E365-00DE1DC679A5}"/>
              </a:ext>
            </a:extLst>
          </p:cNvPr>
          <p:cNvGrpSpPr/>
          <p:nvPr/>
        </p:nvGrpSpPr>
        <p:grpSpPr>
          <a:xfrm>
            <a:off x="3447427" y="5064208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E79EFB-6171-F3C7-4AC1-6A52662708C2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5681B1A-4908-7262-9F67-51F50CF80626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103B4C-5C35-0B2A-3BA8-3CFF9B3F90FD}"/>
              </a:ext>
            </a:extLst>
          </p:cNvPr>
          <p:cNvGrpSpPr/>
          <p:nvPr/>
        </p:nvGrpSpPr>
        <p:grpSpPr>
          <a:xfrm>
            <a:off x="3447427" y="6279699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526712-D018-8310-2265-AB91FE7F66DE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30E5683-EE33-0610-C402-3C29C4323294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293D7023-41DA-44F4-91FD-DB402A0CCE3D}"/>
              </a:ext>
            </a:extLst>
          </p:cNvPr>
          <p:cNvSpPr txBox="1"/>
          <p:nvPr/>
        </p:nvSpPr>
        <p:spPr>
          <a:xfrm>
            <a:off x="434318" y="854619"/>
            <a:ext cx="247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(Little Endian, 8 bytes shown in each cell)</a:t>
            </a:r>
            <a:endParaRPr lang="zh-CN" altLang="en-US" b="1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516586F-ABCE-D6A8-678B-C4E6D79F03F8}"/>
              </a:ext>
            </a:extLst>
          </p:cNvPr>
          <p:cNvGrpSpPr/>
          <p:nvPr/>
        </p:nvGrpSpPr>
        <p:grpSpPr>
          <a:xfrm>
            <a:off x="6537469" y="4299577"/>
            <a:ext cx="2189971" cy="1980122"/>
            <a:chOff x="6096000" y="1153736"/>
            <a:chExt cx="2189971" cy="920233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92897F6-A3BA-B656-7793-16F2801E4EFD}"/>
                </a:ext>
              </a:extLst>
            </p:cNvPr>
            <p:cNvSpPr txBox="1"/>
            <p:nvPr/>
          </p:nvSpPr>
          <p:spPr>
            <a:xfrm>
              <a:off x="6589251" y="1520466"/>
              <a:ext cx="1696720" cy="17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Buf</a:t>
              </a:r>
              <a:r>
                <a:rPr lang="en-US" altLang="zh-CN" dirty="0"/>
                <a:t> (112 bytes)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E72BE2D-7741-9566-75E7-BF0DF9700585}"/>
                </a:ext>
              </a:extLst>
            </p:cNvPr>
            <p:cNvCxnSpPr>
              <a:cxnSpLocks/>
              <a:stCxn id="81" idx="1"/>
              <a:endCxn id="83" idx="1"/>
            </p:cNvCxnSpPr>
            <p:nvPr/>
          </p:nvCxnSpPr>
          <p:spPr>
            <a:xfrm flipH="1">
              <a:off x="6294120" y="1606288"/>
              <a:ext cx="295131" cy="75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右大括号 82">
              <a:extLst>
                <a:ext uri="{FF2B5EF4-FFF2-40B4-BE49-F238E27FC236}">
                  <a16:creationId xmlns:a16="http://schemas.microsoft.com/office/drawing/2014/main" id="{A4D91646-A729-6389-0D3A-8240CCB41CF3}"/>
                </a:ext>
              </a:extLst>
            </p:cNvPr>
            <p:cNvSpPr/>
            <p:nvPr/>
          </p:nvSpPr>
          <p:spPr>
            <a:xfrm>
              <a:off x="6096000" y="1153736"/>
              <a:ext cx="198120" cy="920233"/>
            </a:xfrm>
            <a:prstGeom prst="rightBrace">
              <a:avLst>
                <a:gd name="adj1" fmla="val 6602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E967C0F7-7F88-9B84-AF33-940477BB58CE}"/>
              </a:ext>
            </a:extLst>
          </p:cNvPr>
          <p:cNvSpPr/>
          <p:nvPr/>
        </p:nvSpPr>
        <p:spPr>
          <a:xfrm rot="10800000">
            <a:off x="3234417" y="523495"/>
            <a:ext cx="198120" cy="3776081"/>
          </a:xfrm>
          <a:prstGeom prst="rightBrace">
            <a:avLst>
              <a:gd name="adj1" fmla="val 6602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355E1D7-21C8-E68E-C180-650D92AB96FD}"/>
              </a:ext>
            </a:extLst>
          </p:cNvPr>
          <p:cNvCxnSpPr>
            <a:cxnSpLocks/>
            <a:stCxn id="95" idx="3"/>
            <a:endCxn id="85" idx="1"/>
          </p:cNvCxnSpPr>
          <p:nvPr/>
        </p:nvCxnSpPr>
        <p:spPr>
          <a:xfrm>
            <a:off x="3024866" y="2411535"/>
            <a:ext cx="2095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29E62507-B24F-50CC-482B-86E8A50D7D41}"/>
              </a:ext>
            </a:extLst>
          </p:cNvPr>
          <p:cNvSpPr txBox="1"/>
          <p:nvPr/>
        </p:nvSpPr>
        <p:spPr>
          <a:xfrm>
            <a:off x="1241786" y="2226869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overflowed part</a:t>
            </a:r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67887615-4167-42C4-F551-F7DA684882D7}"/>
              </a:ext>
            </a:extLst>
          </p:cNvPr>
          <p:cNvGrpSpPr/>
          <p:nvPr/>
        </p:nvGrpSpPr>
        <p:grpSpPr>
          <a:xfrm>
            <a:off x="3447427" y="3535407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E3E5030-F855-0B12-7FE2-FA3145C618B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10129B1-4C5D-F5A3-7B47-3E354FED4723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0x6161616161616161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F48618E-03C6-E544-C958-FE7A1E45B963}"/>
              </a:ext>
            </a:extLst>
          </p:cNvPr>
          <p:cNvGrpSpPr/>
          <p:nvPr/>
        </p:nvGrpSpPr>
        <p:grpSpPr>
          <a:xfrm>
            <a:off x="3447427" y="4299576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0DD3DCC-D843-F653-CD34-1AB71ADF461E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97724E1-5013-C7D5-F166-6E10024E899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0x6161616161616161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BC7AD10-8B6E-BA3A-BF4D-1F2B59DBA9B7}"/>
              </a:ext>
            </a:extLst>
          </p:cNvPr>
          <p:cNvGrpSpPr/>
          <p:nvPr/>
        </p:nvGrpSpPr>
        <p:grpSpPr>
          <a:xfrm>
            <a:off x="3447427" y="5514132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16F821B-CF98-37A2-ECB5-7547A4BBAE2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755ED32B-ECD7-22CD-EF49-7B3AC98B3679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0x6161616261616161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534009-23B1-F7FC-ABF3-AF07A7493D46}"/>
              </a:ext>
            </a:extLst>
          </p:cNvPr>
          <p:cNvGrpSpPr/>
          <p:nvPr/>
        </p:nvGrpSpPr>
        <p:grpSpPr>
          <a:xfrm>
            <a:off x="3447427" y="2793120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BEB025-F8B4-985B-C696-26BE2C05A24A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C227BE5-9C3B-3EF8-6ECD-F6E8B54C1A37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0x0000000000400a13</a:t>
              </a:r>
            </a:p>
            <a:p>
              <a:pPr algn="ctr"/>
              <a:r>
                <a:rPr lang="en-US" altLang="zh-CN" dirty="0"/>
                <a:t>// return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(pop </a:t>
              </a:r>
              <a:r>
                <a:rPr lang="en-US" altLang="zh-CN" dirty="0" err="1"/>
                <a:t>rdi</a:t>
              </a:r>
              <a:r>
                <a:rPr lang="en-US" altLang="zh-CN" dirty="0"/>
                <a:t> ; ret)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E591F6-9FD5-BB5B-5494-D0D8117EC886}"/>
              </a:ext>
            </a:extLst>
          </p:cNvPr>
          <p:cNvGrpSpPr/>
          <p:nvPr/>
        </p:nvGrpSpPr>
        <p:grpSpPr>
          <a:xfrm>
            <a:off x="3447427" y="2040083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A174BC-7B23-897C-05C4-59A36F56A02F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4E69FD-53DE-8D41-D613-AAC70E8DA5D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0x0000000000601018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</a:t>
              </a:r>
              <a:r>
                <a:rPr lang="en-US" altLang="zh-CN" dirty="0" err="1"/>
                <a:t>puts@got</a:t>
              </a:r>
              <a:endParaRPr lang="en-US" altLang="zh-CN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A85984-203E-A802-A7BE-24C5D76DDCCE}"/>
              </a:ext>
            </a:extLst>
          </p:cNvPr>
          <p:cNvGrpSpPr/>
          <p:nvPr/>
        </p:nvGrpSpPr>
        <p:grpSpPr>
          <a:xfrm>
            <a:off x="3447427" y="1286855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1316298-0C7A-BD01-C4DE-7DC1EADE630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4580F9-63A6-F117-526C-B8141189FBD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0xc0000000004006c0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</a:t>
              </a:r>
              <a:r>
                <a:rPr lang="en-US" altLang="zh-CN" dirty="0" err="1"/>
                <a:t>puts@plt</a:t>
              </a:r>
              <a:endParaRPr lang="en-US" altLang="zh-CN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0E8C8C-C29C-5CE7-372D-1699CADF2126}"/>
              </a:ext>
            </a:extLst>
          </p:cNvPr>
          <p:cNvGrpSpPr/>
          <p:nvPr/>
        </p:nvGrpSpPr>
        <p:grpSpPr>
          <a:xfrm>
            <a:off x="3447427" y="523495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F053E59-ADBC-C7C5-774D-7658E5C8D13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1025512-BDEE-DB09-0C1E-A182027FFF2E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0x00000000004008c4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command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FEE5E17-8979-3383-E054-4370C171EBC2}"/>
              </a:ext>
            </a:extLst>
          </p:cNvPr>
          <p:cNvGrpSpPr/>
          <p:nvPr/>
        </p:nvGrpSpPr>
        <p:grpSpPr>
          <a:xfrm>
            <a:off x="3447427" y="61039"/>
            <a:ext cx="3090042" cy="462455"/>
            <a:chOff x="2564524" y="966952"/>
            <a:chExt cx="2280745" cy="46245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04E975-0D77-1E44-AC92-D20A7982EFC0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861231-A4F0-4BEA-689E-AF79DC33D609}"/>
                </a:ext>
              </a:extLst>
            </p:cNvPr>
            <p:cNvSpPr txBox="1"/>
            <p:nvPr/>
          </p:nvSpPr>
          <p:spPr>
            <a:xfrm>
              <a:off x="2564524" y="1013513"/>
              <a:ext cx="228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2DC5BE-4E05-0849-11E1-478D3A5C43E6}"/>
              </a:ext>
            </a:extLst>
          </p:cNvPr>
          <p:cNvGrpSpPr/>
          <p:nvPr/>
        </p:nvGrpSpPr>
        <p:grpSpPr>
          <a:xfrm>
            <a:off x="6537469" y="2238201"/>
            <a:ext cx="1095232" cy="369332"/>
            <a:chOff x="5688330" y="-162957"/>
            <a:chExt cx="109523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129A50-AF00-BBC2-5E2F-7C252D7981D8}"/>
                </a:ext>
              </a:extLst>
            </p:cNvPr>
            <p:cNvSpPr txBox="1"/>
            <p:nvPr/>
          </p:nvSpPr>
          <p:spPr>
            <a:xfrm>
              <a:off x="6181581" y="-162957"/>
              <a:ext cx="60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rsp</a:t>
              </a:r>
              <a:endParaRPr lang="en-US" altLang="zh-CN" b="1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B766F0E-54C8-655C-C03B-0BA9E9324EBB}"/>
                </a:ext>
              </a:extLst>
            </p:cNvPr>
            <p:cNvCxnSpPr>
              <a:cxnSpLocks/>
              <a:stCxn id="34" idx="1"/>
              <a:endCxn id="7" idx="3"/>
            </p:cNvCxnSpPr>
            <p:nvPr/>
          </p:nvCxnSpPr>
          <p:spPr>
            <a:xfrm flipH="1">
              <a:off x="5688330" y="21709"/>
              <a:ext cx="4932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B7710AA-813F-54E9-275B-EF347A15DBA5}"/>
              </a:ext>
            </a:extLst>
          </p:cNvPr>
          <p:cNvSpPr txBox="1"/>
          <p:nvPr/>
        </p:nvSpPr>
        <p:spPr>
          <a:xfrm>
            <a:off x="7132959" y="3565448"/>
            <a:ext cx="364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rip </a:t>
            </a:r>
            <a:r>
              <a:rPr lang="en-US" altLang="zh-CN" dirty="0"/>
              <a:t>=0x400a13</a:t>
            </a:r>
          </a:p>
          <a:p>
            <a:r>
              <a:rPr lang="en-US" altLang="zh-CN" b="1" dirty="0" err="1"/>
              <a:t>rbp</a:t>
            </a:r>
            <a:r>
              <a:rPr lang="en-US" altLang="zh-CN" dirty="0"/>
              <a:t>=0x6161616161616161</a:t>
            </a:r>
          </a:p>
          <a:p>
            <a:r>
              <a:rPr lang="en-US" altLang="zh-CN" dirty="0"/>
              <a:t>Executing instruction: </a:t>
            </a:r>
            <a:r>
              <a:rPr lang="en-US" altLang="zh-CN" b="1" dirty="0"/>
              <a:t>pop </a:t>
            </a:r>
            <a:r>
              <a:rPr lang="en-US" altLang="zh-CN" b="1" dirty="0" err="1"/>
              <a:t>rdi</a:t>
            </a:r>
            <a:endParaRPr lang="en-US" altLang="zh-CN" b="1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5B7849D-2AC2-5588-8E15-3FB069F527D9}"/>
              </a:ext>
            </a:extLst>
          </p:cNvPr>
          <p:cNvGrpSpPr/>
          <p:nvPr/>
        </p:nvGrpSpPr>
        <p:grpSpPr>
          <a:xfrm>
            <a:off x="7234559" y="2596201"/>
            <a:ext cx="3113401" cy="818054"/>
            <a:chOff x="8251478" y="1682663"/>
            <a:chExt cx="3113401" cy="81805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8DCA83E-2AF9-CAF3-3DB9-8FB2C9F5D0CB}"/>
                </a:ext>
              </a:extLst>
            </p:cNvPr>
            <p:cNvGrpSpPr/>
            <p:nvPr/>
          </p:nvGrpSpPr>
          <p:grpSpPr>
            <a:xfrm>
              <a:off x="8253500" y="2038262"/>
              <a:ext cx="3090042" cy="462455"/>
              <a:chOff x="2564524" y="966952"/>
              <a:chExt cx="2280745" cy="46245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02E63CA-A3DC-7590-A687-07538B2611E3}"/>
                  </a:ext>
                </a:extLst>
              </p:cNvPr>
              <p:cNvSpPr/>
              <p:nvPr/>
            </p:nvSpPr>
            <p:spPr>
              <a:xfrm>
                <a:off x="2564524" y="966952"/>
                <a:ext cx="2280745" cy="46245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7B5A912-2D44-315D-3767-F32768DB4215}"/>
                  </a:ext>
                </a:extLst>
              </p:cNvPr>
              <p:cNvSpPr txBox="1"/>
              <p:nvPr/>
            </p:nvSpPr>
            <p:spPr>
              <a:xfrm>
                <a:off x="2580273" y="1013513"/>
                <a:ext cx="226499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pop </a:t>
                </a:r>
                <a:r>
                  <a:rPr lang="en-US" altLang="zh-CN" b="1" dirty="0" err="1"/>
                  <a:t>rdi</a:t>
                </a:r>
                <a:r>
                  <a:rPr lang="en-US" altLang="zh-CN" dirty="0"/>
                  <a:t>; ret</a:t>
                </a:r>
                <a:endParaRPr lang="zh-CN" altLang="en-US" dirty="0"/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AF97E5E-0B3C-B5BE-7D90-61D7F83481B2}"/>
                </a:ext>
              </a:extLst>
            </p:cNvPr>
            <p:cNvSpPr txBox="1"/>
            <p:nvPr/>
          </p:nvSpPr>
          <p:spPr>
            <a:xfrm>
              <a:off x="8251478" y="1682663"/>
              <a:ext cx="3113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Addr</a:t>
              </a:r>
              <a:r>
                <a:rPr lang="en-US" altLang="zh-CN" dirty="0"/>
                <a:t>: 0x400a13</a:t>
              </a:r>
              <a:endParaRPr lang="zh-CN" altLang="en-US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EFC5CA4B-8BF8-879D-B958-1C25A0267487}"/>
              </a:ext>
            </a:extLst>
          </p:cNvPr>
          <p:cNvSpPr txBox="1"/>
          <p:nvPr/>
        </p:nvSpPr>
        <p:spPr>
          <a:xfrm>
            <a:off x="7132959" y="61455"/>
            <a:ext cx="3193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Executing instruction: </a:t>
            </a:r>
            <a:r>
              <a:rPr lang="en-US" altLang="zh-CN" b="1" dirty="0"/>
              <a:t>pop </a:t>
            </a:r>
            <a:r>
              <a:rPr lang="en-US" altLang="zh-CN" b="1" dirty="0" err="1"/>
              <a:t>rdi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2763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25C75CF-61F9-4E70-4086-4EB3CDC72A29}"/>
              </a:ext>
            </a:extLst>
          </p:cNvPr>
          <p:cNvSpPr txBox="1"/>
          <p:nvPr/>
        </p:nvSpPr>
        <p:spPr>
          <a:xfrm>
            <a:off x="992866" y="168266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02DDBA-87A2-127A-85D6-7205C9A940B9}"/>
              </a:ext>
            </a:extLst>
          </p:cNvPr>
          <p:cNvSpPr txBox="1"/>
          <p:nvPr/>
        </p:nvSpPr>
        <p:spPr>
          <a:xfrm>
            <a:off x="992866" y="6387402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70C7DF-E236-2193-E365-00DE1DC679A5}"/>
              </a:ext>
            </a:extLst>
          </p:cNvPr>
          <p:cNvGrpSpPr/>
          <p:nvPr/>
        </p:nvGrpSpPr>
        <p:grpSpPr>
          <a:xfrm>
            <a:off x="3447427" y="5064208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E79EFB-6171-F3C7-4AC1-6A52662708C2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5681B1A-4908-7262-9F67-51F50CF80626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103B4C-5C35-0B2A-3BA8-3CFF9B3F90FD}"/>
              </a:ext>
            </a:extLst>
          </p:cNvPr>
          <p:cNvGrpSpPr/>
          <p:nvPr/>
        </p:nvGrpSpPr>
        <p:grpSpPr>
          <a:xfrm>
            <a:off x="3447427" y="6279699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526712-D018-8310-2265-AB91FE7F66DE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30E5683-EE33-0610-C402-3C29C4323294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293D7023-41DA-44F4-91FD-DB402A0CCE3D}"/>
              </a:ext>
            </a:extLst>
          </p:cNvPr>
          <p:cNvSpPr txBox="1"/>
          <p:nvPr/>
        </p:nvSpPr>
        <p:spPr>
          <a:xfrm>
            <a:off x="434318" y="854619"/>
            <a:ext cx="247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(Little Endian, 8 bytes shown in each cell)</a:t>
            </a:r>
            <a:endParaRPr lang="zh-CN" altLang="en-US" b="1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516586F-ABCE-D6A8-678B-C4E6D79F03F8}"/>
              </a:ext>
            </a:extLst>
          </p:cNvPr>
          <p:cNvGrpSpPr/>
          <p:nvPr/>
        </p:nvGrpSpPr>
        <p:grpSpPr>
          <a:xfrm>
            <a:off x="6537469" y="4299577"/>
            <a:ext cx="2189971" cy="1980122"/>
            <a:chOff x="6096000" y="1153736"/>
            <a:chExt cx="2189971" cy="920233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92897F6-A3BA-B656-7793-16F2801E4EFD}"/>
                </a:ext>
              </a:extLst>
            </p:cNvPr>
            <p:cNvSpPr txBox="1"/>
            <p:nvPr/>
          </p:nvSpPr>
          <p:spPr>
            <a:xfrm>
              <a:off x="6589251" y="1528031"/>
              <a:ext cx="1696720" cy="17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Buf</a:t>
              </a:r>
              <a:r>
                <a:rPr lang="en-US" altLang="zh-CN" dirty="0"/>
                <a:t> (112 bytes)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E72BE2D-7741-9566-75E7-BF0DF9700585}"/>
                </a:ext>
              </a:extLst>
            </p:cNvPr>
            <p:cNvCxnSpPr>
              <a:cxnSpLocks/>
              <a:stCxn id="81" idx="1"/>
              <a:endCxn id="83" idx="1"/>
            </p:cNvCxnSpPr>
            <p:nvPr/>
          </p:nvCxnSpPr>
          <p:spPr>
            <a:xfrm flipH="1">
              <a:off x="6294120" y="1613853"/>
              <a:ext cx="2951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右大括号 82">
              <a:extLst>
                <a:ext uri="{FF2B5EF4-FFF2-40B4-BE49-F238E27FC236}">
                  <a16:creationId xmlns:a16="http://schemas.microsoft.com/office/drawing/2014/main" id="{A4D91646-A729-6389-0D3A-8240CCB41CF3}"/>
                </a:ext>
              </a:extLst>
            </p:cNvPr>
            <p:cNvSpPr/>
            <p:nvPr/>
          </p:nvSpPr>
          <p:spPr>
            <a:xfrm>
              <a:off x="6096000" y="1153736"/>
              <a:ext cx="198120" cy="920233"/>
            </a:xfrm>
            <a:prstGeom prst="rightBrace">
              <a:avLst>
                <a:gd name="adj1" fmla="val 6602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E967C0F7-7F88-9B84-AF33-940477BB58CE}"/>
              </a:ext>
            </a:extLst>
          </p:cNvPr>
          <p:cNvSpPr/>
          <p:nvPr/>
        </p:nvSpPr>
        <p:spPr>
          <a:xfrm rot="10800000">
            <a:off x="3234417" y="523495"/>
            <a:ext cx="198120" cy="3776081"/>
          </a:xfrm>
          <a:prstGeom prst="rightBrace">
            <a:avLst>
              <a:gd name="adj1" fmla="val 6602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355E1D7-21C8-E68E-C180-650D92AB96FD}"/>
              </a:ext>
            </a:extLst>
          </p:cNvPr>
          <p:cNvCxnSpPr>
            <a:cxnSpLocks/>
            <a:stCxn id="95" idx="3"/>
            <a:endCxn id="85" idx="1"/>
          </p:cNvCxnSpPr>
          <p:nvPr/>
        </p:nvCxnSpPr>
        <p:spPr>
          <a:xfrm>
            <a:off x="3024866" y="2411535"/>
            <a:ext cx="2095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29E62507-B24F-50CC-482B-86E8A50D7D41}"/>
              </a:ext>
            </a:extLst>
          </p:cNvPr>
          <p:cNvSpPr txBox="1"/>
          <p:nvPr/>
        </p:nvSpPr>
        <p:spPr>
          <a:xfrm>
            <a:off x="1241786" y="2226869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overflowed part</a:t>
            </a:r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67887615-4167-42C4-F551-F7DA684882D7}"/>
              </a:ext>
            </a:extLst>
          </p:cNvPr>
          <p:cNvGrpSpPr/>
          <p:nvPr/>
        </p:nvGrpSpPr>
        <p:grpSpPr>
          <a:xfrm>
            <a:off x="3447427" y="3535407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E3E5030-F855-0B12-7FE2-FA3145C618B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10129B1-4C5D-F5A3-7B47-3E354FED4723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0x6161616161616161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F48618E-03C6-E544-C958-FE7A1E45B963}"/>
              </a:ext>
            </a:extLst>
          </p:cNvPr>
          <p:cNvGrpSpPr/>
          <p:nvPr/>
        </p:nvGrpSpPr>
        <p:grpSpPr>
          <a:xfrm>
            <a:off x="3447427" y="4299576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0DD3DCC-D843-F653-CD34-1AB71ADF461E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97724E1-5013-C7D5-F166-6E10024E899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0x6161616161616161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BC7AD10-8B6E-BA3A-BF4D-1F2B59DBA9B7}"/>
              </a:ext>
            </a:extLst>
          </p:cNvPr>
          <p:cNvGrpSpPr/>
          <p:nvPr/>
        </p:nvGrpSpPr>
        <p:grpSpPr>
          <a:xfrm>
            <a:off x="3447427" y="5514132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16F821B-CF98-37A2-ECB5-7547A4BBAE2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755ED32B-ECD7-22CD-EF49-7B3AC98B3679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0x6161616261616161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534009-23B1-F7FC-ABF3-AF07A7493D46}"/>
              </a:ext>
            </a:extLst>
          </p:cNvPr>
          <p:cNvGrpSpPr/>
          <p:nvPr/>
        </p:nvGrpSpPr>
        <p:grpSpPr>
          <a:xfrm>
            <a:off x="3447427" y="2793120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BEB025-F8B4-985B-C696-26BE2C05A24A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C227BE5-9C3B-3EF8-6ECD-F6E8B54C1A37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0x0000000000400a13</a:t>
              </a:r>
            </a:p>
            <a:p>
              <a:pPr algn="ctr"/>
              <a:r>
                <a:rPr lang="en-US" altLang="zh-CN" dirty="0"/>
                <a:t>// return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(pop </a:t>
              </a:r>
              <a:r>
                <a:rPr lang="en-US" altLang="zh-CN" dirty="0" err="1"/>
                <a:t>rdi</a:t>
              </a:r>
              <a:r>
                <a:rPr lang="en-US" altLang="zh-CN" dirty="0"/>
                <a:t> ; ret)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E591F6-9FD5-BB5B-5494-D0D8117EC886}"/>
              </a:ext>
            </a:extLst>
          </p:cNvPr>
          <p:cNvGrpSpPr/>
          <p:nvPr/>
        </p:nvGrpSpPr>
        <p:grpSpPr>
          <a:xfrm>
            <a:off x="3447427" y="2040083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A174BC-7B23-897C-05C4-59A36F56A02F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4E69FD-53DE-8D41-D613-AAC70E8DA5D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0x0000000000601018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</a:t>
              </a:r>
              <a:r>
                <a:rPr lang="en-US" altLang="zh-CN" dirty="0" err="1"/>
                <a:t>puts@got</a:t>
              </a:r>
              <a:endParaRPr lang="en-US" altLang="zh-CN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A85984-203E-A802-A7BE-24C5D76DDCCE}"/>
              </a:ext>
            </a:extLst>
          </p:cNvPr>
          <p:cNvGrpSpPr/>
          <p:nvPr/>
        </p:nvGrpSpPr>
        <p:grpSpPr>
          <a:xfrm>
            <a:off x="3447427" y="1286855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1316298-0C7A-BD01-C4DE-7DC1EADE630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4580F9-63A6-F117-526C-B8141189FBD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0xc0000000004006c0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</a:t>
              </a:r>
              <a:r>
                <a:rPr lang="en-US" altLang="zh-CN" dirty="0" err="1"/>
                <a:t>puts@plt</a:t>
              </a:r>
              <a:endParaRPr lang="en-US" altLang="zh-CN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0E8C8C-C29C-5CE7-372D-1699CADF2126}"/>
              </a:ext>
            </a:extLst>
          </p:cNvPr>
          <p:cNvGrpSpPr/>
          <p:nvPr/>
        </p:nvGrpSpPr>
        <p:grpSpPr>
          <a:xfrm>
            <a:off x="3447427" y="523495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F053E59-ADBC-C7C5-774D-7658E5C8D13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1025512-BDEE-DB09-0C1E-A182027FFF2E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0x00000000004008c4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command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FEE5E17-8979-3383-E054-4370C171EBC2}"/>
              </a:ext>
            </a:extLst>
          </p:cNvPr>
          <p:cNvGrpSpPr/>
          <p:nvPr/>
        </p:nvGrpSpPr>
        <p:grpSpPr>
          <a:xfrm>
            <a:off x="3447427" y="61039"/>
            <a:ext cx="3090042" cy="462455"/>
            <a:chOff x="2564524" y="966952"/>
            <a:chExt cx="2280745" cy="46245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04E975-0D77-1E44-AC92-D20A7982EFC0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861231-A4F0-4BEA-689E-AF79DC33D609}"/>
                </a:ext>
              </a:extLst>
            </p:cNvPr>
            <p:cNvSpPr txBox="1"/>
            <p:nvPr/>
          </p:nvSpPr>
          <p:spPr>
            <a:xfrm>
              <a:off x="2564524" y="1013513"/>
              <a:ext cx="228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2DC5BE-4E05-0849-11E1-478D3A5C43E6}"/>
              </a:ext>
            </a:extLst>
          </p:cNvPr>
          <p:cNvGrpSpPr/>
          <p:nvPr/>
        </p:nvGrpSpPr>
        <p:grpSpPr>
          <a:xfrm>
            <a:off x="6537469" y="1484972"/>
            <a:ext cx="1095232" cy="369332"/>
            <a:chOff x="5673440" y="-175982"/>
            <a:chExt cx="109523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129A50-AF00-BBC2-5E2F-7C252D7981D8}"/>
                </a:ext>
              </a:extLst>
            </p:cNvPr>
            <p:cNvSpPr txBox="1"/>
            <p:nvPr/>
          </p:nvSpPr>
          <p:spPr>
            <a:xfrm>
              <a:off x="6166691" y="-175982"/>
              <a:ext cx="60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rsp</a:t>
              </a:r>
              <a:endParaRPr lang="en-US" altLang="zh-CN" b="1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B766F0E-54C8-655C-C03B-0BA9E9324EBB}"/>
                </a:ext>
              </a:extLst>
            </p:cNvPr>
            <p:cNvCxnSpPr>
              <a:cxnSpLocks/>
              <a:stCxn id="34" idx="1"/>
              <a:endCxn id="15" idx="3"/>
            </p:cNvCxnSpPr>
            <p:nvPr/>
          </p:nvCxnSpPr>
          <p:spPr>
            <a:xfrm flipH="1">
              <a:off x="5673440" y="8684"/>
              <a:ext cx="49325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B7710AA-813F-54E9-275B-EF347A15DBA5}"/>
              </a:ext>
            </a:extLst>
          </p:cNvPr>
          <p:cNvSpPr txBox="1"/>
          <p:nvPr/>
        </p:nvSpPr>
        <p:spPr>
          <a:xfrm>
            <a:off x="7132959" y="3565887"/>
            <a:ext cx="426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rip </a:t>
            </a:r>
            <a:r>
              <a:rPr lang="en-US" altLang="zh-CN" dirty="0"/>
              <a:t>=0x400a15</a:t>
            </a:r>
          </a:p>
          <a:p>
            <a:r>
              <a:rPr lang="en-US" altLang="zh-CN" b="1" dirty="0" err="1"/>
              <a:t>rbp</a:t>
            </a:r>
            <a:r>
              <a:rPr lang="en-US" altLang="zh-CN" dirty="0"/>
              <a:t>=0x6161616161616161</a:t>
            </a:r>
          </a:p>
          <a:p>
            <a:r>
              <a:rPr lang="en-US" altLang="zh-CN" b="1" dirty="0" err="1"/>
              <a:t>rdi</a:t>
            </a:r>
            <a:r>
              <a:rPr lang="en-US" altLang="zh-CN" b="1" dirty="0"/>
              <a:t> </a:t>
            </a:r>
            <a:r>
              <a:rPr lang="en-US" altLang="zh-CN" dirty="0"/>
              <a:t>=0x601018 // </a:t>
            </a:r>
            <a:r>
              <a:rPr lang="en-US" altLang="zh-CN" dirty="0" err="1"/>
              <a:t>puts@got</a:t>
            </a:r>
            <a:endParaRPr lang="en-US" altLang="zh-CN" b="1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5B7849D-2AC2-5588-8E15-3FB069F527D9}"/>
              </a:ext>
            </a:extLst>
          </p:cNvPr>
          <p:cNvGrpSpPr/>
          <p:nvPr/>
        </p:nvGrpSpPr>
        <p:grpSpPr>
          <a:xfrm>
            <a:off x="7234559" y="2596201"/>
            <a:ext cx="3113401" cy="818054"/>
            <a:chOff x="8251478" y="1682663"/>
            <a:chExt cx="3113401" cy="81805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8DCA83E-2AF9-CAF3-3DB9-8FB2C9F5D0CB}"/>
                </a:ext>
              </a:extLst>
            </p:cNvPr>
            <p:cNvGrpSpPr/>
            <p:nvPr/>
          </p:nvGrpSpPr>
          <p:grpSpPr>
            <a:xfrm>
              <a:off x="8253500" y="2038262"/>
              <a:ext cx="3090042" cy="462455"/>
              <a:chOff x="2564524" y="966952"/>
              <a:chExt cx="2280745" cy="462455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02E63CA-A3DC-7590-A687-07538B2611E3}"/>
                  </a:ext>
                </a:extLst>
              </p:cNvPr>
              <p:cNvSpPr/>
              <p:nvPr/>
            </p:nvSpPr>
            <p:spPr>
              <a:xfrm>
                <a:off x="2564524" y="966952"/>
                <a:ext cx="2280745" cy="46245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7B5A912-2D44-315D-3767-F32768DB4215}"/>
                  </a:ext>
                </a:extLst>
              </p:cNvPr>
              <p:cNvSpPr txBox="1"/>
              <p:nvPr/>
            </p:nvSpPr>
            <p:spPr>
              <a:xfrm>
                <a:off x="2580273" y="1013513"/>
                <a:ext cx="226499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pop </a:t>
                </a:r>
                <a:r>
                  <a:rPr lang="en-US" altLang="zh-CN" dirty="0" err="1"/>
                  <a:t>rdi</a:t>
                </a:r>
                <a:r>
                  <a:rPr lang="en-US" altLang="zh-CN" dirty="0"/>
                  <a:t>; </a:t>
                </a:r>
                <a:r>
                  <a:rPr lang="en-US" altLang="zh-CN" b="1" dirty="0"/>
                  <a:t>ret</a:t>
                </a:r>
                <a:endParaRPr lang="zh-CN" altLang="en-US" b="1" dirty="0"/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AF97E5E-0B3C-B5BE-7D90-61D7F83481B2}"/>
                </a:ext>
              </a:extLst>
            </p:cNvPr>
            <p:cNvSpPr txBox="1"/>
            <p:nvPr/>
          </p:nvSpPr>
          <p:spPr>
            <a:xfrm>
              <a:off x="8251478" y="1682663"/>
              <a:ext cx="3113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Addr</a:t>
              </a:r>
              <a:r>
                <a:rPr lang="en-US" altLang="zh-CN" dirty="0"/>
                <a:t>: 0x400a13</a:t>
              </a:r>
              <a:endParaRPr lang="zh-CN" altLang="en-US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DFEB6F9-62AD-75E5-90C6-D3FD8BF9F940}"/>
              </a:ext>
            </a:extLst>
          </p:cNvPr>
          <p:cNvSpPr txBox="1"/>
          <p:nvPr/>
        </p:nvSpPr>
        <p:spPr>
          <a:xfrm>
            <a:off x="7132959" y="61455"/>
            <a:ext cx="2813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Executing instruction: </a:t>
            </a:r>
            <a:r>
              <a:rPr lang="en-US" altLang="zh-CN" b="1" dirty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12214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25C75CF-61F9-4E70-4086-4EB3CDC72A29}"/>
              </a:ext>
            </a:extLst>
          </p:cNvPr>
          <p:cNvSpPr txBox="1"/>
          <p:nvPr/>
        </p:nvSpPr>
        <p:spPr>
          <a:xfrm>
            <a:off x="992866" y="168266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02DDBA-87A2-127A-85D6-7205C9A940B9}"/>
              </a:ext>
            </a:extLst>
          </p:cNvPr>
          <p:cNvSpPr txBox="1"/>
          <p:nvPr/>
        </p:nvSpPr>
        <p:spPr>
          <a:xfrm>
            <a:off x="992866" y="6387402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70C7DF-E236-2193-E365-00DE1DC679A5}"/>
              </a:ext>
            </a:extLst>
          </p:cNvPr>
          <p:cNvGrpSpPr/>
          <p:nvPr/>
        </p:nvGrpSpPr>
        <p:grpSpPr>
          <a:xfrm>
            <a:off x="3447427" y="5064208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E79EFB-6171-F3C7-4AC1-6A52662708C2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5681B1A-4908-7262-9F67-51F50CF80626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103B4C-5C35-0B2A-3BA8-3CFF9B3F90FD}"/>
              </a:ext>
            </a:extLst>
          </p:cNvPr>
          <p:cNvGrpSpPr/>
          <p:nvPr/>
        </p:nvGrpSpPr>
        <p:grpSpPr>
          <a:xfrm>
            <a:off x="3447427" y="6279699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526712-D018-8310-2265-AB91FE7F66DE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30E5683-EE33-0610-C402-3C29C4323294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293D7023-41DA-44F4-91FD-DB402A0CCE3D}"/>
              </a:ext>
            </a:extLst>
          </p:cNvPr>
          <p:cNvSpPr txBox="1"/>
          <p:nvPr/>
        </p:nvSpPr>
        <p:spPr>
          <a:xfrm>
            <a:off x="434318" y="854619"/>
            <a:ext cx="247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(Little Endian, 8 bytes shown in each cell)</a:t>
            </a:r>
            <a:endParaRPr lang="zh-CN" altLang="en-US" b="1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516586F-ABCE-D6A8-678B-C4E6D79F03F8}"/>
              </a:ext>
            </a:extLst>
          </p:cNvPr>
          <p:cNvGrpSpPr/>
          <p:nvPr/>
        </p:nvGrpSpPr>
        <p:grpSpPr>
          <a:xfrm>
            <a:off x="6537469" y="4299577"/>
            <a:ext cx="2189971" cy="1980122"/>
            <a:chOff x="6096000" y="1153736"/>
            <a:chExt cx="2189971" cy="920233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92897F6-A3BA-B656-7793-16F2801E4EFD}"/>
                </a:ext>
              </a:extLst>
            </p:cNvPr>
            <p:cNvSpPr txBox="1"/>
            <p:nvPr/>
          </p:nvSpPr>
          <p:spPr>
            <a:xfrm>
              <a:off x="6589251" y="1528031"/>
              <a:ext cx="1696720" cy="17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Buf</a:t>
              </a:r>
              <a:r>
                <a:rPr lang="en-US" altLang="zh-CN" dirty="0"/>
                <a:t> (112 bytes)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E72BE2D-7741-9566-75E7-BF0DF9700585}"/>
                </a:ext>
              </a:extLst>
            </p:cNvPr>
            <p:cNvCxnSpPr>
              <a:cxnSpLocks/>
              <a:stCxn id="81" idx="1"/>
              <a:endCxn id="83" idx="1"/>
            </p:cNvCxnSpPr>
            <p:nvPr/>
          </p:nvCxnSpPr>
          <p:spPr>
            <a:xfrm flipH="1">
              <a:off x="6294120" y="1613853"/>
              <a:ext cx="2951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右大括号 82">
              <a:extLst>
                <a:ext uri="{FF2B5EF4-FFF2-40B4-BE49-F238E27FC236}">
                  <a16:creationId xmlns:a16="http://schemas.microsoft.com/office/drawing/2014/main" id="{A4D91646-A729-6389-0D3A-8240CCB41CF3}"/>
                </a:ext>
              </a:extLst>
            </p:cNvPr>
            <p:cNvSpPr/>
            <p:nvPr/>
          </p:nvSpPr>
          <p:spPr>
            <a:xfrm>
              <a:off x="6096000" y="1153736"/>
              <a:ext cx="198120" cy="920233"/>
            </a:xfrm>
            <a:prstGeom prst="rightBrace">
              <a:avLst>
                <a:gd name="adj1" fmla="val 6602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E967C0F7-7F88-9B84-AF33-940477BB58CE}"/>
              </a:ext>
            </a:extLst>
          </p:cNvPr>
          <p:cNvSpPr/>
          <p:nvPr/>
        </p:nvSpPr>
        <p:spPr>
          <a:xfrm rot="10800000">
            <a:off x="3234417" y="523495"/>
            <a:ext cx="198120" cy="3776081"/>
          </a:xfrm>
          <a:prstGeom prst="rightBrace">
            <a:avLst>
              <a:gd name="adj1" fmla="val 6602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355E1D7-21C8-E68E-C180-650D92AB96FD}"/>
              </a:ext>
            </a:extLst>
          </p:cNvPr>
          <p:cNvCxnSpPr>
            <a:cxnSpLocks/>
            <a:stCxn id="95" idx="3"/>
            <a:endCxn id="85" idx="1"/>
          </p:cNvCxnSpPr>
          <p:nvPr/>
        </p:nvCxnSpPr>
        <p:spPr>
          <a:xfrm>
            <a:off x="3024866" y="2411535"/>
            <a:ext cx="2095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29E62507-B24F-50CC-482B-86E8A50D7D41}"/>
              </a:ext>
            </a:extLst>
          </p:cNvPr>
          <p:cNvSpPr txBox="1"/>
          <p:nvPr/>
        </p:nvSpPr>
        <p:spPr>
          <a:xfrm>
            <a:off x="1241786" y="2226869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overflowed part</a:t>
            </a:r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67887615-4167-42C4-F551-F7DA684882D7}"/>
              </a:ext>
            </a:extLst>
          </p:cNvPr>
          <p:cNvGrpSpPr/>
          <p:nvPr/>
        </p:nvGrpSpPr>
        <p:grpSpPr>
          <a:xfrm>
            <a:off x="3447427" y="3535407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E3E5030-F855-0B12-7FE2-FA3145C618B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10129B1-4C5D-F5A3-7B47-3E354FED4723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0x6161616161616161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F48618E-03C6-E544-C958-FE7A1E45B963}"/>
              </a:ext>
            </a:extLst>
          </p:cNvPr>
          <p:cNvGrpSpPr/>
          <p:nvPr/>
        </p:nvGrpSpPr>
        <p:grpSpPr>
          <a:xfrm>
            <a:off x="3447427" y="4299576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0DD3DCC-D843-F653-CD34-1AB71ADF461E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97724E1-5013-C7D5-F166-6E10024E899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0x6161616161616161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BC7AD10-8B6E-BA3A-BF4D-1F2B59DBA9B7}"/>
              </a:ext>
            </a:extLst>
          </p:cNvPr>
          <p:cNvGrpSpPr/>
          <p:nvPr/>
        </p:nvGrpSpPr>
        <p:grpSpPr>
          <a:xfrm>
            <a:off x="3447427" y="5514132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16F821B-CF98-37A2-ECB5-7547A4BBAE2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755ED32B-ECD7-22CD-EF49-7B3AC98B3679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0x6161616261616161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534009-23B1-F7FC-ABF3-AF07A7493D46}"/>
              </a:ext>
            </a:extLst>
          </p:cNvPr>
          <p:cNvGrpSpPr/>
          <p:nvPr/>
        </p:nvGrpSpPr>
        <p:grpSpPr>
          <a:xfrm>
            <a:off x="3447427" y="2793120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BEB025-F8B4-985B-C696-26BE2C05A24A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C227BE5-9C3B-3EF8-6ECD-F6E8B54C1A37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0x0000000000400a13</a:t>
              </a:r>
            </a:p>
            <a:p>
              <a:pPr algn="ctr"/>
              <a:r>
                <a:rPr lang="en-US" altLang="zh-CN" dirty="0"/>
                <a:t>// return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(pop </a:t>
              </a:r>
              <a:r>
                <a:rPr lang="en-US" altLang="zh-CN" dirty="0" err="1"/>
                <a:t>rdi</a:t>
              </a:r>
              <a:r>
                <a:rPr lang="en-US" altLang="zh-CN" dirty="0"/>
                <a:t> ; ret)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E591F6-9FD5-BB5B-5494-D0D8117EC886}"/>
              </a:ext>
            </a:extLst>
          </p:cNvPr>
          <p:cNvGrpSpPr/>
          <p:nvPr/>
        </p:nvGrpSpPr>
        <p:grpSpPr>
          <a:xfrm>
            <a:off x="3447427" y="2040083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A174BC-7B23-897C-05C4-59A36F56A02F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4E69FD-53DE-8D41-D613-AAC70E8DA5D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0x0000000000601018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</a:t>
              </a:r>
              <a:r>
                <a:rPr lang="en-US" altLang="zh-CN" dirty="0" err="1"/>
                <a:t>puts@got</a:t>
              </a:r>
              <a:endParaRPr lang="en-US" altLang="zh-CN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A85984-203E-A802-A7BE-24C5D76DDCCE}"/>
              </a:ext>
            </a:extLst>
          </p:cNvPr>
          <p:cNvGrpSpPr/>
          <p:nvPr/>
        </p:nvGrpSpPr>
        <p:grpSpPr>
          <a:xfrm>
            <a:off x="3447427" y="1286855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1316298-0C7A-BD01-C4DE-7DC1EADE630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4580F9-63A6-F117-526C-B8141189FBD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0xc0000000004006c0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</a:t>
              </a:r>
              <a:r>
                <a:rPr lang="en-US" altLang="zh-CN" dirty="0" err="1"/>
                <a:t>puts@plt</a:t>
              </a:r>
              <a:endParaRPr lang="en-US" altLang="zh-CN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0E8C8C-C29C-5CE7-372D-1699CADF2126}"/>
              </a:ext>
            </a:extLst>
          </p:cNvPr>
          <p:cNvGrpSpPr/>
          <p:nvPr/>
        </p:nvGrpSpPr>
        <p:grpSpPr>
          <a:xfrm>
            <a:off x="3447427" y="523495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F053E59-ADBC-C7C5-774D-7658E5C8D13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1025512-BDEE-DB09-0C1E-A182027FFF2E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0x00000000004008c4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command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FEE5E17-8979-3383-E054-4370C171EBC2}"/>
              </a:ext>
            </a:extLst>
          </p:cNvPr>
          <p:cNvGrpSpPr/>
          <p:nvPr/>
        </p:nvGrpSpPr>
        <p:grpSpPr>
          <a:xfrm>
            <a:off x="3447427" y="61039"/>
            <a:ext cx="3090042" cy="462455"/>
            <a:chOff x="2564524" y="966952"/>
            <a:chExt cx="2280745" cy="46245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04E975-0D77-1E44-AC92-D20A7982EFC0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861231-A4F0-4BEA-689E-AF79DC33D609}"/>
                </a:ext>
              </a:extLst>
            </p:cNvPr>
            <p:cNvSpPr txBox="1"/>
            <p:nvPr/>
          </p:nvSpPr>
          <p:spPr>
            <a:xfrm>
              <a:off x="2564524" y="1013513"/>
              <a:ext cx="228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2DC5BE-4E05-0849-11E1-478D3A5C43E6}"/>
              </a:ext>
            </a:extLst>
          </p:cNvPr>
          <p:cNvGrpSpPr/>
          <p:nvPr/>
        </p:nvGrpSpPr>
        <p:grpSpPr>
          <a:xfrm>
            <a:off x="6537469" y="721613"/>
            <a:ext cx="1095232" cy="369332"/>
            <a:chOff x="5673440" y="-939341"/>
            <a:chExt cx="109523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129A50-AF00-BBC2-5E2F-7C252D7981D8}"/>
                </a:ext>
              </a:extLst>
            </p:cNvPr>
            <p:cNvSpPr txBox="1"/>
            <p:nvPr/>
          </p:nvSpPr>
          <p:spPr>
            <a:xfrm>
              <a:off x="6166691" y="-939341"/>
              <a:ext cx="60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rsp</a:t>
              </a:r>
              <a:endParaRPr lang="en-US" altLang="zh-CN" b="1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B766F0E-54C8-655C-C03B-0BA9E9324EBB}"/>
                </a:ext>
              </a:extLst>
            </p:cNvPr>
            <p:cNvCxnSpPr>
              <a:cxnSpLocks/>
              <a:stCxn id="34" idx="1"/>
              <a:endCxn id="21" idx="3"/>
            </p:cNvCxnSpPr>
            <p:nvPr/>
          </p:nvCxnSpPr>
          <p:spPr>
            <a:xfrm flipH="1">
              <a:off x="5673440" y="-754675"/>
              <a:ext cx="4932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B7710AA-813F-54E9-275B-EF347A15DBA5}"/>
              </a:ext>
            </a:extLst>
          </p:cNvPr>
          <p:cNvSpPr txBox="1"/>
          <p:nvPr/>
        </p:nvSpPr>
        <p:spPr>
          <a:xfrm>
            <a:off x="7132959" y="3565887"/>
            <a:ext cx="426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rip </a:t>
            </a:r>
            <a:r>
              <a:rPr lang="en-US" altLang="zh-CN" dirty="0"/>
              <a:t>=0x4006c0</a:t>
            </a:r>
          </a:p>
          <a:p>
            <a:r>
              <a:rPr lang="en-US" altLang="zh-CN" b="1" dirty="0" err="1"/>
              <a:t>rbp</a:t>
            </a:r>
            <a:r>
              <a:rPr lang="en-US" altLang="zh-CN" dirty="0"/>
              <a:t>=0x6161616161616161</a:t>
            </a:r>
          </a:p>
          <a:p>
            <a:r>
              <a:rPr lang="en-US" altLang="zh-CN" b="1" dirty="0" err="1"/>
              <a:t>rdi</a:t>
            </a:r>
            <a:r>
              <a:rPr lang="en-US" altLang="zh-CN" b="1" dirty="0"/>
              <a:t> </a:t>
            </a:r>
            <a:r>
              <a:rPr lang="en-US" altLang="zh-CN" dirty="0"/>
              <a:t>=0x601018 // </a:t>
            </a:r>
            <a:r>
              <a:rPr lang="en-US" altLang="zh-CN" dirty="0" err="1"/>
              <a:t>puts@got</a:t>
            </a:r>
            <a:endParaRPr lang="en-US" altLang="zh-CN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FEB6F9-62AD-75E5-90C6-D3FD8BF9F940}"/>
              </a:ext>
            </a:extLst>
          </p:cNvPr>
          <p:cNvSpPr txBox="1"/>
          <p:nvPr/>
        </p:nvSpPr>
        <p:spPr>
          <a:xfrm>
            <a:off x="7132959" y="61455"/>
            <a:ext cx="281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Executing instruction: </a:t>
            </a:r>
            <a:r>
              <a:rPr lang="en-US" altLang="zh-CN" b="1" dirty="0"/>
              <a:t>puts(</a:t>
            </a:r>
            <a:r>
              <a:rPr lang="en-US" altLang="zh-CN" b="1" dirty="0" err="1"/>
              <a:t>puts@got</a:t>
            </a:r>
            <a:r>
              <a:rPr lang="en-US" altLang="zh-C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25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25C75CF-61F9-4E70-4086-4EB3CDC72A29}"/>
              </a:ext>
            </a:extLst>
          </p:cNvPr>
          <p:cNvSpPr txBox="1"/>
          <p:nvPr/>
        </p:nvSpPr>
        <p:spPr>
          <a:xfrm>
            <a:off x="992866" y="1682663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02DDBA-87A2-127A-85D6-7205C9A940B9}"/>
              </a:ext>
            </a:extLst>
          </p:cNvPr>
          <p:cNvSpPr txBox="1"/>
          <p:nvPr/>
        </p:nvSpPr>
        <p:spPr>
          <a:xfrm>
            <a:off x="992866" y="6387402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70C7DF-E236-2193-E365-00DE1DC679A5}"/>
              </a:ext>
            </a:extLst>
          </p:cNvPr>
          <p:cNvGrpSpPr/>
          <p:nvPr/>
        </p:nvGrpSpPr>
        <p:grpSpPr>
          <a:xfrm>
            <a:off x="3447427" y="5064208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E79EFB-6171-F3C7-4AC1-6A52662708C2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5681B1A-4908-7262-9F67-51F50CF80626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E103B4C-5C35-0B2A-3BA8-3CFF9B3F90FD}"/>
              </a:ext>
            </a:extLst>
          </p:cNvPr>
          <p:cNvGrpSpPr/>
          <p:nvPr/>
        </p:nvGrpSpPr>
        <p:grpSpPr>
          <a:xfrm>
            <a:off x="3447427" y="6279699"/>
            <a:ext cx="3090042" cy="462455"/>
            <a:chOff x="2564524" y="966952"/>
            <a:chExt cx="2280745" cy="46245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526712-D018-8310-2265-AB91FE7F66DE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30E5683-EE33-0610-C402-3C29C4323294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293D7023-41DA-44F4-91FD-DB402A0CCE3D}"/>
              </a:ext>
            </a:extLst>
          </p:cNvPr>
          <p:cNvSpPr txBox="1"/>
          <p:nvPr/>
        </p:nvSpPr>
        <p:spPr>
          <a:xfrm>
            <a:off x="434318" y="854619"/>
            <a:ext cx="247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(Little Endian, 8 bytes shown in each cell)</a:t>
            </a:r>
            <a:endParaRPr lang="zh-CN" altLang="en-US" b="1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516586F-ABCE-D6A8-678B-C4E6D79F03F8}"/>
              </a:ext>
            </a:extLst>
          </p:cNvPr>
          <p:cNvGrpSpPr/>
          <p:nvPr/>
        </p:nvGrpSpPr>
        <p:grpSpPr>
          <a:xfrm>
            <a:off x="6537469" y="4299577"/>
            <a:ext cx="2189971" cy="1980122"/>
            <a:chOff x="6096000" y="1153736"/>
            <a:chExt cx="2189971" cy="920233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92897F6-A3BA-B656-7793-16F2801E4EFD}"/>
                </a:ext>
              </a:extLst>
            </p:cNvPr>
            <p:cNvSpPr txBox="1"/>
            <p:nvPr/>
          </p:nvSpPr>
          <p:spPr>
            <a:xfrm>
              <a:off x="6589251" y="1528031"/>
              <a:ext cx="1696720" cy="17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Buf</a:t>
              </a:r>
              <a:r>
                <a:rPr lang="en-US" altLang="zh-CN" dirty="0"/>
                <a:t> (112 bytes)</a:t>
              </a: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E72BE2D-7741-9566-75E7-BF0DF9700585}"/>
                </a:ext>
              </a:extLst>
            </p:cNvPr>
            <p:cNvCxnSpPr>
              <a:cxnSpLocks/>
              <a:stCxn id="81" idx="1"/>
              <a:endCxn id="83" idx="1"/>
            </p:cNvCxnSpPr>
            <p:nvPr/>
          </p:nvCxnSpPr>
          <p:spPr>
            <a:xfrm flipH="1">
              <a:off x="6294120" y="1613853"/>
              <a:ext cx="2951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右大括号 82">
              <a:extLst>
                <a:ext uri="{FF2B5EF4-FFF2-40B4-BE49-F238E27FC236}">
                  <a16:creationId xmlns:a16="http://schemas.microsoft.com/office/drawing/2014/main" id="{A4D91646-A729-6389-0D3A-8240CCB41CF3}"/>
                </a:ext>
              </a:extLst>
            </p:cNvPr>
            <p:cNvSpPr/>
            <p:nvPr/>
          </p:nvSpPr>
          <p:spPr>
            <a:xfrm>
              <a:off x="6096000" y="1153736"/>
              <a:ext cx="198120" cy="920233"/>
            </a:xfrm>
            <a:prstGeom prst="rightBrace">
              <a:avLst>
                <a:gd name="adj1" fmla="val 6602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E967C0F7-7F88-9B84-AF33-940477BB58CE}"/>
              </a:ext>
            </a:extLst>
          </p:cNvPr>
          <p:cNvSpPr/>
          <p:nvPr/>
        </p:nvSpPr>
        <p:spPr>
          <a:xfrm rot="10800000">
            <a:off x="3234417" y="523495"/>
            <a:ext cx="198120" cy="3776081"/>
          </a:xfrm>
          <a:prstGeom prst="rightBrace">
            <a:avLst>
              <a:gd name="adj1" fmla="val 6602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355E1D7-21C8-E68E-C180-650D92AB96FD}"/>
              </a:ext>
            </a:extLst>
          </p:cNvPr>
          <p:cNvCxnSpPr>
            <a:cxnSpLocks/>
            <a:stCxn id="95" idx="3"/>
            <a:endCxn id="85" idx="1"/>
          </p:cNvCxnSpPr>
          <p:nvPr/>
        </p:nvCxnSpPr>
        <p:spPr>
          <a:xfrm>
            <a:off x="3024866" y="2411535"/>
            <a:ext cx="2095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29E62507-B24F-50CC-482B-86E8A50D7D41}"/>
              </a:ext>
            </a:extLst>
          </p:cNvPr>
          <p:cNvSpPr txBox="1"/>
          <p:nvPr/>
        </p:nvSpPr>
        <p:spPr>
          <a:xfrm>
            <a:off x="1241786" y="2226869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overflowed part</a:t>
            </a:r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67887615-4167-42C4-F551-F7DA684882D7}"/>
              </a:ext>
            </a:extLst>
          </p:cNvPr>
          <p:cNvGrpSpPr/>
          <p:nvPr/>
        </p:nvGrpSpPr>
        <p:grpSpPr>
          <a:xfrm>
            <a:off x="3447427" y="3535407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E3E5030-F855-0B12-7FE2-FA3145C618B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10129B1-4C5D-F5A3-7B47-3E354FED4723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0x6161616161616161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F48618E-03C6-E544-C958-FE7A1E45B963}"/>
              </a:ext>
            </a:extLst>
          </p:cNvPr>
          <p:cNvGrpSpPr/>
          <p:nvPr/>
        </p:nvGrpSpPr>
        <p:grpSpPr>
          <a:xfrm>
            <a:off x="3447427" y="4299576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0DD3DCC-D843-F653-CD34-1AB71ADF461E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97724E1-5013-C7D5-F166-6E10024E899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0x6161616161616161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BC7AD10-8B6E-BA3A-BF4D-1F2B59DBA9B7}"/>
              </a:ext>
            </a:extLst>
          </p:cNvPr>
          <p:cNvGrpSpPr/>
          <p:nvPr/>
        </p:nvGrpSpPr>
        <p:grpSpPr>
          <a:xfrm>
            <a:off x="3447427" y="5514132"/>
            <a:ext cx="3090042" cy="765567"/>
            <a:chOff x="2564524" y="966952"/>
            <a:chExt cx="2280745" cy="76556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16F821B-CF98-37A2-ECB5-7547A4BBAE2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755ED32B-ECD7-22CD-EF49-7B3AC98B3679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0x6161616261616161</a:t>
              </a:r>
            </a:p>
            <a:p>
              <a:pPr algn="ctr"/>
              <a:r>
                <a:rPr lang="en-US" altLang="zh-CN" dirty="0"/>
                <a:t>// ‘</a:t>
              </a:r>
              <a:r>
                <a:rPr lang="en-US" altLang="zh-CN" dirty="0" err="1"/>
                <a:t>aaaaaaaa</a:t>
              </a:r>
              <a:r>
                <a:rPr lang="en-US" altLang="zh-CN" dirty="0"/>
                <a:t>’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534009-23B1-F7FC-ABF3-AF07A7493D46}"/>
              </a:ext>
            </a:extLst>
          </p:cNvPr>
          <p:cNvGrpSpPr/>
          <p:nvPr/>
        </p:nvGrpSpPr>
        <p:grpSpPr>
          <a:xfrm>
            <a:off x="3447427" y="2793120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BEB025-F8B4-985B-C696-26BE2C05A24A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C227BE5-9C3B-3EF8-6ECD-F6E8B54C1A37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0x0000000000400a13</a:t>
              </a:r>
            </a:p>
            <a:p>
              <a:pPr algn="ctr"/>
              <a:r>
                <a:rPr lang="en-US" altLang="zh-CN" dirty="0"/>
                <a:t>// return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(pop </a:t>
              </a:r>
              <a:r>
                <a:rPr lang="en-US" altLang="zh-CN" dirty="0" err="1"/>
                <a:t>rdi</a:t>
              </a:r>
              <a:r>
                <a:rPr lang="en-US" altLang="zh-CN" dirty="0"/>
                <a:t> ; ret)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E591F6-9FD5-BB5B-5494-D0D8117EC886}"/>
              </a:ext>
            </a:extLst>
          </p:cNvPr>
          <p:cNvGrpSpPr/>
          <p:nvPr/>
        </p:nvGrpSpPr>
        <p:grpSpPr>
          <a:xfrm>
            <a:off x="3447427" y="2040083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A174BC-7B23-897C-05C4-59A36F56A02F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4E69FD-53DE-8D41-D613-AAC70E8DA5D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0x0000000000601018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</a:t>
              </a:r>
              <a:r>
                <a:rPr lang="en-US" altLang="zh-CN" dirty="0" err="1"/>
                <a:t>puts@got</a:t>
              </a:r>
              <a:endParaRPr lang="en-US" altLang="zh-CN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A85984-203E-A802-A7BE-24C5D76DDCCE}"/>
              </a:ext>
            </a:extLst>
          </p:cNvPr>
          <p:cNvGrpSpPr/>
          <p:nvPr/>
        </p:nvGrpSpPr>
        <p:grpSpPr>
          <a:xfrm>
            <a:off x="3447427" y="1286855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1316298-0C7A-BD01-C4DE-7DC1EADE630C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4580F9-63A6-F117-526C-B8141189FBD2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0xc0000000004006c0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</a:t>
              </a:r>
              <a:r>
                <a:rPr lang="en-US" altLang="zh-CN" dirty="0" err="1"/>
                <a:t>puts@plt</a:t>
              </a:r>
              <a:endParaRPr lang="en-US" altLang="zh-CN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0E8C8C-C29C-5CE7-372D-1699CADF2126}"/>
              </a:ext>
            </a:extLst>
          </p:cNvPr>
          <p:cNvGrpSpPr/>
          <p:nvPr/>
        </p:nvGrpSpPr>
        <p:grpSpPr>
          <a:xfrm>
            <a:off x="3447427" y="523495"/>
            <a:ext cx="3090042" cy="765567"/>
            <a:chOff x="2564524" y="966952"/>
            <a:chExt cx="2280745" cy="76556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F053E59-ADBC-C7C5-774D-7658E5C8D131}"/>
                </a:ext>
              </a:extLst>
            </p:cNvPr>
            <p:cNvSpPr/>
            <p:nvPr/>
          </p:nvSpPr>
          <p:spPr>
            <a:xfrm>
              <a:off x="2564524" y="966952"/>
              <a:ext cx="2280745" cy="7655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1025512-BDEE-DB09-0C1E-A182027FFF2E}"/>
                </a:ext>
              </a:extLst>
            </p:cNvPr>
            <p:cNvSpPr txBox="1"/>
            <p:nvPr/>
          </p:nvSpPr>
          <p:spPr>
            <a:xfrm>
              <a:off x="2625163" y="1013513"/>
              <a:ext cx="21484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0x00000000004008c4</a:t>
              </a:r>
            </a:p>
            <a:p>
              <a:pPr algn="ctr"/>
              <a:r>
                <a:rPr lang="en-US" altLang="zh-CN" dirty="0"/>
                <a:t>// </a:t>
              </a:r>
              <a:r>
                <a:rPr lang="en-US" altLang="zh-CN" dirty="0" err="1"/>
                <a:t>addr</a:t>
              </a:r>
              <a:r>
                <a:rPr lang="en-US" altLang="zh-CN" dirty="0"/>
                <a:t> of command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FEE5E17-8979-3383-E054-4370C171EBC2}"/>
              </a:ext>
            </a:extLst>
          </p:cNvPr>
          <p:cNvGrpSpPr/>
          <p:nvPr/>
        </p:nvGrpSpPr>
        <p:grpSpPr>
          <a:xfrm>
            <a:off x="3447427" y="61039"/>
            <a:ext cx="3090042" cy="462455"/>
            <a:chOff x="2564524" y="966952"/>
            <a:chExt cx="2280745" cy="46245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04E975-0D77-1E44-AC92-D20A7982EFC0}"/>
                </a:ext>
              </a:extLst>
            </p:cNvPr>
            <p:cNvSpPr/>
            <p:nvPr/>
          </p:nvSpPr>
          <p:spPr>
            <a:xfrm>
              <a:off x="2564524" y="966952"/>
              <a:ext cx="2280745" cy="4624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861231-A4F0-4BEA-689E-AF79DC33D609}"/>
                </a:ext>
              </a:extLst>
            </p:cNvPr>
            <p:cNvSpPr txBox="1"/>
            <p:nvPr/>
          </p:nvSpPr>
          <p:spPr>
            <a:xfrm>
              <a:off x="2564524" y="1013513"/>
              <a:ext cx="228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2DC5BE-4E05-0849-11E1-478D3A5C43E6}"/>
              </a:ext>
            </a:extLst>
          </p:cNvPr>
          <p:cNvGrpSpPr/>
          <p:nvPr/>
        </p:nvGrpSpPr>
        <p:grpSpPr>
          <a:xfrm>
            <a:off x="6537469" y="107600"/>
            <a:ext cx="1095232" cy="369332"/>
            <a:chOff x="5673440" y="-1553354"/>
            <a:chExt cx="109523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129A50-AF00-BBC2-5E2F-7C252D7981D8}"/>
                </a:ext>
              </a:extLst>
            </p:cNvPr>
            <p:cNvSpPr txBox="1"/>
            <p:nvPr/>
          </p:nvSpPr>
          <p:spPr>
            <a:xfrm>
              <a:off x="6166691" y="-1553354"/>
              <a:ext cx="60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rsp</a:t>
              </a:r>
              <a:endParaRPr lang="en-US" altLang="zh-CN" b="1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B766F0E-54C8-655C-C03B-0BA9E9324EBB}"/>
                </a:ext>
              </a:extLst>
            </p:cNvPr>
            <p:cNvCxnSpPr>
              <a:cxnSpLocks/>
              <a:stCxn id="34" idx="1"/>
              <a:endCxn id="32" idx="3"/>
            </p:cNvCxnSpPr>
            <p:nvPr/>
          </p:nvCxnSpPr>
          <p:spPr>
            <a:xfrm flipH="1">
              <a:off x="5673440" y="-1368688"/>
              <a:ext cx="4932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B7710AA-813F-54E9-275B-EF347A15DBA5}"/>
              </a:ext>
            </a:extLst>
          </p:cNvPr>
          <p:cNvSpPr txBox="1"/>
          <p:nvPr/>
        </p:nvSpPr>
        <p:spPr>
          <a:xfrm>
            <a:off x="7132959" y="3565887"/>
            <a:ext cx="426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rip </a:t>
            </a:r>
            <a:r>
              <a:rPr lang="en-US" altLang="zh-CN" dirty="0"/>
              <a:t>=0x4008c4</a:t>
            </a:r>
          </a:p>
          <a:p>
            <a:r>
              <a:rPr lang="en-US" altLang="zh-CN" b="1" dirty="0" err="1"/>
              <a:t>rbp</a:t>
            </a:r>
            <a:r>
              <a:rPr lang="en-US" altLang="zh-CN" dirty="0"/>
              <a:t>=0x6161616161616161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FEB6F9-62AD-75E5-90C6-D3FD8BF9F940}"/>
              </a:ext>
            </a:extLst>
          </p:cNvPr>
          <p:cNvSpPr txBox="1"/>
          <p:nvPr/>
        </p:nvSpPr>
        <p:spPr>
          <a:xfrm>
            <a:off x="7132959" y="1519773"/>
            <a:ext cx="281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Executing instruction: </a:t>
            </a:r>
            <a:r>
              <a:rPr lang="en-US" altLang="zh-CN" b="1" dirty="0"/>
              <a:t>command()</a:t>
            </a:r>
          </a:p>
        </p:txBody>
      </p:sp>
    </p:spTree>
    <p:extLst>
      <p:ext uri="{BB962C8B-B14F-4D97-AF65-F5344CB8AC3E}">
        <p14:creationId xmlns:p14="http://schemas.microsoft.com/office/powerpoint/2010/main" val="268459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497</Words>
  <Application>Microsoft Office PowerPoint</Application>
  <PresentationFormat>宽屏</PresentationFormat>
  <Paragraphs>163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刘剑夫 王</dc:creator>
  <cp:lastModifiedBy>刘剑夫 王</cp:lastModifiedBy>
  <cp:revision>257</cp:revision>
  <dcterms:created xsi:type="dcterms:W3CDTF">2024-01-24T06:19:38Z</dcterms:created>
  <dcterms:modified xsi:type="dcterms:W3CDTF">2024-01-24T14:36:37Z</dcterms:modified>
</cp:coreProperties>
</file>