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791F-943C-4117-B8F5-49A1165E5EF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57D6-1BE2-42B6-88DD-112C3933B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6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57D6-1BE2-42B6-88DD-112C3933B1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66E2-42E6-0B47-31A2-5D9BB65B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EE020E-9159-D787-3AFD-A4A40799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59C45-57FC-03EC-FE76-395CD08A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583D9-02C4-8CD2-1C86-1BF41527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E6C34-CE47-899E-8747-0891B38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5FAB1-3587-A29D-CC3F-70C4C9B5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C669A2-A48D-73DD-561B-15BACF161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63DD2-34A8-6258-077D-6B4C1AB5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D7296-ACF7-82E0-86E0-85922C34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9FDA1-CD0F-E154-F11E-50698763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7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C93B0-E9F9-F7EA-21F2-750198242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73FB8-82A9-80AA-CA95-CE093C08C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DC75-A8BD-4739-2EB9-2D95EAC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045-D3AB-CFC7-A1B6-A2D745F0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91D25-8E67-E628-FB62-13C32551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88A9-722D-5C2F-F13B-B4248935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3308C-8D34-F866-5159-9A8A5374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4313A-79E6-E6C6-5112-20EF0C2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21EA6-AE95-92D5-C24F-4B468AD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099F5-E4E5-6C2F-E658-586F7454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858-EE21-BF22-B43B-A37C3E3F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7E6C-A20E-788D-06A0-B0B24BAD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0F3D4-DF03-1371-4D2D-C1F945E8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3FA9A-7170-D258-D435-ECEE6757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B0E1C-FA2E-336F-C206-058CE5E4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C1DB-E674-087E-CEEC-B62125C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F538D-02AA-7EF1-A8E4-356FC149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2435A-C0F4-1754-0540-1D77F48E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9BF3D-D7B9-7F85-8BFA-817D82F4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D43D8-D564-C921-F2F9-E449507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1AD84-D06F-18EB-CF63-855E66E1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F0FD-2D18-C2BE-EB12-84DA07AC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AE34B-8C8A-C21A-03A9-D6BD3C43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DD39E-9748-8822-E6C1-5FBCC645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EF5706-0E38-4DFC-C12D-E2FAE5C17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392B6-8E45-47F3-0D93-FFEB97D0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9E916C-0865-AF91-3049-6F56F8F8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B9316-1A16-C8BD-976C-64448D22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685AA-4EF1-17D1-B8A6-7C2D391A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2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F03C-4108-F9A2-2FB7-04D1CE2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4ACA36-F8CB-A543-A16D-5ED0D462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3DB8D-6960-9859-5476-87561DCF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24DFA-917C-14CA-D668-204E6EF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5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C660F-6B56-18FB-0EA3-C13F0A7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F05A2-E78B-5E8C-FEE2-BCD6895F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E98D9-03A6-6141-EADD-DE368E3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261BC-20F9-F92B-5CAB-86E42242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1CF67-C391-3C5F-78AD-BD090107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2D167-C7CE-378D-BC4B-07AB4EA0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3A91F-34F1-2CCB-72D9-CE95DF7A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B125C-FCA7-1E96-D833-4D29A304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99B29-642D-F3C9-985D-9C92054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ADB7A-44B4-B289-1791-6443818B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6CE001-7918-6346-EEA1-D5EE45CB7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4869E-234D-5E90-58A4-502B6472E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7095C-D651-6256-A170-161889A8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CA985-50C4-CB92-7260-2953F4A8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7F489-235C-7826-BD81-97317CFE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7AF74-F582-4AA0-D9BD-09AA3BD0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6CB2A-FD28-E44F-5169-CFD90422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F3F62-935F-E2D0-BF5B-916C00476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45FC-087C-41E7-8F96-EB5AF127C0E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31578-A000-BDF8-752F-176432F4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6777-77FB-4AE6-53B5-0EF50578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1F42-B7F2-4C71-B530-84748BCC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7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ctf.hkcert.org/challen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78DEB-2DEB-CEBF-5032-0BB8B79A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Hkcert</a:t>
            </a:r>
            <a:r>
              <a:rPr lang="en-US" altLang="zh-CN" dirty="0"/>
              <a:t> CTF write up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A4445-DB55-FA0E-6195-6B316F99C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WANG Liujianfu Jeff</a:t>
            </a:r>
          </a:p>
          <a:p>
            <a:pPr algn="r"/>
            <a:r>
              <a:rPr lang="en-US" altLang="zh-CN" dirty="0"/>
              <a:t>HUANG </a:t>
            </a:r>
            <a:r>
              <a:rPr lang="en-US" altLang="zh-CN" dirty="0" err="1"/>
              <a:t>Luoming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5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07B41-8733-2E41-9551-3A87A7055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455"/>
            <a:ext cx="10515600" cy="5714508"/>
          </a:xfrm>
        </p:spPr>
        <p:txBody>
          <a:bodyPr/>
          <a:lstStyle/>
          <a:p>
            <a:r>
              <a:rPr lang="en-US" altLang="zh-CN" dirty="0"/>
              <a:t>Challenges link: </a:t>
            </a:r>
            <a:r>
              <a:rPr lang="en-US" altLang="zh-CN" dirty="0">
                <a:hlinkClick r:id="rId2"/>
              </a:rPr>
              <a:t>https://platform.ctf.hkcert.org/challenges</a:t>
            </a:r>
            <a:endParaRPr lang="en-US" altLang="zh-CN" dirty="0"/>
          </a:p>
          <a:p>
            <a:r>
              <a:rPr lang="en-US" altLang="zh-CN" dirty="0"/>
              <a:t>Solved problems (by our team CUHK0x)</a:t>
            </a:r>
          </a:p>
          <a:p>
            <a:r>
              <a:rPr lang="en-US" altLang="zh-CN" dirty="0"/>
              <a:t>Web:</a:t>
            </a:r>
          </a:p>
          <a:p>
            <a:pPr lvl="1"/>
            <a:r>
              <a:rPr lang="en-US" altLang="zh-CN" dirty="0"/>
              <a:t>Baby XSS again</a:t>
            </a:r>
          </a:p>
          <a:p>
            <a:pPr lvl="1"/>
            <a:r>
              <a:rPr lang="en-US" altLang="zh-CN" dirty="0" err="1">
                <a:effectLst/>
              </a:rPr>
              <a:t>Re:Zero</a:t>
            </a:r>
            <a:r>
              <a:rPr lang="en-US" altLang="zh-CN" dirty="0">
                <a:effectLst/>
              </a:rPr>
              <a:t> </a:t>
            </a:r>
          </a:p>
          <a:p>
            <a:r>
              <a:rPr lang="en-US" altLang="zh-CN" dirty="0"/>
              <a:t>Reverse:</a:t>
            </a:r>
          </a:p>
          <a:p>
            <a:pPr lvl="1"/>
            <a:r>
              <a:rPr lang="en-US" altLang="zh-CN" dirty="0" err="1"/>
              <a:t>Gacha</a:t>
            </a:r>
            <a:r>
              <a:rPr lang="en-US" altLang="zh-CN" dirty="0"/>
              <a:t> Simulator</a:t>
            </a:r>
          </a:p>
          <a:p>
            <a:pPr lvl="1"/>
            <a:r>
              <a:rPr lang="en-US" altLang="zh-CN" dirty="0"/>
              <a:t>ISA Intrusion </a:t>
            </a:r>
          </a:p>
          <a:p>
            <a:pPr lvl="1"/>
            <a:r>
              <a:rPr lang="en-US" altLang="zh-CN" dirty="0"/>
              <a:t>The Flag Game</a:t>
            </a:r>
          </a:p>
          <a:p>
            <a:r>
              <a:rPr lang="en-US" altLang="zh-CN" dirty="0"/>
              <a:t>PWN:</a:t>
            </a:r>
          </a:p>
          <a:p>
            <a:pPr lvl="1"/>
            <a:r>
              <a:rPr lang="en-US" altLang="zh-CN" dirty="0"/>
              <a:t>ISA Jump Scare</a:t>
            </a:r>
          </a:p>
          <a:p>
            <a:pPr lvl="1"/>
            <a:r>
              <a:rPr lang="en-US" altLang="zh-CN" dirty="0"/>
              <a:t>ISA Jogger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08F8F9-EFE0-397A-7C00-F522DE9D5710}"/>
              </a:ext>
            </a:extLst>
          </p:cNvPr>
          <p:cNvSpPr txBox="1">
            <a:spLocks/>
          </p:cNvSpPr>
          <p:nvPr/>
        </p:nvSpPr>
        <p:spPr>
          <a:xfrm>
            <a:off x="5804338" y="457200"/>
            <a:ext cx="5778062" cy="571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Crypto:</a:t>
            </a:r>
          </a:p>
          <a:p>
            <a:pPr lvl="1"/>
            <a:r>
              <a:rPr lang="en-US" altLang="zh-CN" dirty="0"/>
              <a:t>Sign me a Flag (I)</a:t>
            </a:r>
          </a:p>
          <a:p>
            <a:r>
              <a:rPr lang="en-US" altLang="zh-CN" dirty="0"/>
              <a:t>MISC:</a:t>
            </a:r>
          </a:p>
          <a:p>
            <a:pPr lvl="1"/>
            <a:r>
              <a:rPr lang="en-US" altLang="zh-CN" dirty="0"/>
              <a:t>ST Code (I)</a:t>
            </a:r>
          </a:p>
          <a:p>
            <a:pPr lvl="1"/>
            <a:r>
              <a:rPr lang="en-US" altLang="zh-CN" dirty="0"/>
              <a:t>Sanity Check</a:t>
            </a:r>
          </a:p>
          <a:p>
            <a:pPr lvl="1"/>
            <a:r>
              <a:rPr lang="en-US" altLang="zh-CN" dirty="0"/>
              <a:t>Psychic AI</a:t>
            </a:r>
          </a:p>
          <a:p>
            <a:pPr lvl="1"/>
            <a:r>
              <a:rPr lang="en-US" altLang="zh-CN" dirty="0" err="1"/>
              <a:t>Hackforces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9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8964D-3917-664D-7408-AA6E5C69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PWN: ISA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5A48D-DA54-7E58-D4B4-1EB9BA00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65" y="1500505"/>
            <a:ext cx="10515600" cy="4351338"/>
          </a:xfrm>
        </p:spPr>
        <p:txBody>
          <a:bodyPr/>
          <a:lstStyle/>
          <a:p>
            <a:r>
              <a:rPr lang="en-US" altLang="zh-CN" dirty="0"/>
              <a:t>Provided with a simulated debugger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9DB9F-F973-8F2D-A7F4-222C902A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42" y="365125"/>
            <a:ext cx="5880559" cy="4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94FBD-3B6A-BC14-4E09-FE20DC3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MISC: </a:t>
            </a:r>
            <a:r>
              <a:rPr lang="en-US" altLang="zh-CN" dirty="0" err="1"/>
              <a:t>Hackforces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70D33-2684-2E47-96DF-A1D13948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5074920" cy="4351338"/>
          </a:xfrm>
        </p:spPr>
        <p:txBody>
          <a:bodyPr/>
          <a:lstStyle/>
          <a:p>
            <a:r>
              <a:rPr lang="en-US" altLang="zh-CN" dirty="0"/>
              <a:t>Given matrix a of size m*n</a:t>
            </a:r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is ‘.’ (valid) or ‘x’ (invalid)</a:t>
            </a:r>
          </a:p>
          <a:p>
            <a:r>
              <a:rPr lang="en-US" altLang="zh-CN" dirty="0"/>
              <a:t>Starting from (0, 0), go to (m-1, n-1), only going forward</a:t>
            </a:r>
          </a:p>
          <a:p>
            <a:r>
              <a:rPr lang="en-US" altLang="zh-CN" dirty="0"/>
              <a:t>Calculate the number of paths from (0, 0) to (</a:t>
            </a:r>
            <a:r>
              <a:rPr lang="en-US" altLang="zh-CN" dirty="0" err="1"/>
              <a:t>i</a:t>
            </a:r>
            <a:r>
              <a:rPr lang="en-US" altLang="zh-CN" dirty="0"/>
              <a:t>, j) (mod 1e9+7)</a:t>
            </a:r>
          </a:p>
          <a:p>
            <a:r>
              <a:rPr lang="en-US" altLang="zh-CN" b="1" dirty="0"/>
              <a:t>Hack the program</a:t>
            </a:r>
            <a:r>
              <a:rPr lang="en-US" altLang="zh-CN" dirty="0"/>
              <a:t>! =&gt;</a:t>
            </a:r>
          </a:p>
          <a:p>
            <a:r>
              <a:rPr lang="en-US" altLang="zh-CN" dirty="0"/>
              <a:t>Sample input, output: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9FAA06-B0F7-5D34-5FF5-3E1A5452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0"/>
            <a:ext cx="6604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AFA072-3FB1-89B8-99DD-A2070DC5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55" y="5562599"/>
            <a:ext cx="438150" cy="752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3AD8ED-FA26-5D8E-CBA8-DBCC9456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468" y="5167311"/>
            <a:ext cx="704850" cy="1543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94A7D-FDEA-08C8-9D45-5960F7144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67" y="5455153"/>
            <a:ext cx="1838643" cy="12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32162-E6B8-9EA6-DFBE-56DFF7A4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Reverse: </a:t>
            </a:r>
            <a:r>
              <a:rPr lang="en-US" altLang="zh-CN" dirty="0" err="1"/>
              <a:t>Gacha</a:t>
            </a:r>
            <a:r>
              <a:rPr lang="en-US" altLang="zh-CN" dirty="0"/>
              <a:t> Simulator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F37AC-1CF8-3605-1334-F365335A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r>
              <a:rPr lang="en-US" altLang="zh-CN" dirty="0"/>
              <a:t>Given a </a:t>
            </a:r>
            <a:r>
              <a:rPr lang="en-US" altLang="zh-CN" dirty="0" err="1"/>
              <a:t>gacha</a:t>
            </a:r>
            <a:r>
              <a:rPr lang="en-US" altLang="zh-CN" dirty="0"/>
              <a:t> simulator (written with macro integrated in this slide)</a:t>
            </a:r>
          </a:p>
          <a:p>
            <a:r>
              <a:rPr lang="en-US" altLang="zh-CN" dirty="0"/>
              <a:t>Source code is in the VBA project but we cannot view it</a:t>
            </a:r>
          </a:p>
          <a:p>
            <a:r>
              <a:rPr lang="en-US" altLang="zh-CN" dirty="0"/>
              <a:t>https://stackoverflow.com/questions/1026483/is-there-a-way-to-crack-the-password-on-an-excel-vba-project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E3AB7F-2FDD-9C36-93EC-CCF3587A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3756247"/>
            <a:ext cx="5669280" cy="2719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C7881D-8394-EC76-154E-39CF20F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0" y="3778028"/>
            <a:ext cx="5669280" cy="30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202</Words>
  <Application>Microsoft Office PowerPoint</Application>
  <PresentationFormat>宽屏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Hkcert CTF write up</vt:lpstr>
      <vt:lpstr>PowerPoint 演示文稿</vt:lpstr>
      <vt:lpstr>PWN: ISA</vt:lpstr>
      <vt:lpstr>MISC: Hackforces</vt:lpstr>
      <vt:lpstr>Reverse: Gacha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Hkcert </dc:title>
  <dc:creator>WANG, Liujianfu</dc:creator>
  <cp:lastModifiedBy>WANG, Liujianfu</cp:lastModifiedBy>
  <cp:revision>60</cp:revision>
  <dcterms:created xsi:type="dcterms:W3CDTF">2023-11-30T10:21:24Z</dcterms:created>
  <dcterms:modified xsi:type="dcterms:W3CDTF">2023-11-30T10:46:57Z</dcterms:modified>
</cp:coreProperties>
</file>