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D032-D48A-64A2-E04E-F459393E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8ADAC-4755-A69B-1A3C-43C63B2AD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48507-0D9C-AA6A-23B4-F9E528C0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88E0F-78F6-B002-F337-C014E0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31DB-E738-EDF0-E9AE-124F4BD6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1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61C6-7A06-CCEE-04D2-531BE2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A1723-A153-F863-242E-6B7B6C5F8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88496-9341-92D0-9436-56624B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0D2-746F-E4F9-5FEB-0AEA43B9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9E2E4-CFD1-8C7A-12D9-69C00189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16D38-4FCC-746D-9269-0CC5D94B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C49FA-B6CD-D8EB-0350-2D7FD096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4B538-7601-E059-0D11-7E0F77C4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18296-6A08-E164-02CA-BE0D1067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62A25-0DD2-5D6D-905F-3120F5F2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935D-7445-8713-07C8-EE215FDF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8CF8E-C878-EF78-F1FC-E76C2FC2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2B56A-A887-BD45-F823-187D89EB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3D60-4A99-D1F7-E768-7BEB5B3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8EE3-561E-EFC8-7EBD-38068040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45B0-920F-04A6-E59B-BD3D274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57670-7AAA-EAA8-00E3-BE805C3B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ACEE-49FA-9EC3-3036-9BECD228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C7B7D-5BA7-57C2-DEF9-2CD2B2CE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4EEC1-993B-B5EB-2F7F-FC781CB0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786B-B636-6625-92AB-DA07EB7F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CA4D1-7092-B048-0189-74D7E1FF1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379F8-48C7-2192-33D8-9146C036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BFEC1-7CF0-DCD0-599D-4DE12F6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AAD9B-38F5-B9E2-1AE9-EF884A38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B27D8-EC91-B008-1A5C-C1D52EA7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EF18-E091-2250-AE4F-48D00D8F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01652-8B5F-CE0C-D10B-2FD62637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1B2FF-0576-798F-E864-B6D8C11E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1CF029-3954-A9EE-FF86-A55592B11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ACDC2-D0E6-CBB6-D414-D9A3CD38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A0B60-9F31-D54A-73DE-F4835AA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67114-C086-9866-9D8E-AF319E52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F123ED-9103-FF8B-8146-0C3E1DE7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EFB8-5546-EFC5-740B-4AA21AF8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D48B98-F6BE-1BA9-753E-1449ED5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BDBBF-3B31-AFD1-1F5E-98E33767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C5B08C-39B0-6B07-4DFD-C40E829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080F9-286B-1A6D-B903-3FFD90BA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FA092-2A0E-86D1-BC77-B142A006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47A9F-3D63-C0F3-4148-123B802C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5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6183-5527-02E8-19C9-7A4D548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71F40-6036-046A-6278-3B650C0C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16F4D-157C-B1AB-AC80-41FB0B7DD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2A50B-4217-97E7-C9E7-DEF3BBCB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72582-D24D-1CEF-7BC6-5C45CBE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990D9-1757-4295-9567-184A5E0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5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EE5CF-158D-E8B4-53C1-E6EF888C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62973-612A-B35E-DB89-FCDCC0CFF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F6A-F76F-6186-0841-928A297E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CC78B-AD3C-81BB-4260-E33D8354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F9BAB-9853-7F33-29CD-DCB2E848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B238A-3BF9-05B8-EEB1-51AE777D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BED01-A63F-F425-52F4-C532AC0E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CF3C4-3BDE-906E-4B26-5B48215CF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EC60-783E-17BF-7BAF-263FD4043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99D6-3E28-435E-884E-1F010D6A3EE3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C937-C02F-141C-1B9B-09DB4EEA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7DB78-4F15-2F33-97D8-5F470A17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8346-33B0-44E5-803A-599BB1366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5A4E8C-7841-F43D-72E0-3AB2EBBC0BC0}"/>
              </a:ext>
            </a:extLst>
          </p:cNvPr>
          <p:cNvSpPr/>
          <p:nvPr/>
        </p:nvSpPr>
        <p:spPr>
          <a:xfrm>
            <a:off x="3169328" y="1846555"/>
            <a:ext cx="1109709" cy="3391270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31F0EF-4CFC-A8E0-93E3-8FC387C48DA8}"/>
              </a:ext>
            </a:extLst>
          </p:cNvPr>
          <p:cNvSpPr/>
          <p:nvPr/>
        </p:nvSpPr>
        <p:spPr>
          <a:xfrm>
            <a:off x="3169327" y="4789502"/>
            <a:ext cx="1109709" cy="89664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BF0644-5C62-44AC-57CE-1342192AAB2F}"/>
              </a:ext>
            </a:extLst>
          </p:cNvPr>
          <p:cNvSpPr/>
          <p:nvPr/>
        </p:nvSpPr>
        <p:spPr>
          <a:xfrm>
            <a:off x="5496910" y="1072055"/>
            <a:ext cx="6180083" cy="4540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1F07D7-19CE-2899-317C-808F2753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158" y="1398094"/>
            <a:ext cx="1348857" cy="40618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3C005D-DD40-07BD-D2E9-C6788D771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5539" r="6665" b="1739"/>
          <a:stretch/>
        </p:blipFill>
        <p:spPr>
          <a:xfrm>
            <a:off x="5715000" y="1623060"/>
            <a:ext cx="1190625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刘剑夫</dc:creator>
  <cp:lastModifiedBy>王 刘剑夫</cp:lastModifiedBy>
  <cp:revision>10</cp:revision>
  <dcterms:created xsi:type="dcterms:W3CDTF">2023-06-02T13:18:18Z</dcterms:created>
  <dcterms:modified xsi:type="dcterms:W3CDTF">2023-06-02T14:27:18Z</dcterms:modified>
</cp:coreProperties>
</file>