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27B0E-B12A-465B-9DD3-FA4B396B8AC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81658-C65A-4945-A826-7121A9F72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4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这应该再在后面加一个统计的数据，这些自监督方法训练出来的模型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81658-C65A-4945-A826-7121A9F726D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18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6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0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87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1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1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77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7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1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F2F26-4372-404A-A3D9-835EF7FCFC10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6C95-8D76-4B6B-B0F8-63F90244EF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73967" y="2496340"/>
            <a:ext cx="4849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组会汇报</a:t>
            </a:r>
            <a:endParaRPr lang="zh-CN" altLang="en-US" sz="7200" dirty="0"/>
          </a:p>
        </p:txBody>
      </p:sp>
      <p:sp>
        <p:nvSpPr>
          <p:cNvPr id="6" name="文本框 5"/>
          <p:cNvSpPr txBox="1"/>
          <p:nvPr/>
        </p:nvSpPr>
        <p:spPr>
          <a:xfrm>
            <a:off x="9079832" y="5061284"/>
            <a:ext cx="17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常清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0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808" y="2043954"/>
            <a:ext cx="7075484" cy="240203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33194" y="5013064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MoCo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554010" y="491888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BYOL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7" y="5742875"/>
            <a:ext cx="4162471" cy="84999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66" y="1073728"/>
            <a:ext cx="4070964" cy="38451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85" y="5582084"/>
            <a:ext cx="6953250" cy="1171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7566" y="249739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/>
                </a:solidFill>
              </a:rPr>
              <a:t>自</a:t>
            </a:r>
            <a:r>
              <a:rPr lang="zh-CN" altLang="en-US" sz="3200" dirty="0" smtClean="0">
                <a:solidFill>
                  <a:schemeClr val="accent5"/>
                </a:solidFill>
              </a:rPr>
              <a:t>监督的主流范式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9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566" y="249739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5"/>
                </a:solidFill>
              </a:rPr>
              <a:t>自</a:t>
            </a:r>
            <a:r>
              <a:rPr lang="zh-CN" altLang="en-US" sz="3200" dirty="0" smtClean="0">
                <a:solidFill>
                  <a:schemeClr val="accent5"/>
                </a:solidFill>
              </a:rPr>
              <a:t>监督的主流范式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8" y="1850483"/>
            <a:ext cx="5295900" cy="3286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61826" y="5228216"/>
            <a:ext cx="35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SWAV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cluster based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32" y="1717496"/>
            <a:ext cx="5199090" cy="355209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82233" y="5201153"/>
            <a:ext cx="449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SimCLR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 Based on huge batch size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941" y="5764390"/>
            <a:ext cx="4162471" cy="8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4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37" y="878953"/>
            <a:ext cx="11736650" cy="5188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1" y="4599903"/>
            <a:ext cx="11651428" cy="109837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2963" y="5698281"/>
            <a:ext cx="11907876" cy="49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97449" y="4120179"/>
            <a:ext cx="688490" cy="1194099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939605" y="1260437"/>
            <a:ext cx="871370" cy="110624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7566" y="249739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上游与下游表现不统一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4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7566" y="249739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下游针对性设计（</a:t>
            </a:r>
            <a:r>
              <a:rPr lang="en-US" altLang="zh-CN" sz="3200" dirty="0" smtClean="0">
                <a:solidFill>
                  <a:schemeClr val="accent5"/>
                </a:solidFill>
              </a:rPr>
              <a:t>pixel-level</a:t>
            </a:r>
            <a:r>
              <a:rPr lang="zh-CN" altLang="en-US" sz="3200" dirty="0" smtClean="0">
                <a:solidFill>
                  <a:schemeClr val="accent5"/>
                </a:solidFill>
              </a:rPr>
              <a:t>）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78" y="3173394"/>
            <a:ext cx="52768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766" y="834514"/>
            <a:ext cx="9848850" cy="2219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766" y="3997799"/>
            <a:ext cx="3778119" cy="25211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1872" y="4663063"/>
            <a:ext cx="4895850" cy="11906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48885" y="3753356"/>
            <a:ext cx="35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DenseCL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748885" y="6394063"/>
            <a:ext cx="35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PixPro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0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931333"/>
            <a:ext cx="4580740" cy="49414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7566" y="249739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</a:rPr>
              <a:t>下游针对性设计</a:t>
            </a:r>
            <a:r>
              <a:rPr lang="en-US" altLang="zh-CN" sz="3200" dirty="0" smtClean="0">
                <a:solidFill>
                  <a:schemeClr val="accent5"/>
                </a:solidFill>
              </a:rPr>
              <a:t>(patch-level)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48" y="992255"/>
            <a:ext cx="6581775" cy="48196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7124" y="5969646"/>
            <a:ext cx="35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DetCon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313774" y="5969646"/>
            <a:ext cx="35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DetCo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4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0251" y="2348700"/>
            <a:ext cx="9548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 framework to unified these methods — GAIA </a:t>
            </a:r>
            <a:r>
              <a:rPr lang="en-US" altLang="zh-CN" sz="2800" dirty="0" err="1" smtClean="0"/>
              <a:t>ssl</a:t>
            </a:r>
            <a:r>
              <a:rPr lang="en-US" altLang="zh-CN" sz="2800" dirty="0" smtClean="0"/>
              <a:t>  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41053" y="357315"/>
            <a:ext cx="558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accent5"/>
                </a:solidFill>
              </a:rPr>
              <a:t>Motivation</a:t>
            </a:r>
            <a:endParaRPr lang="zh-CN" altLang="en-US" sz="3200" dirty="0">
              <a:solidFill>
                <a:schemeClr val="accent5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0252" y="942090"/>
            <a:ext cx="899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Different self-supervised methods works best in different scenarios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120251" y="3455556"/>
            <a:ext cx="10682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Most self-supervised model work as “teacher &amp; student” mode</a:t>
            </a:r>
            <a:endParaRPr lang="zh-CN" altLang="en-US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73" y="3978776"/>
            <a:ext cx="2890092" cy="25296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087914" y="5384799"/>
            <a:ext cx="330201" cy="2794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872" y="4231200"/>
            <a:ext cx="5564128" cy="188895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866806" y="4402668"/>
            <a:ext cx="1253068" cy="982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857" y="1406068"/>
            <a:ext cx="6147160" cy="757187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 rot="10800000">
            <a:off x="9092348" y="405367"/>
            <a:ext cx="282804" cy="19136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68537" y="405367"/>
            <a:ext cx="2723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MoCov2 loss </a:t>
            </a:r>
            <a:endParaRPr lang="en-US" altLang="zh-CN" dirty="0"/>
          </a:p>
          <a:p>
            <a:r>
              <a:rPr lang="en-US" altLang="zh-CN" dirty="0" err="1" smtClean="0"/>
              <a:t>DenseCL</a:t>
            </a:r>
            <a:r>
              <a:rPr lang="en-US" altLang="zh-CN" dirty="0" smtClean="0"/>
              <a:t>  loss(</a:t>
            </a:r>
            <a:r>
              <a:rPr lang="zh-CN" altLang="en-US" dirty="0" smtClean="0"/>
              <a:t>分割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 err="1" smtClean="0"/>
              <a:t>Detco</a:t>
            </a:r>
            <a:r>
              <a:rPr lang="en-US" altLang="zh-CN" dirty="0" smtClean="0"/>
              <a:t>  </a:t>
            </a:r>
            <a:r>
              <a:rPr lang="en-US" altLang="zh-CN" dirty="0" smtClean="0"/>
              <a:t>loss </a:t>
            </a:r>
            <a:r>
              <a:rPr lang="zh-CN" altLang="en-US" dirty="0" smtClean="0"/>
              <a:t>（</a:t>
            </a:r>
            <a:r>
              <a:rPr lang="zh-CN" altLang="en-US" dirty="0"/>
              <a:t>检测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+</a:t>
            </a:r>
          </a:p>
          <a:p>
            <a:r>
              <a:rPr lang="zh-CN" altLang="en-US" dirty="0" smtClean="0"/>
              <a:t>各种已有让自监督性能更好的</a:t>
            </a:r>
            <a:r>
              <a:rPr lang="en-US" altLang="zh-CN" dirty="0" smtClean="0"/>
              <a:t>trick</a:t>
            </a:r>
          </a:p>
          <a:p>
            <a:r>
              <a:rPr lang="en-US" altLang="zh-CN" dirty="0" smtClean="0"/>
              <a:t>= </a:t>
            </a:r>
            <a:r>
              <a:rPr lang="zh-CN" altLang="en-US" dirty="0" smtClean="0"/>
              <a:t>性能很好的大模型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831734" y="2215056"/>
            <a:ext cx="4788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用涉及下游以及上游的</a:t>
            </a:r>
            <a:r>
              <a:rPr lang="en-US" altLang="zh-CN" dirty="0" smtClean="0"/>
              <a:t>self-supervised loss</a:t>
            </a:r>
            <a:r>
              <a:rPr lang="zh-CN" altLang="en-US" dirty="0" smtClean="0"/>
              <a:t>组合到一块，然后训练一个大</a:t>
            </a:r>
            <a:r>
              <a:rPr lang="zh-CN" altLang="en-US" dirty="0" smtClean="0"/>
              <a:t>的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87" y="405367"/>
            <a:ext cx="6147160" cy="7571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79" y="-82420"/>
            <a:ext cx="2465947" cy="2531533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>
            <a:off x="8667242" y="1244469"/>
            <a:ext cx="25032" cy="2343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661" y="4634723"/>
            <a:ext cx="6147160" cy="7571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91" y="3634022"/>
            <a:ext cx="6147160" cy="75718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83" y="3146235"/>
            <a:ext cx="2465947" cy="2531533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966588" y="399790"/>
            <a:ext cx="6125759" cy="844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59292" y="3588053"/>
            <a:ext cx="6090064" cy="890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/>
          <p:cNvSpPr/>
          <p:nvPr/>
        </p:nvSpPr>
        <p:spPr>
          <a:xfrm>
            <a:off x="9206364" y="3588053"/>
            <a:ext cx="319181" cy="18038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155024" y="3185982"/>
            <a:ext cx="27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541758" y="4305315"/>
            <a:ext cx="27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Embedding Loss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657035" y="5424652"/>
            <a:ext cx="27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Dynamic </a:t>
            </a:r>
            <a:r>
              <a:rPr lang="en-US" altLang="zh-CN" dirty="0" err="1" smtClean="0"/>
              <a:t>SuperNet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059292" y="4631864"/>
            <a:ext cx="6090064" cy="76752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771552" y="5980889"/>
            <a:ext cx="9001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在不同场景，根据不同类型子网和</a:t>
            </a:r>
            <a:r>
              <a:rPr lang="en-US" altLang="zh-CN" dirty="0" smtClean="0"/>
              <a:t>Fix</a:t>
            </a:r>
            <a:r>
              <a:rPr lang="zh-CN" altLang="en-US" dirty="0" smtClean="0"/>
              <a:t>住的最大模型的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KL divergence</a:t>
            </a:r>
            <a:r>
              <a:rPr lang="zh-CN" altLang="en-US" dirty="0" smtClean="0"/>
              <a:t>进行搜索。分类模型，根据</a:t>
            </a:r>
            <a:r>
              <a:rPr lang="en-US" altLang="zh-CN" dirty="0" err="1" smtClean="0"/>
              <a:t>MoCo</a:t>
            </a:r>
            <a:r>
              <a:rPr lang="zh-CN" altLang="en-US" dirty="0" smtClean="0"/>
              <a:t>形式得到的</a:t>
            </a:r>
            <a:r>
              <a:rPr lang="en-US" altLang="zh-CN" dirty="0" smtClean="0"/>
              <a:t>embedding</a:t>
            </a:r>
            <a:r>
              <a:rPr lang="zh-CN" altLang="en-US" dirty="0" smtClean="0"/>
              <a:t>，检测模型根据</a:t>
            </a:r>
            <a:r>
              <a:rPr lang="en-US" altLang="zh-CN" dirty="0" err="1" smtClean="0"/>
              <a:t>DetCo</a:t>
            </a:r>
            <a:r>
              <a:rPr lang="zh-CN" altLang="en-US" dirty="0" smtClean="0"/>
              <a:t>形式得到的</a:t>
            </a:r>
            <a:r>
              <a:rPr lang="en-US" altLang="zh-CN" dirty="0" smtClean="0"/>
              <a:t>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81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195</Words>
  <Application>Microsoft Office PowerPoint</Application>
  <PresentationFormat>宽屏</PresentationFormat>
  <Paragraphs>32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CASIA</dc:creator>
  <cp:lastModifiedBy>CASIA</cp:lastModifiedBy>
  <cp:revision>103</cp:revision>
  <dcterms:created xsi:type="dcterms:W3CDTF">2021-08-23T01:14:57Z</dcterms:created>
  <dcterms:modified xsi:type="dcterms:W3CDTF">2021-08-23T02:51:50Z</dcterms:modified>
</cp:coreProperties>
</file>