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AED18-E6B8-4CBC-B6B1-0D11E266A393}" v="2660" dt="2019-03-26T05:38:2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-28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Spryn" userId="14d9072dbef88b23" providerId="LiveId" clId="{336AED18-E6B8-4CBC-B6B1-0D11E266A393}"/>
    <pc:docChg chg="undo redo custSel mod modSld">
      <pc:chgData name="Ian Spryn" userId="14d9072dbef88b23" providerId="LiveId" clId="{336AED18-E6B8-4CBC-B6B1-0D11E266A393}" dt="2019-03-26T06:07:55.785" v="2975" actId="20577"/>
      <pc:docMkLst>
        <pc:docMk/>
      </pc:docMkLst>
      <pc:sldChg chg="addSp delSp modSp mod setBg delDesignElem modNotesTx">
        <pc:chgData name="Ian Spryn" userId="14d9072dbef88b23" providerId="LiveId" clId="{336AED18-E6B8-4CBC-B6B1-0D11E266A393}" dt="2019-03-26T05:15:33.442" v="837" actId="20577"/>
        <pc:sldMkLst>
          <pc:docMk/>
          <pc:sldMk cId="561603161" sldId="256"/>
        </pc:sldMkLst>
        <pc:spChg chg="mod ord">
          <ac:chgData name="Ian Spryn" userId="14d9072dbef88b23" providerId="LiveId" clId="{336AED18-E6B8-4CBC-B6B1-0D11E266A393}" dt="2019-03-26T04:54:51.935" v="9" actId="27636"/>
          <ac:spMkLst>
            <pc:docMk/>
            <pc:sldMk cId="561603161" sldId="256"/>
            <ac:spMk id="3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4:58:57.935" v="55"/>
          <ac:spMkLst>
            <pc:docMk/>
            <pc:sldMk cId="561603161" sldId="256"/>
            <ac:spMk id="9" creationId="{3DB0ED7D-0741-41C8-9BCD-85B80680FB6C}"/>
          </ac:spMkLst>
        </pc:spChg>
        <pc:picChg chg="mod">
          <ac:chgData name="Ian Spryn" userId="14d9072dbef88b23" providerId="LiveId" clId="{336AED18-E6B8-4CBC-B6B1-0D11E266A393}" dt="2019-03-26T05:08:38.471" v="333" actId="14861"/>
          <ac:picMkLst>
            <pc:docMk/>
            <pc:sldMk cId="561603161" sldId="256"/>
            <ac:picMk id="4" creationId="{00000000-0000-0000-0000-000000000000}"/>
          </ac:picMkLst>
        </pc:picChg>
      </pc:sldChg>
      <pc:sldChg chg="addSp delSp modSp mod setBg setClrOvrMap delDesignElem">
        <pc:chgData name="Ian Spryn" userId="14d9072dbef88b23" providerId="LiveId" clId="{336AED18-E6B8-4CBC-B6B1-0D11E266A393}" dt="2019-03-26T05:05:02.955" v="119"/>
        <pc:sldMkLst>
          <pc:docMk/>
          <pc:sldMk cId="4223934618" sldId="257"/>
        </pc:sldMkLst>
        <pc:spChg chg="mod">
          <ac:chgData name="Ian Spryn" userId="14d9072dbef88b23" providerId="LiveId" clId="{336AED18-E6B8-4CBC-B6B1-0D11E266A393}" dt="2019-03-26T04:59:11.971" v="61" actId="26606"/>
          <ac:spMkLst>
            <pc:docMk/>
            <pc:sldMk cId="4223934618" sldId="257"/>
            <ac:spMk id="2" creationId="{00000000-0000-0000-0000-000000000000}"/>
          </ac:spMkLst>
        </pc:spChg>
        <pc:spChg chg="mod">
          <ac:chgData name="Ian Spryn" userId="14d9072dbef88b23" providerId="LiveId" clId="{336AED18-E6B8-4CBC-B6B1-0D11E266A393}" dt="2019-03-26T04:59:11.971" v="61" actId="26606"/>
          <ac:spMkLst>
            <pc:docMk/>
            <pc:sldMk cId="4223934618" sldId="257"/>
            <ac:spMk id="3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4:55:14.715" v="11" actId="26606"/>
          <ac:spMkLst>
            <pc:docMk/>
            <pc:sldMk cId="4223934618" sldId="257"/>
            <ac:spMk id="8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4:55:14.715" v="11" actId="26606"/>
          <ac:spMkLst>
            <pc:docMk/>
            <pc:sldMk cId="4223934618" sldId="257"/>
            <ac:spMk id="10" creationId="{1FD9464E-E5B9-40C0-B738-67C266F517C7}"/>
          </ac:spMkLst>
        </pc:spChg>
        <pc:spChg chg="add del">
          <ac:chgData name="Ian Spryn" userId="14d9072dbef88b23" providerId="LiveId" clId="{336AED18-E6B8-4CBC-B6B1-0D11E266A393}" dt="2019-03-26T04:55:14.715" v="11" actId="26606"/>
          <ac:spMkLst>
            <pc:docMk/>
            <pc:sldMk cId="4223934618" sldId="257"/>
            <ac:spMk id="12" creationId="{6CCD7EA2-2557-4E49-9B59-9C028EF18613}"/>
          </ac:spMkLst>
        </pc:spChg>
        <pc:spChg chg="add del">
          <ac:chgData name="Ian Spryn" userId="14d9072dbef88b23" providerId="LiveId" clId="{336AED18-E6B8-4CBC-B6B1-0D11E266A393}" dt="2019-03-26T04:55:14.715" v="11" actId="26606"/>
          <ac:spMkLst>
            <pc:docMk/>
            <pc:sldMk cId="4223934618" sldId="257"/>
            <ac:spMk id="14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4:55:18.074" v="13" actId="26606"/>
          <ac:spMkLst>
            <pc:docMk/>
            <pc:sldMk cId="4223934618" sldId="257"/>
            <ac:spMk id="16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4:55:18.074" v="13" actId="26606"/>
          <ac:spMkLst>
            <pc:docMk/>
            <pc:sldMk cId="4223934618" sldId="257"/>
            <ac:spMk id="17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21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22" creationId="{1FD9464E-E5B9-40C0-B738-67C266F517C7}"/>
          </ac:spMkLst>
        </pc:spChg>
        <pc:spChg chg="add del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23" creationId="{6CCD7EA2-2557-4E49-9B59-9C028EF18613}"/>
          </ac:spMkLst>
        </pc:spChg>
        <pc:spChg chg="add del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24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4:59:05.332" v="57" actId="26606"/>
          <ac:spMkLst>
            <pc:docMk/>
            <pc:sldMk cId="4223934618" sldId="257"/>
            <ac:spMk id="29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4:59:05.332" v="57" actId="26606"/>
          <ac:spMkLst>
            <pc:docMk/>
            <pc:sldMk cId="4223934618" sldId="257"/>
            <ac:spMk id="31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4:59:10.874" v="59" actId="26606"/>
          <ac:spMkLst>
            <pc:docMk/>
            <pc:sldMk cId="4223934618" sldId="257"/>
            <ac:spMk id="39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4:59:10.874" v="59" actId="26606"/>
          <ac:spMkLst>
            <pc:docMk/>
            <pc:sldMk cId="4223934618" sldId="257"/>
            <ac:spMk id="40" creationId="{1FD9464E-E5B9-40C0-B738-67C266F517C7}"/>
          </ac:spMkLst>
        </pc:spChg>
        <pc:spChg chg="add del">
          <ac:chgData name="Ian Spryn" userId="14d9072dbef88b23" providerId="LiveId" clId="{336AED18-E6B8-4CBC-B6B1-0D11E266A393}" dt="2019-03-26T04:59:10.874" v="59" actId="26606"/>
          <ac:spMkLst>
            <pc:docMk/>
            <pc:sldMk cId="4223934618" sldId="257"/>
            <ac:spMk id="41" creationId="{6CCD7EA2-2557-4E49-9B59-9C028EF18613}"/>
          </ac:spMkLst>
        </pc:spChg>
        <pc:spChg chg="add del">
          <ac:chgData name="Ian Spryn" userId="14d9072dbef88b23" providerId="LiveId" clId="{336AED18-E6B8-4CBC-B6B1-0D11E266A393}" dt="2019-03-26T04:59:10.874" v="59" actId="26606"/>
          <ac:spMkLst>
            <pc:docMk/>
            <pc:sldMk cId="4223934618" sldId="257"/>
            <ac:spMk id="42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4:59:11.971" v="61" actId="26606"/>
          <ac:spMkLst>
            <pc:docMk/>
            <pc:sldMk cId="4223934618" sldId="257"/>
            <ac:spMk id="44" creationId="{FB3EF4D6-026A-4D52-B916-967329EE3FFE}"/>
          </ac:spMkLst>
        </pc:spChg>
        <pc:spChg chg="add del">
          <ac:chgData name="Ian Spryn" userId="14d9072dbef88b23" providerId="LiveId" clId="{336AED18-E6B8-4CBC-B6B1-0D11E266A393}" dt="2019-03-26T04:59:11.971" v="61" actId="26606"/>
          <ac:spMkLst>
            <pc:docMk/>
            <pc:sldMk cId="4223934618" sldId="257"/>
            <ac:spMk id="45" creationId="{4DB4846F-6AA5-4DB3-9581-D95F22BD5662}"/>
          </ac:spMkLst>
        </pc:spChg>
        <pc:spChg chg="add del">
          <ac:chgData name="Ian Spryn" userId="14d9072dbef88b23" providerId="LiveId" clId="{336AED18-E6B8-4CBC-B6B1-0D11E266A393}" dt="2019-03-26T04:59:11.971" v="61" actId="26606"/>
          <ac:spMkLst>
            <pc:docMk/>
            <pc:sldMk cId="4223934618" sldId="257"/>
            <ac:spMk id="46" creationId="{D54EC22E-2292-4292-A80B-E81DF64BFB26}"/>
          </ac:spMkLst>
        </pc:spChg>
        <pc:spChg chg="add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49" creationId="{B219AE65-9B94-44EA-BEF3-EF4BFA169C81}"/>
          </ac:spMkLst>
        </pc:spChg>
        <pc:spChg chg="add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50" creationId="{1FD9464E-E5B9-40C0-B738-67C266F517C7}"/>
          </ac:spMkLst>
        </pc:spChg>
        <pc:spChg chg="add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51" creationId="{6CCD7EA2-2557-4E49-9B59-9C028EF18613}"/>
          </ac:spMkLst>
        </pc:spChg>
        <pc:spChg chg="add">
          <ac:chgData name="Ian Spryn" userId="14d9072dbef88b23" providerId="LiveId" clId="{336AED18-E6B8-4CBC-B6B1-0D11E266A393}" dt="2019-03-26T04:59:11.994" v="62" actId="26606"/>
          <ac:spMkLst>
            <pc:docMk/>
            <pc:sldMk cId="4223934618" sldId="257"/>
            <ac:spMk id="52" creationId="{F0C81A57-9CD5-461B-8FFE-4A8CB6CFBE01}"/>
          </ac:spMkLst>
        </pc:spChg>
        <pc:grpChg chg="add del">
          <ac:chgData name="Ian Spryn" userId="14d9072dbef88b23" providerId="LiveId" clId="{336AED18-E6B8-4CBC-B6B1-0D11E266A393}" dt="2019-03-26T04:55:18.074" v="13" actId="26606"/>
          <ac:grpSpMkLst>
            <pc:docMk/>
            <pc:sldMk cId="4223934618" sldId="257"/>
            <ac:grpSpMk id="18" creationId="{3086C462-37F4-494D-8292-CCB95221CC1A}"/>
          </ac:grpSpMkLst>
        </pc:grpChg>
        <pc:grpChg chg="add del">
          <ac:chgData name="Ian Spryn" userId="14d9072dbef88b23" providerId="LiveId" clId="{336AED18-E6B8-4CBC-B6B1-0D11E266A393}" dt="2019-03-26T04:59:05.332" v="57" actId="26606"/>
          <ac:grpSpMkLst>
            <pc:docMk/>
            <pc:sldMk cId="4223934618" sldId="257"/>
            <ac:grpSpMk id="33" creationId="{3086C462-37F4-494D-8292-CCB95221CC1A}"/>
          </ac:grpSpMkLst>
        </pc:grpChg>
        <pc:grpChg chg="add del">
          <ac:chgData name="Ian Spryn" userId="14d9072dbef88b23" providerId="LiveId" clId="{336AED18-E6B8-4CBC-B6B1-0D11E266A393}" dt="2019-03-26T04:59:11.971" v="61" actId="26606"/>
          <ac:grpSpMkLst>
            <pc:docMk/>
            <pc:sldMk cId="4223934618" sldId="257"/>
            <ac:grpSpMk id="35" creationId="{992A2039-50D4-4D49-A79F-C82A1D913162}"/>
          </ac:grpSpMkLst>
        </pc:grpChg>
        <pc:cxnChg chg="add del">
          <ac:chgData name="Ian Spryn" userId="14d9072dbef88b23" providerId="LiveId" clId="{336AED18-E6B8-4CBC-B6B1-0D11E266A393}" dt="2019-03-26T04:59:05.332" v="57" actId="26606"/>
          <ac:cxnSpMkLst>
            <pc:docMk/>
            <pc:sldMk cId="4223934618" sldId="257"/>
            <ac:cxnSpMk id="37" creationId="{AD23B2CD-009B-425A-9616-1E1AD1D5AB46}"/>
          </ac:cxnSpMkLst>
        </pc:cxnChg>
      </pc:sldChg>
      <pc:sldChg chg="addSp delSp modSp mod setBg modNotesTx">
        <pc:chgData name="Ian Spryn" userId="14d9072dbef88b23" providerId="LiveId" clId="{336AED18-E6B8-4CBC-B6B1-0D11E266A393}" dt="2019-03-26T06:07:55.785" v="2975" actId="20577"/>
        <pc:sldMkLst>
          <pc:docMk/>
          <pc:sldMk cId="72488473" sldId="258"/>
        </pc:sldMkLst>
        <pc:spChg chg="mod">
          <ac:chgData name="Ian Spryn" userId="14d9072dbef88b23" providerId="LiveId" clId="{336AED18-E6B8-4CBC-B6B1-0D11E266A393}" dt="2019-03-26T04:58:16.931" v="49" actId="26606"/>
          <ac:spMkLst>
            <pc:docMk/>
            <pc:sldMk cId="72488473" sldId="258"/>
            <ac:spMk id="2" creationId="{00000000-0000-0000-0000-000000000000}"/>
          </ac:spMkLst>
        </pc:spChg>
        <pc:spChg chg="mod">
          <ac:chgData name="Ian Spryn" userId="14d9072dbef88b23" providerId="LiveId" clId="{336AED18-E6B8-4CBC-B6B1-0D11E266A393}" dt="2019-03-26T04:58:16.931" v="49" actId="26606"/>
          <ac:spMkLst>
            <pc:docMk/>
            <pc:sldMk cId="72488473" sldId="258"/>
            <ac:spMk id="3" creationId="{00000000-0000-0000-0000-000000000000}"/>
          </ac:spMkLst>
        </pc:spChg>
        <pc:picChg chg="del">
          <ac:chgData name="Ian Spryn" userId="14d9072dbef88b23" providerId="LiveId" clId="{336AED18-E6B8-4CBC-B6B1-0D11E266A393}" dt="2019-03-26T04:58:12.350" v="47" actId="478"/>
          <ac:picMkLst>
            <pc:docMk/>
            <pc:sldMk cId="72488473" sldId="258"/>
            <ac:picMk id="4" creationId="{00000000-0000-0000-0000-000000000000}"/>
          </ac:picMkLst>
        </pc:picChg>
        <pc:picChg chg="add mod">
          <ac:chgData name="Ian Spryn" userId="14d9072dbef88b23" providerId="LiveId" clId="{336AED18-E6B8-4CBC-B6B1-0D11E266A393}" dt="2019-03-26T05:11:51.141" v="351" actId="1076"/>
          <ac:picMkLst>
            <pc:docMk/>
            <pc:sldMk cId="72488473" sldId="258"/>
            <ac:picMk id="5" creationId="{9B0E782E-44AB-4EF7-B554-A733ED6F1E6C}"/>
          </ac:picMkLst>
        </pc:picChg>
      </pc:sldChg>
      <pc:sldChg chg="addSp delSp modSp mod setBg modAnim modNotesTx">
        <pc:chgData name="Ian Spryn" userId="14d9072dbef88b23" providerId="LiveId" clId="{336AED18-E6B8-4CBC-B6B1-0D11E266A393}" dt="2019-03-26T05:16:13.536" v="985" actId="20577"/>
        <pc:sldMkLst>
          <pc:docMk/>
          <pc:sldMk cId="3242277785" sldId="259"/>
        </pc:sldMkLst>
        <pc:spChg chg="mod">
          <ac:chgData name="Ian Spryn" userId="14d9072dbef88b23" providerId="LiveId" clId="{336AED18-E6B8-4CBC-B6B1-0D11E266A393}" dt="2019-03-26T04:57:16.527" v="40" actId="26606"/>
          <ac:spMkLst>
            <pc:docMk/>
            <pc:sldMk cId="3242277785" sldId="259"/>
            <ac:spMk id="2" creationId="{00000000-0000-0000-0000-000000000000}"/>
          </ac:spMkLst>
        </pc:spChg>
        <pc:spChg chg="mod">
          <ac:chgData name="Ian Spryn" userId="14d9072dbef88b23" providerId="LiveId" clId="{336AED18-E6B8-4CBC-B6B1-0D11E266A393}" dt="2019-03-26T04:57:16.527" v="40" actId="26606"/>
          <ac:spMkLst>
            <pc:docMk/>
            <pc:sldMk cId="3242277785" sldId="259"/>
            <ac:spMk id="3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4:57:16.527" v="40" actId="26606"/>
          <ac:spMkLst>
            <pc:docMk/>
            <pc:sldMk cId="3242277785" sldId="259"/>
            <ac:spMk id="19" creationId="{9F33B405-D785-4738-B1C0-6A0AA5E98286}"/>
          </ac:spMkLst>
        </pc:spChg>
        <pc:spChg chg="add del">
          <ac:chgData name="Ian Spryn" userId="14d9072dbef88b23" providerId="LiveId" clId="{336AED18-E6B8-4CBC-B6B1-0D11E266A393}" dt="2019-03-26T04:55:28.597" v="16" actId="26606"/>
          <ac:spMkLst>
            <pc:docMk/>
            <pc:sldMk cId="3242277785" sldId="259"/>
            <ac:spMk id="24" creationId="{538A90C8-AE0E-4EBA-9AF8-EEDB206020E0}"/>
          </ac:spMkLst>
        </pc:spChg>
        <pc:spChg chg="add del">
          <ac:chgData name="Ian Spryn" userId="14d9072dbef88b23" providerId="LiveId" clId="{336AED18-E6B8-4CBC-B6B1-0D11E266A393}" dt="2019-03-26T04:55:29.916" v="18" actId="26606"/>
          <ac:spMkLst>
            <pc:docMk/>
            <pc:sldMk cId="3242277785" sldId="259"/>
            <ac:spMk id="27" creationId="{6F9D1DE6-E368-4F07-85F9-D5B767477DDF}"/>
          </ac:spMkLst>
        </pc:spChg>
        <pc:spChg chg="add del">
          <ac:chgData name="Ian Spryn" userId="14d9072dbef88b23" providerId="LiveId" clId="{336AED18-E6B8-4CBC-B6B1-0D11E266A393}" dt="2019-03-26T04:55:30.471" v="20" actId="26606"/>
          <ac:spMkLst>
            <pc:docMk/>
            <pc:sldMk cId="3242277785" sldId="259"/>
            <ac:spMk id="30" creationId="{538A90C8-AE0E-4EBA-9AF8-EEDB206020E0}"/>
          </ac:spMkLst>
        </pc:spChg>
        <pc:spChg chg="add del">
          <ac:chgData name="Ian Spryn" userId="14d9072dbef88b23" providerId="LiveId" clId="{336AED18-E6B8-4CBC-B6B1-0D11E266A393}" dt="2019-03-26T04:55:31.365" v="22" actId="26606"/>
          <ac:spMkLst>
            <pc:docMk/>
            <pc:sldMk cId="3242277785" sldId="259"/>
            <ac:spMk id="33" creationId="{9F33B405-D785-4738-B1C0-6A0AA5E98286}"/>
          </ac:spMkLst>
        </pc:spChg>
        <pc:spChg chg="add del">
          <ac:chgData name="Ian Spryn" userId="14d9072dbef88b23" providerId="LiveId" clId="{336AED18-E6B8-4CBC-B6B1-0D11E266A393}" dt="2019-03-26T04:55:42.762" v="24" actId="26606"/>
          <ac:spMkLst>
            <pc:docMk/>
            <pc:sldMk cId="3242277785" sldId="259"/>
            <ac:spMk id="36" creationId="{EADD3260-4BDA-459B-A162-5E1B897E38FC}"/>
          </ac:spMkLst>
        </pc:spChg>
        <pc:grpChg chg="add del">
          <ac:chgData name="Ian Spryn" userId="14d9072dbef88b23" providerId="LiveId" clId="{336AED18-E6B8-4CBC-B6B1-0D11E266A393}" dt="2019-03-26T04:57:16.527" v="40" actId="26606"/>
          <ac:grpSpMkLst>
            <pc:docMk/>
            <pc:sldMk cId="3242277785" sldId="259"/>
            <ac:grpSpMk id="7" creationId="{6061F655-345C-4AD8-85BC-913D875232C0}"/>
          </ac:grpSpMkLst>
        </pc:grpChg>
        <pc:grpChg chg="add del">
          <ac:chgData name="Ian Spryn" userId="14d9072dbef88b23" providerId="LiveId" clId="{336AED18-E6B8-4CBC-B6B1-0D11E266A393}" dt="2019-03-26T04:55:28.597" v="16" actId="26606"/>
          <ac:grpSpMkLst>
            <pc:docMk/>
            <pc:sldMk cId="3242277785" sldId="259"/>
            <ac:grpSpMk id="15" creationId="{427E0A4F-FE1D-4A81-8D8F-986345F71CBE}"/>
          </ac:grpSpMkLst>
        </pc:grpChg>
        <pc:grpChg chg="add del">
          <ac:chgData name="Ian Spryn" userId="14d9072dbef88b23" providerId="LiveId" clId="{336AED18-E6B8-4CBC-B6B1-0D11E266A393}" dt="2019-03-26T04:55:29.916" v="18" actId="26606"/>
          <ac:grpSpMkLst>
            <pc:docMk/>
            <pc:sldMk cId="3242277785" sldId="259"/>
            <ac:grpSpMk id="26" creationId="{73C75B33-8B9C-4C30-B69D-6F21F9FFF708}"/>
          </ac:grpSpMkLst>
        </pc:grpChg>
        <pc:grpChg chg="add del">
          <ac:chgData name="Ian Spryn" userId="14d9072dbef88b23" providerId="LiveId" clId="{336AED18-E6B8-4CBC-B6B1-0D11E266A393}" dt="2019-03-26T04:55:30.471" v="20" actId="26606"/>
          <ac:grpSpMkLst>
            <pc:docMk/>
            <pc:sldMk cId="3242277785" sldId="259"/>
            <ac:grpSpMk id="29" creationId="{427E0A4F-FE1D-4A81-8D8F-986345F71CBE}"/>
          </ac:grpSpMkLst>
        </pc:grpChg>
        <pc:grpChg chg="add del">
          <ac:chgData name="Ian Spryn" userId="14d9072dbef88b23" providerId="LiveId" clId="{336AED18-E6B8-4CBC-B6B1-0D11E266A393}" dt="2019-03-26T04:55:31.365" v="22" actId="26606"/>
          <ac:grpSpMkLst>
            <pc:docMk/>
            <pc:sldMk cId="3242277785" sldId="259"/>
            <ac:grpSpMk id="32" creationId="{6061F655-345C-4AD8-85BC-913D875232C0}"/>
          </ac:grpSpMkLst>
        </pc:grpChg>
        <pc:grpChg chg="add del">
          <ac:chgData name="Ian Spryn" userId="14d9072dbef88b23" providerId="LiveId" clId="{336AED18-E6B8-4CBC-B6B1-0D11E266A393}" dt="2019-03-26T04:55:42.762" v="24" actId="26606"/>
          <ac:grpSpMkLst>
            <pc:docMk/>
            <pc:sldMk cId="3242277785" sldId="259"/>
            <ac:grpSpMk id="35" creationId="{DD72FDFC-F497-4AA6-85C3-DDF24394D40F}"/>
          </ac:grpSpMkLst>
        </pc:grpChg>
        <pc:picChg chg="add del mod">
          <ac:chgData name="Ian Spryn" userId="14d9072dbef88b23" providerId="LiveId" clId="{336AED18-E6B8-4CBC-B6B1-0D11E266A393}" dt="2019-03-26T04:57:13.359" v="37" actId="478"/>
          <ac:picMkLst>
            <pc:docMk/>
            <pc:sldMk cId="3242277785" sldId="259"/>
            <ac:picMk id="4" creationId="{096E35CF-EA34-4B8C-B397-D1212BEC5C12}"/>
          </ac:picMkLst>
        </pc:picChg>
        <pc:picChg chg="add mod">
          <ac:chgData name="Ian Spryn" userId="14d9072dbef88b23" providerId="LiveId" clId="{336AED18-E6B8-4CBC-B6B1-0D11E266A393}" dt="2019-03-26T04:57:17.047" v="41" actId="26606"/>
          <ac:picMkLst>
            <pc:docMk/>
            <pc:sldMk cId="3242277785" sldId="259"/>
            <ac:picMk id="5" creationId="{DA18AFC4-4454-4079-B99A-1CB372271A2E}"/>
          </ac:picMkLst>
        </pc:picChg>
        <pc:picChg chg="del mod">
          <ac:chgData name="Ian Spryn" userId="14d9072dbef88b23" providerId="LiveId" clId="{336AED18-E6B8-4CBC-B6B1-0D11E266A393}" dt="2019-03-26T04:56:47.697" v="30" actId="478"/>
          <ac:picMkLst>
            <pc:docMk/>
            <pc:sldMk cId="3242277785" sldId="259"/>
            <ac:picMk id="10" creationId="{00000000-0000-0000-0000-000000000000}"/>
          </ac:picMkLst>
        </pc:picChg>
      </pc:sldChg>
      <pc:sldChg chg="addSp delSp modSp mod setBg modAnim modNotesTx">
        <pc:chgData name="Ian Spryn" userId="14d9072dbef88b23" providerId="LiveId" clId="{336AED18-E6B8-4CBC-B6B1-0D11E266A393}" dt="2019-03-26T05:16:25.557" v="1023" actId="20577"/>
        <pc:sldMkLst>
          <pc:docMk/>
          <pc:sldMk cId="1340552627" sldId="260"/>
        </pc:sldMkLst>
        <pc:spChg chg="mod">
          <ac:chgData name="Ian Spryn" userId="14d9072dbef88b23" providerId="LiveId" clId="{336AED18-E6B8-4CBC-B6B1-0D11E266A393}" dt="2019-03-26T04:57:26.320" v="44" actId="26606"/>
          <ac:spMkLst>
            <pc:docMk/>
            <pc:sldMk cId="1340552627" sldId="260"/>
            <ac:spMk id="2" creationId="{00000000-0000-0000-0000-000000000000}"/>
          </ac:spMkLst>
        </pc:spChg>
        <pc:spChg chg="mod">
          <ac:chgData name="Ian Spryn" userId="14d9072dbef88b23" providerId="LiveId" clId="{336AED18-E6B8-4CBC-B6B1-0D11E266A393}" dt="2019-03-26T04:57:26.320" v="44" actId="26606"/>
          <ac:spMkLst>
            <pc:docMk/>
            <pc:sldMk cId="1340552627" sldId="260"/>
            <ac:spMk id="3" creationId="{00000000-0000-0000-0000-000000000000}"/>
          </ac:spMkLst>
        </pc:spChg>
        <pc:picChg chg="add del mod">
          <ac:chgData name="Ian Spryn" userId="14d9072dbef88b23" providerId="LiveId" clId="{336AED18-E6B8-4CBC-B6B1-0D11E266A393}" dt="2019-03-26T05:11:16.310" v="345" actId="14861"/>
          <ac:picMkLst>
            <pc:docMk/>
            <pc:sldMk cId="1340552627" sldId="260"/>
            <ac:picMk id="5" creationId="{00000000-0000-0000-0000-000000000000}"/>
          </ac:picMkLst>
        </pc:picChg>
      </pc:sldChg>
      <pc:sldChg chg="addSp delSp modSp mod setBg setClrOvrMap modNotesTx">
        <pc:chgData name="Ian Spryn" userId="14d9072dbef88b23" providerId="LiveId" clId="{336AED18-E6B8-4CBC-B6B1-0D11E266A393}" dt="2019-03-26T05:20:57.409" v="1392" actId="20577"/>
        <pc:sldMkLst>
          <pc:docMk/>
          <pc:sldMk cId="2709612777" sldId="261"/>
        </pc:sldMkLst>
        <pc:spChg chg="mod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2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3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2:53.852" v="78" actId="26606"/>
          <ac:spMkLst>
            <pc:docMk/>
            <pc:sldMk cId="2709612777" sldId="261"/>
            <ac:spMk id="8" creationId="{C314C310-850D-4491-AA52-C75BEA68B68C}"/>
          </ac:spMkLst>
        </pc:spChg>
        <pc:spChg chg="add del">
          <ac:chgData name="Ian Spryn" userId="14d9072dbef88b23" providerId="LiveId" clId="{336AED18-E6B8-4CBC-B6B1-0D11E266A393}" dt="2019-03-26T05:02:48.915" v="74" actId="26606"/>
          <ac:spMkLst>
            <pc:docMk/>
            <pc:sldMk cId="2709612777" sldId="261"/>
            <ac:spMk id="19" creationId="{CC28BCC9-4093-4FD5-83EB-7EC297F51396}"/>
          </ac:spMkLst>
        </pc:spChg>
        <pc:spChg chg="add del">
          <ac:chgData name="Ian Spryn" userId="14d9072dbef88b23" providerId="LiveId" clId="{336AED18-E6B8-4CBC-B6B1-0D11E266A393}" dt="2019-03-26T05:02:51.999" v="76" actId="26606"/>
          <ac:spMkLst>
            <pc:docMk/>
            <pc:sldMk cId="2709612777" sldId="261"/>
            <ac:spMk id="21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2:53.852" v="78" actId="26606"/>
          <ac:spMkLst>
            <pc:docMk/>
            <pc:sldMk cId="2709612777" sldId="261"/>
            <ac:spMk id="24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2:57.255" v="80" actId="26606"/>
          <ac:spMkLst>
            <pc:docMk/>
            <pc:sldMk cId="2709612777" sldId="261"/>
            <ac:spMk id="26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5:02:57.255" v="80" actId="26606"/>
          <ac:spMkLst>
            <pc:docMk/>
            <pc:sldMk cId="2709612777" sldId="261"/>
            <ac:spMk id="27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5:02:57.255" v="80" actId="26606"/>
          <ac:spMkLst>
            <pc:docMk/>
            <pc:sldMk cId="2709612777" sldId="261"/>
            <ac:spMk id="29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2:58.872" v="82" actId="26606"/>
          <ac:spMkLst>
            <pc:docMk/>
            <pc:sldMk cId="2709612777" sldId="261"/>
            <ac:spMk id="33" creationId="{F9ED434F-8767-46CC-B26B-5AF62FF01E66}"/>
          </ac:spMkLst>
        </pc:spChg>
        <pc:spChg chg="add del">
          <ac:chgData name="Ian Spryn" userId="14d9072dbef88b23" providerId="LiveId" clId="{336AED18-E6B8-4CBC-B6B1-0D11E266A393}" dt="2019-03-26T05:03:03.083" v="84" actId="26606"/>
          <ac:spMkLst>
            <pc:docMk/>
            <pc:sldMk cId="2709612777" sldId="261"/>
            <ac:spMk id="36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5:03:03.083" v="84" actId="26606"/>
          <ac:spMkLst>
            <pc:docMk/>
            <pc:sldMk cId="2709612777" sldId="261"/>
            <ac:spMk id="37" creationId="{1FD9464E-E5B9-40C0-B738-67C266F517C7}"/>
          </ac:spMkLst>
        </pc:spChg>
        <pc:spChg chg="add del">
          <ac:chgData name="Ian Spryn" userId="14d9072dbef88b23" providerId="LiveId" clId="{336AED18-E6B8-4CBC-B6B1-0D11E266A393}" dt="2019-03-26T05:03:03.083" v="84" actId="26606"/>
          <ac:spMkLst>
            <pc:docMk/>
            <pc:sldMk cId="2709612777" sldId="261"/>
            <ac:spMk id="38" creationId="{6CCD7EA2-2557-4E49-9B59-9C028EF18613}"/>
          </ac:spMkLst>
        </pc:spChg>
        <pc:spChg chg="add del">
          <ac:chgData name="Ian Spryn" userId="14d9072dbef88b23" providerId="LiveId" clId="{336AED18-E6B8-4CBC-B6B1-0D11E266A393}" dt="2019-03-26T05:03:03.083" v="84" actId="26606"/>
          <ac:spMkLst>
            <pc:docMk/>
            <pc:sldMk cId="2709612777" sldId="261"/>
            <ac:spMk id="39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3:03.083" v="84" actId="26606"/>
          <ac:spMkLst>
            <pc:docMk/>
            <pc:sldMk cId="2709612777" sldId="261"/>
            <ac:spMk id="40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5:03:06.218" v="86" actId="26606"/>
          <ac:spMkLst>
            <pc:docMk/>
            <pc:sldMk cId="2709612777" sldId="261"/>
            <ac:spMk id="44" creationId="{F9ED434F-8767-46CC-B26B-5AF62FF01E66}"/>
          </ac:spMkLst>
        </pc:spChg>
        <pc:spChg chg="add del">
          <ac:chgData name="Ian Spryn" userId="14d9072dbef88b23" providerId="LiveId" clId="{336AED18-E6B8-4CBC-B6B1-0D11E266A393}" dt="2019-03-26T05:03:09.746" v="88" actId="26606"/>
          <ac:spMkLst>
            <pc:docMk/>
            <pc:sldMk cId="2709612777" sldId="261"/>
            <ac:spMk id="51" creationId="{CC28BCC9-4093-4FD5-83EB-7EC297F51396}"/>
          </ac:spMkLst>
        </pc:spChg>
        <pc:spChg chg="add del">
          <ac:chgData name="Ian Spryn" userId="14d9072dbef88b23" providerId="LiveId" clId="{336AED18-E6B8-4CBC-B6B1-0D11E266A393}" dt="2019-03-26T05:03:12.486" v="90" actId="26606"/>
          <ac:spMkLst>
            <pc:docMk/>
            <pc:sldMk cId="2709612777" sldId="261"/>
            <ac:spMk id="54" creationId="{324E43EB-867C-4B35-9A5C-E435157C7297}"/>
          </ac:spMkLst>
        </pc:spChg>
        <pc:spChg chg="add del">
          <ac:chgData name="Ian Spryn" userId="14d9072dbef88b23" providerId="LiveId" clId="{336AED18-E6B8-4CBC-B6B1-0D11E266A393}" dt="2019-03-26T05:03:12.486" v="90" actId="26606"/>
          <ac:spMkLst>
            <pc:docMk/>
            <pc:sldMk cId="2709612777" sldId="261"/>
            <ac:spMk id="55" creationId="{A7C0F5DA-B59F-4F13-8BB8-FFD8F2C572BC}"/>
          </ac:spMkLst>
        </pc:spChg>
        <pc:spChg chg="add del">
          <ac:chgData name="Ian Spryn" userId="14d9072dbef88b23" providerId="LiveId" clId="{336AED18-E6B8-4CBC-B6B1-0D11E266A393}" dt="2019-03-26T05:03:12.486" v="90" actId="26606"/>
          <ac:spMkLst>
            <pc:docMk/>
            <pc:sldMk cId="2709612777" sldId="261"/>
            <ac:spMk id="56" creationId="{9CEA1DEC-CC9E-4776-9E08-048A15BFA6CA}"/>
          </ac:spMkLst>
        </pc:spChg>
        <pc:spChg chg="add del">
          <ac:chgData name="Ian Spryn" userId="14d9072dbef88b23" providerId="LiveId" clId="{336AED18-E6B8-4CBC-B6B1-0D11E266A393}" dt="2019-03-26T05:03:12.486" v="90" actId="26606"/>
          <ac:spMkLst>
            <pc:docMk/>
            <pc:sldMk cId="2709612777" sldId="261"/>
            <ac:spMk id="57" creationId="{9CE399CF-F4B8-4832-A8CB-B93F6B1EF44B}"/>
          </ac:spMkLst>
        </pc:spChg>
        <pc:spChg chg="add del">
          <ac:chgData name="Ian Spryn" userId="14d9072dbef88b23" providerId="LiveId" clId="{336AED18-E6B8-4CBC-B6B1-0D11E266A393}" dt="2019-03-26T05:03:12.486" v="90" actId="26606"/>
          <ac:spMkLst>
            <pc:docMk/>
            <pc:sldMk cId="2709612777" sldId="261"/>
            <ac:spMk id="58" creationId="{1F23E73A-FDC8-462C-83C1-3AA8961449CF}"/>
          </ac:spMkLst>
        </pc:spChg>
        <pc:spChg chg="add del">
          <ac:chgData name="Ian Spryn" userId="14d9072dbef88b23" providerId="LiveId" clId="{336AED18-E6B8-4CBC-B6B1-0D11E266A393}" dt="2019-03-26T05:03:12.486" v="90" actId="26606"/>
          <ac:spMkLst>
            <pc:docMk/>
            <pc:sldMk cId="2709612777" sldId="261"/>
            <ac:spMk id="59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3:13.857" v="92" actId="26606"/>
          <ac:spMkLst>
            <pc:docMk/>
            <pc:sldMk cId="2709612777" sldId="261"/>
            <ac:spMk id="65" creationId="{CC28BCC9-4093-4FD5-83EB-7EC297F51396}"/>
          </ac:spMkLst>
        </pc:spChg>
        <pc:spChg chg="add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68" creationId="{324E43EB-867C-4B35-9A5C-E435157C7297}"/>
          </ac:spMkLst>
        </pc:spChg>
        <pc:spChg chg="add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69" creationId="{A7C0F5DA-B59F-4F13-8BB8-FFD8F2C572BC}"/>
          </ac:spMkLst>
        </pc:spChg>
        <pc:spChg chg="add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70" creationId="{9CEA1DEC-CC9E-4776-9E08-048A15BFA6CA}"/>
          </ac:spMkLst>
        </pc:spChg>
        <pc:spChg chg="add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71" creationId="{9CE399CF-F4B8-4832-A8CB-B93F6B1EF44B}"/>
          </ac:spMkLst>
        </pc:spChg>
        <pc:spChg chg="add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72" creationId="{1F23E73A-FDC8-462C-83C1-3AA8961449CF}"/>
          </ac:spMkLst>
        </pc:spChg>
        <pc:spChg chg="add">
          <ac:chgData name="Ian Spryn" userId="14d9072dbef88b23" providerId="LiveId" clId="{336AED18-E6B8-4CBC-B6B1-0D11E266A393}" dt="2019-03-26T05:03:13.902" v="93" actId="26606"/>
          <ac:spMkLst>
            <pc:docMk/>
            <pc:sldMk cId="2709612777" sldId="261"/>
            <ac:spMk id="73" creationId="{00000000-0000-0000-0000-000000000000}"/>
          </ac:spMkLst>
        </pc:spChg>
        <pc:grpChg chg="add del">
          <ac:chgData name="Ian Spryn" userId="14d9072dbef88b23" providerId="LiveId" clId="{336AED18-E6B8-4CBC-B6B1-0D11E266A393}" dt="2019-03-26T05:02:48.915" v="74" actId="26606"/>
          <ac:grpSpMkLst>
            <pc:docMk/>
            <pc:sldMk cId="2709612777" sldId="261"/>
            <ac:grpSpMk id="10" creationId="{08BCF048-8940-4354-B9EC-5AD74E283CE3}"/>
          </ac:grpSpMkLst>
        </pc:grpChg>
        <pc:grpChg chg="add del">
          <ac:chgData name="Ian Spryn" userId="14d9072dbef88b23" providerId="LiveId" clId="{336AED18-E6B8-4CBC-B6B1-0D11E266A393}" dt="2019-03-26T05:02:57.255" v="80" actId="26606"/>
          <ac:grpSpMkLst>
            <pc:docMk/>
            <pc:sldMk cId="2709612777" sldId="261"/>
            <ac:grpSpMk id="12" creationId="{3086C462-37F4-494D-8292-CCB95221CC1A}"/>
          </ac:grpSpMkLst>
        </pc:grpChg>
        <pc:grpChg chg="add del">
          <ac:chgData name="Ian Spryn" userId="14d9072dbef88b23" providerId="LiveId" clId="{336AED18-E6B8-4CBC-B6B1-0D11E266A393}" dt="2019-03-26T05:02:53.852" v="78" actId="26606"/>
          <ac:grpSpMkLst>
            <pc:docMk/>
            <pc:sldMk cId="2709612777" sldId="261"/>
            <ac:grpSpMk id="23" creationId="{D4EC3799-3F52-48CE-85CC-83AED368EB42}"/>
          </ac:grpSpMkLst>
        </pc:grpChg>
        <pc:grpChg chg="add del">
          <ac:chgData name="Ian Spryn" userId="14d9072dbef88b23" providerId="LiveId" clId="{336AED18-E6B8-4CBC-B6B1-0D11E266A393}" dt="2019-03-26T05:02:58.872" v="82" actId="26606"/>
          <ac:grpSpMkLst>
            <pc:docMk/>
            <pc:sldMk cId="2709612777" sldId="261"/>
            <ac:grpSpMk id="31" creationId="{2F448CB3-7B4F-45D7-B7C0-DF553DF61453}"/>
          </ac:grpSpMkLst>
        </pc:grpChg>
        <pc:grpChg chg="add del">
          <ac:chgData name="Ian Spryn" userId="14d9072dbef88b23" providerId="LiveId" clId="{336AED18-E6B8-4CBC-B6B1-0D11E266A393}" dt="2019-03-26T05:03:06.218" v="86" actId="26606"/>
          <ac:grpSpMkLst>
            <pc:docMk/>
            <pc:sldMk cId="2709612777" sldId="261"/>
            <ac:grpSpMk id="42" creationId="{2F448CB3-7B4F-45D7-B7C0-DF553DF61453}"/>
          </ac:grpSpMkLst>
        </pc:grpChg>
        <pc:grpChg chg="add del">
          <ac:chgData name="Ian Spryn" userId="14d9072dbef88b23" providerId="LiveId" clId="{336AED18-E6B8-4CBC-B6B1-0D11E266A393}" dt="2019-03-26T05:03:09.746" v="88" actId="26606"/>
          <ac:grpSpMkLst>
            <pc:docMk/>
            <pc:sldMk cId="2709612777" sldId="261"/>
            <ac:grpSpMk id="47" creationId="{08BCF048-8940-4354-B9EC-5AD74E283CE3}"/>
          </ac:grpSpMkLst>
        </pc:grpChg>
        <pc:grpChg chg="add del">
          <ac:chgData name="Ian Spryn" userId="14d9072dbef88b23" providerId="LiveId" clId="{336AED18-E6B8-4CBC-B6B1-0D11E266A393}" dt="2019-03-26T05:03:13.857" v="92" actId="26606"/>
          <ac:grpSpMkLst>
            <pc:docMk/>
            <pc:sldMk cId="2709612777" sldId="261"/>
            <ac:grpSpMk id="61" creationId="{08BCF048-8940-4354-B9EC-5AD74E283CE3}"/>
          </ac:grpSpMkLst>
        </pc:grpChg>
        <pc:graphicFrameChg chg="add del">
          <ac:chgData name="Ian Spryn" userId="14d9072dbef88b23" providerId="LiveId" clId="{336AED18-E6B8-4CBC-B6B1-0D11E266A393}" dt="2019-03-26T05:02:48.915" v="74" actId="26606"/>
          <ac:graphicFrameMkLst>
            <pc:docMk/>
            <pc:sldMk cId="2709612777" sldId="261"/>
            <ac:graphicFrameMk id="5" creationId="{F4C5C329-46DA-444D-9F30-27FFD9EDD3B3}"/>
          </ac:graphicFrameMkLst>
        </pc:graphicFrameChg>
        <pc:graphicFrameChg chg="add del">
          <ac:chgData name="Ian Spryn" userId="14d9072dbef88b23" providerId="LiveId" clId="{336AED18-E6B8-4CBC-B6B1-0D11E266A393}" dt="2019-03-26T05:02:58.872" v="82" actId="26606"/>
          <ac:graphicFrameMkLst>
            <pc:docMk/>
            <pc:sldMk cId="2709612777" sldId="261"/>
            <ac:graphicFrameMk id="34" creationId="{DA17F691-5F5C-4218-BF5C-830C6B752809}"/>
          </ac:graphicFrameMkLst>
        </pc:graphicFrameChg>
        <pc:graphicFrameChg chg="add del">
          <ac:chgData name="Ian Spryn" userId="14d9072dbef88b23" providerId="LiveId" clId="{336AED18-E6B8-4CBC-B6B1-0D11E266A393}" dt="2019-03-26T05:03:06.218" v="86" actId="26606"/>
          <ac:graphicFrameMkLst>
            <pc:docMk/>
            <pc:sldMk cId="2709612777" sldId="261"/>
            <ac:graphicFrameMk id="45" creationId="{DA17F691-5F5C-4218-BF5C-830C6B752809}"/>
          </ac:graphicFrameMkLst>
        </pc:graphicFrameChg>
        <pc:graphicFrameChg chg="add del">
          <ac:chgData name="Ian Spryn" userId="14d9072dbef88b23" providerId="LiveId" clId="{336AED18-E6B8-4CBC-B6B1-0D11E266A393}" dt="2019-03-26T05:03:09.746" v="88" actId="26606"/>
          <ac:graphicFrameMkLst>
            <pc:docMk/>
            <pc:sldMk cId="2709612777" sldId="261"/>
            <ac:graphicFrameMk id="52" creationId="{C8C075DC-67DF-4ABF-B186-E0F7795493D7}"/>
          </ac:graphicFrameMkLst>
        </pc:graphicFrameChg>
        <pc:graphicFrameChg chg="add del">
          <ac:chgData name="Ian Spryn" userId="14d9072dbef88b23" providerId="LiveId" clId="{336AED18-E6B8-4CBC-B6B1-0D11E266A393}" dt="2019-03-26T05:03:13.857" v="92" actId="26606"/>
          <ac:graphicFrameMkLst>
            <pc:docMk/>
            <pc:sldMk cId="2709612777" sldId="261"/>
            <ac:graphicFrameMk id="66" creationId="{C8C075DC-67DF-4ABF-B186-E0F7795493D7}"/>
          </ac:graphicFrameMkLst>
        </pc:graphicFrameChg>
        <pc:picChg chg="add del">
          <ac:chgData name="Ian Spryn" userId="14d9072dbef88b23" providerId="LiveId" clId="{336AED18-E6B8-4CBC-B6B1-0D11E266A393}" dt="2019-03-26T05:02:51.999" v="76" actId="26606"/>
          <ac:picMkLst>
            <pc:docMk/>
            <pc:sldMk cId="2709612777" sldId="261"/>
            <ac:picMk id="7" creationId="{1C4BD953-A7CE-4E97-895E-B2B89CF5F643}"/>
          </ac:picMkLst>
        </pc:picChg>
        <pc:cxnChg chg="add del">
          <ac:chgData name="Ian Spryn" userId="14d9072dbef88b23" providerId="LiveId" clId="{336AED18-E6B8-4CBC-B6B1-0D11E266A393}" dt="2019-03-26T05:02:53.852" v="78" actId="26606"/>
          <ac:cxnSpMkLst>
            <pc:docMk/>
            <pc:sldMk cId="2709612777" sldId="261"/>
            <ac:cxnSpMk id="14" creationId="{789E20C7-BB50-4317-93C7-90C8ED80B275}"/>
          </ac:cxnSpMkLst>
        </pc:cxnChg>
        <pc:cxnChg chg="add del">
          <ac:chgData name="Ian Spryn" userId="14d9072dbef88b23" providerId="LiveId" clId="{336AED18-E6B8-4CBC-B6B1-0D11E266A393}" dt="2019-03-26T05:02:57.255" v="80" actId="26606"/>
          <ac:cxnSpMkLst>
            <pc:docMk/>
            <pc:sldMk cId="2709612777" sldId="261"/>
            <ac:cxnSpMk id="16" creationId="{AD23B2CD-009B-425A-9616-1E1AD1D5AB46}"/>
          </ac:cxnSpMkLst>
        </pc:cxnChg>
      </pc:sldChg>
      <pc:sldChg chg="addSp delSp modSp mod setBg setClrOvrMap modNotesTx">
        <pc:chgData name="Ian Spryn" userId="14d9072dbef88b23" providerId="LiveId" clId="{336AED18-E6B8-4CBC-B6B1-0D11E266A393}" dt="2019-03-26T05:20:59.521" v="1396" actId="20577"/>
        <pc:sldMkLst>
          <pc:docMk/>
          <pc:sldMk cId="2902199717" sldId="262"/>
        </pc:sldMkLst>
        <pc:spChg chg="mod">
          <ac:chgData name="Ian Spryn" userId="14d9072dbef88b23" providerId="LiveId" clId="{336AED18-E6B8-4CBC-B6B1-0D11E266A393}" dt="2019-03-26T05:03:38.902" v="95" actId="26606"/>
          <ac:spMkLst>
            <pc:docMk/>
            <pc:sldMk cId="2902199717" sldId="262"/>
            <ac:spMk id="2" creationId="{00000000-0000-0000-0000-000000000000}"/>
          </ac:spMkLst>
        </pc:spChg>
        <pc:spChg chg="add del mod">
          <ac:chgData name="Ian Spryn" userId="14d9072dbef88b23" providerId="LiveId" clId="{336AED18-E6B8-4CBC-B6B1-0D11E266A393}" dt="2019-03-26T05:06:04.260" v="129" actId="207"/>
          <ac:spMkLst>
            <pc:docMk/>
            <pc:sldMk cId="2902199717" sldId="262"/>
            <ac:spMk id="3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3:38.902" v="95" actId="26606"/>
          <ac:spMkLst>
            <pc:docMk/>
            <pc:sldMk cId="2902199717" sldId="262"/>
            <ac:spMk id="14" creationId="{F9ED434F-8767-46CC-B26B-5AF62FF01E66}"/>
          </ac:spMkLst>
        </pc:spChg>
        <pc:grpChg chg="add del">
          <ac:chgData name="Ian Spryn" userId="14d9072dbef88b23" providerId="LiveId" clId="{336AED18-E6B8-4CBC-B6B1-0D11E266A393}" dt="2019-03-26T05:03:38.902" v="95" actId="26606"/>
          <ac:grpSpMkLst>
            <pc:docMk/>
            <pc:sldMk cId="2902199717" sldId="262"/>
            <ac:grpSpMk id="10" creationId="{2F448CB3-7B4F-45D7-B7C0-DF553DF61453}"/>
          </ac:grpSpMkLst>
        </pc:grpChg>
        <pc:graphicFrameChg chg="add del">
          <ac:chgData name="Ian Spryn" userId="14d9072dbef88b23" providerId="LiveId" clId="{336AED18-E6B8-4CBC-B6B1-0D11E266A393}" dt="2019-03-26T05:03:38.902" v="95" actId="26606"/>
          <ac:graphicFrameMkLst>
            <pc:docMk/>
            <pc:sldMk cId="2902199717" sldId="262"/>
            <ac:graphicFrameMk id="5" creationId="{9DBF4660-222A-4FF8-B9A1-97B43C4DC322}"/>
          </ac:graphicFrameMkLst>
        </pc:graphicFrameChg>
      </pc:sldChg>
      <pc:sldChg chg="modSp modNotesTx">
        <pc:chgData name="Ian Spryn" userId="14d9072dbef88b23" providerId="LiveId" clId="{336AED18-E6B8-4CBC-B6B1-0D11E266A393}" dt="2019-03-26T05:38:24.703" v="2971" actId="20577"/>
        <pc:sldMkLst>
          <pc:docMk/>
          <pc:sldMk cId="1239030145" sldId="263"/>
        </pc:sldMkLst>
        <pc:spChg chg="mod">
          <ac:chgData name="Ian Spryn" userId="14d9072dbef88b23" providerId="LiveId" clId="{336AED18-E6B8-4CBC-B6B1-0D11E266A393}" dt="2019-03-26T05:06:10.230" v="130" actId="207"/>
          <ac:spMkLst>
            <pc:docMk/>
            <pc:sldMk cId="1239030145" sldId="263"/>
            <ac:spMk id="3" creationId="{00000000-0000-0000-0000-000000000000}"/>
          </ac:spMkLst>
        </pc:spChg>
      </pc:sldChg>
      <pc:sldChg chg="addSp modSp mod setBg modNotesTx">
        <pc:chgData name="Ian Spryn" userId="14d9072dbef88b23" providerId="LiveId" clId="{336AED18-E6B8-4CBC-B6B1-0D11E266A393}" dt="2019-03-26T05:21:15.465" v="1436" actId="20577"/>
        <pc:sldMkLst>
          <pc:docMk/>
          <pc:sldMk cId="948991359" sldId="264"/>
        </pc:sldMkLst>
        <pc:spChg chg="add">
          <ac:chgData name="Ian Spryn" userId="14d9072dbef88b23" providerId="LiveId" clId="{336AED18-E6B8-4CBC-B6B1-0D11E266A393}" dt="2019-03-26T05:03:48.053" v="96" actId="26606"/>
          <ac:spMkLst>
            <pc:docMk/>
            <pc:sldMk cId="948991359" sldId="264"/>
            <ac:spMk id="7" creationId="{3DB0ED7D-0741-41C8-9BCD-85B80680FB6C}"/>
          </ac:spMkLst>
        </pc:spChg>
        <pc:picChg chg="mod">
          <ac:chgData name="Ian Spryn" userId="14d9072dbef88b23" providerId="LiveId" clId="{336AED18-E6B8-4CBC-B6B1-0D11E266A393}" dt="2019-03-26T05:07:42.310" v="324" actId="1076"/>
          <ac:picMkLst>
            <pc:docMk/>
            <pc:sldMk cId="948991359" sldId="264"/>
            <ac:picMk id="2" creationId="{00000000-0000-0000-0000-000000000000}"/>
          </ac:picMkLst>
        </pc:picChg>
      </pc:sldChg>
      <pc:sldChg chg="modSp modNotesTx">
        <pc:chgData name="Ian Spryn" userId="14d9072dbef88b23" providerId="LiveId" clId="{336AED18-E6B8-4CBC-B6B1-0D11E266A393}" dt="2019-03-26T05:34:57.645" v="2878" actId="20577"/>
        <pc:sldMkLst>
          <pc:docMk/>
          <pc:sldMk cId="4268044919" sldId="265"/>
        </pc:sldMkLst>
        <pc:spChg chg="mod">
          <ac:chgData name="Ian Spryn" userId="14d9072dbef88b23" providerId="LiveId" clId="{336AED18-E6B8-4CBC-B6B1-0D11E266A393}" dt="2019-03-26T05:06:13.359" v="131" actId="207"/>
          <ac:spMkLst>
            <pc:docMk/>
            <pc:sldMk cId="4268044919" sldId="265"/>
            <ac:spMk id="3" creationId="{00000000-0000-0000-0000-000000000000}"/>
          </ac:spMkLst>
        </pc:spChg>
      </pc:sldChg>
      <pc:sldChg chg="addSp delSp modSp mod setBg setClrOvrMap">
        <pc:chgData name="Ian Spryn" userId="14d9072dbef88b23" providerId="LiveId" clId="{336AED18-E6B8-4CBC-B6B1-0D11E266A393}" dt="2019-03-26T05:05:47.251" v="128" actId="1076"/>
        <pc:sldMkLst>
          <pc:docMk/>
          <pc:sldMk cId="845231349" sldId="266"/>
        </pc:sldMkLst>
        <pc:spChg chg="mod">
          <ac:chgData name="Ian Spryn" userId="14d9072dbef88b23" providerId="LiveId" clId="{336AED18-E6B8-4CBC-B6B1-0D11E266A393}" dt="2019-03-26T05:05:47.251" v="128" actId="1076"/>
          <ac:spMkLst>
            <pc:docMk/>
            <pc:sldMk cId="845231349" sldId="266"/>
            <ac:spMk id="2" creationId="{00000000-0000-0000-0000-000000000000}"/>
          </ac:spMkLst>
        </pc:spChg>
        <pc:spChg chg="add del">
          <ac:chgData name="Ian Spryn" userId="14d9072dbef88b23" providerId="LiveId" clId="{336AED18-E6B8-4CBC-B6B1-0D11E266A393}" dt="2019-03-26T05:05:32.644" v="121" actId="26606"/>
          <ac:spMkLst>
            <pc:docMk/>
            <pc:sldMk cId="845231349" sldId="266"/>
            <ac:spMk id="5" creationId="{73C0A186-7444-4460-9C37-532E7671E99E}"/>
          </ac:spMkLst>
        </pc:spChg>
        <pc:spChg chg="add del">
          <ac:chgData name="Ian Spryn" userId="14d9072dbef88b23" providerId="LiveId" clId="{336AED18-E6B8-4CBC-B6B1-0D11E266A393}" dt="2019-03-26T05:05:32.644" v="121" actId="26606"/>
          <ac:spMkLst>
            <pc:docMk/>
            <pc:sldMk cId="845231349" sldId="266"/>
            <ac:spMk id="6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5:05:32.644" v="121" actId="26606"/>
          <ac:spMkLst>
            <pc:docMk/>
            <pc:sldMk cId="845231349" sldId="266"/>
            <ac:spMk id="10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5:04:37.085" v="111" actId="26606"/>
          <ac:spMkLst>
            <pc:docMk/>
            <pc:sldMk cId="845231349" sldId="266"/>
            <ac:spMk id="11" creationId="{73C0A186-7444-4460-9C37-532E7671E99E}"/>
          </ac:spMkLst>
        </pc:spChg>
        <pc:spChg chg="add del">
          <ac:chgData name="Ian Spryn" userId="14d9072dbef88b23" providerId="LiveId" clId="{336AED18-E6B8-4CBC-B6B1-0D11E266A393}" dt="2019-03-26T05:04:40.467" v="113" actId="26606"/>
          <ac:spMkLst>
            <pc:docMk/>
            <pc:sldMk cId="845231349" sldId="266"/>
            <ac:spMk id="15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5:04:41.315" v="115" actId="26606"/>
          <ac:spMkLst>
            <pc:docMk/>
            <pc:sldMk cId="845231349" sldId="266"/>
            <ac:spMk id="19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5:04:40.467" v="113" actId="26606"/>
          <ac:spMkLst>
            <pc:docMk/>
            <pc:sldMk cId="845231349" sldId="266"/>
            <ac:spMk id="22" creationId="{73C0A186-7444-4460-9C37-532E7671E99E}"/>
          </ac:spMkLst>
        </pc:spChg>
        <pc:spChg chg="add del">
          <ac:chgData name="Ian Spryn" userId="14d9072dbef88b23" providerId="LiveId" clId="{336AED18-E6B8-4CBC-B6B1-0D11E266A393}" dt="2019-03-26T05:04:40.467" v="113" actId="26606"/>
          <ac:spMkLst>
            <pc:docMk/>
            <pc:sldMk cId="845231349" sldId="266"/>
            <ac:spMk id="23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5:04:41.315" v="115" actId="26606"/>
          <ac:spMkLst>
            <pc:docMk/>
            <pc:sldMk cId="845231349" sldId="266"/>
            <ac:spMk id="27" creationId="{73C0A186-7444-4460-9C37-532E7671E99E}"/>
          </ac:spMkLst>
        </pc:spChg>
        <pc:spChg chg="add del">
          <ac:chgData name="Ian Spryn" userId="14d9072dbef88b23" providerId="LiveId" clId="{336AED18-E6B8-4CBC-B6B1-0D11E266A393}" dt="2019-03-26T05:04:41.315" v="115" actId="26606"/>
          <ac:spMkLst>
            <pc:docMk/>
            <pc:sldMk cId="845231349" sldId="266"/>
            <ac:spMk id="28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5:04:41.315" v="115" actId="26606"/>
          <ac:spMkLst>
            <pc:docMk/>
            <pc:sldMk cId="845231349" sldId="266"/>
            <ac:spMk id="29" creationId="{1FD9464E-E5B9-40C0-B738-67C266F517C7}"/>
          </ac:spMkLst>
        </pc:spChg>
        <pc:spChg chg="add del">
          <ac:chgData name="Ian Spryn" userId="14d9072dbef88b23" providerId="LiveId" clId="{336AED18-E6B8-4CBC-B6B1-0D11E266A393}" dt="2019-03-26T05:04:41.315" v="115" actId="26606"/>
          <ac:spMkLst>
            <pc:docMk/>
            <pc:sldMk cId="845231349" sldId="266"/>
            <ac:spMk id="30" creationId="{6CCD7EA2-2557-4E49-9B59-9C028EF18613}"/>
          </ac:spMkLst>
        </pc:spChg>
        <pc:spChg chg="add del">
          <ac:chgData name="Ian Spryn" userId="14d9072dbef88b23" providerId="LiveId" clId="{336AED18-E6B8-4CBC-B6B1-0D11E266A393}" dt="2019-03-26T05:04:47.515" v="117" actId="26606"/>
          <ac:spMkLst>
            <pc:docMk/>
            <pc:sldMk cId="845231349" sldId="266"/>
            <ac:spMk id="33" creationId="{73C0A186-7444-4460-9C37-532E7671E99E}"/>
          </ac:spMkLst>
        </pc:spChg>
        <pc:spChg chg="add del">
          <ac:chgData name="Ian Spryn" userId="14d9072dbef88b23" providerId="LiveId" clId="{336AED18-E6B8-4CBC-B6B1-0D11E266A393}" dt="2019-03-26T05:04:47.515" v="117" actId="26606"/>
          <ac:spMkLst>
            <pc:docMk/>
            <pc:sldMk cId="845231349" sldId="266"/>
            <ac:spMk id="34" creationId="{B219AE65-9B94-44EA-BEF3-EF4BFA169C81}"/>
          </ac:spMkLst>
        </pc:spChg>
        <pc:spChg chg="add del">
          <ac:chgData name="Ian Spryn" userId="14d9072dbef88b23" providerId="LiveId" clId="{336AED18-E6B8-4CBC-B6B1-0D11E266A393}" dt="2019-03-26T05:04:47.515" v="117" actId="26606"/>
          <ac:spMkLst>
            <pc:docMk/>
            <pc:sldMk cId="845231349" sldId="266"/>
            <ac:spMk id="35" creationId="{F0C81A57-9CD5-461B-8FFE-4A8CB6CFBE01}"/>
          </ac:spMkLst>
        </pc:spChg>
        <pc:spChg chg="add del">
          <ac:chgData name="Ian Spryn" userId="14d9072dbef88b23" providerId="LiveId" clId="{336AED18-E6B8-4CBC-B6B1-0D11E266A393}" dt="2019-03-26T05:05:38.842" v="123" actId="26606"/>
          <ac:spMkLst>
            <pc:docMk/>
            <pc:sldMk cId="845231349" sldId="266"/>
            <ac:spMk id="38" creationId="{73C0A186-7444-4460-9C37-532E7671E99E}"/>
          </ac:spMkLst>
        </pc:spChg>
        <pc:grpChg chg="add del">
          <ac:chgData name="Ian Spryn" userId="14d9072dbef88b23" providerId="LiveId" clId="{336AED18-E6B8-4CBC-B6B1-0D11E266A393}" dt="2019-03-26T05:05:32.644" v="121" actId="26606"/>
          <ac:grpSpMkLst>
            <pc:docMk/>
            <pc:sldMk cId="845231349" sldId="266"/>
            <ac:grpSpMk id="4" creationId="{93E10248-AF0E-477D-B4D2-47C02CE4E353}"/>
          </ac:grpSpMkLst>
        </pc:grpChg>
        <pc:grpChg chg="add del">
          <ac:chgData name="Ian Spryn" userId="14d9072dbef88b23" providerId="LiveId" clId="{336AED18-E6B8-4CBC-B6B1-0D11E266A393}" dt="2019-03-26T05:04:37.085" v="111" actId="26606"/>
          <ac:grpSpMkLst>
            <pc:docMk/>
            <pc:sldMk cId="845231349" sldId="266"/>
            <ac:grpSpMk id="7" creationId="{93E10248-AF0E-477D-B4D2-47C02CE4E353}"/>
          </ac:grpSpMkLst>
        </pc:grpChg>
        <pc:grpChg chg="add del">
          <ac:chgData name="Ian Spryn" userId="14d9072dbef88b23" providerId="LiveId" clId="{336AED18-E6B8-4CBC-B6B1-0D11E266A393}" dt="2019-03-26T05:05:32.644" v="121" actId="26606"/>
          <ac:grpSpMkLst>
            <pc:docMk/>
            <pc:sldMk cId="845231349" sldId="266"/>
            <ac:grpSpMk id="12" creationId="{3086C462-37F4-494D-8292-CCB95221CC1A}"/>
          </ac:grpSpMkLst>
        </pc:grpChg>
        <pc:grpChg chg="add del">
          <ac:chgData name="Ian Spryn" userId="14d9072dbef88b23" providerId="LiveId" clId="{336AED18-E6B8-4CBC-B6B1-0D11E266A393}" dt="2019-03-26T05:04:37.085" v="111" actId="26606"/>
          <ac:grpSpMkLst>
            <pc:docMk/>
            <pc:sldMk cId="845231349" sldId="266"/>
            <ac:grpSpMk id="13" creationId="{F1ECA4FE-7D2F-4576-B767-3A5F5ABFE90F}"/>
          </ac:grpSpMkLst>
        </pc:grpChg>
        <pc:grpChg chg="add del">
          <ac:chgData name="Ian Spryn" userId="14d9072dbef88b23" providerId="LiveId" clId="{336AED18-E6B8-4CBC-B6B1-0D11E266A393}" dt="2019-03-26T05:04:40.467" v="113" actId="26606"/>
          <ac:grpSpMkLst>
            <pc:docMk/>
            <pc:sldMk cId="845231349" sldId="266"/>
            <ac:grpSpMk id="20" creationId="{93E10248-AF0E-477D-B4D2-47C02CE4E353}"/>
          </ac:grpSpMkLst>
        </pc:grpChg>
        <pc:grpChg chg="add del">
          <ac:chgData name="Ian Spryn" userId="14d9072dbef88b23" providerId="LiveId" clId="{336AED18-E6B8-4CBC-B6B1-0D11E266A393}" dt="2019-03-26T05:04:40.467" v="113" actId="26606"/>
          <ac:grpSpMkLst>
            <pc:docMk/>
            <pc:sldMk cId="845231349" sldId="266"/>
            <ac:grpSpMk id="24" creationId="{3086C462-37F4-494D-8292-CCB95221CC1A}"/>
          </ac:grpSpMkLst>
        </pc:grpChg>
        <pc:grpChg chg="add del">
          <ac:chgData name="Ian Spryn" userId="14d9072dbef88b23" providerId="LiveId" clId="{336AED18-E6B8-4CBC-B6B1-0D11E266A393}" dt="2019-03-26T05:05:38.842" v="123" actId="26606"/>
          <ac:grpSpMkLst>
            <pc:docMk/>
            <pc:sldMk cId="845231349" sldId="266"/>
            <ac:grpSpMk id="25" creationId="{93E10248-AF0E-477D-B4D2-47C02CE4E353}"/>
          </ac:grpSpMkLst>
        </pc:grpChg>
        <pc:grpChg chg="add del">
          <ac:chgData name="Ian Spryn" userId="14d9072dbef88b23" providerId="LiveId" clId="{336AED18-E6B8-4CBC-B6B1-0D11E266A393}" dt="2019-03-26T05:04:41.315" v="115" actId="26606"/>
          <ac:grpSpMkLst>
            <pc:docMk/>
            <pc:sldMk cId="845231349" sldId="266"/>
            <ac:grpSpMk id="26" creationId="{93E10248-AF0E-477D-B4D2-47C02CE4E353}"/>
          </ac:grpSpMkLst>
        </pc:grpChg>
        <pc:grpChg chg="add del">
          <ac:chgData name="Ian Spryn" userId="14d9072dbef88b23" providerId="LiveId" clId="{336AED18-E6B8-4CBC-B6B1-0D11E266A393}" dt="2019-03-26T05:04:47.515" v="117" actId="26606"/>
          <ac:grpSpMkLst>
            <pc:docMk/>
            <pc:sldMk cId="845231349" sldId="266"/>
            <ac:grpSpMk id="32" creationId="{93E10248-AF0E-477D-B4D2-47C02CE4E353}"/>
          </ac:grpSpMkLst>
        </pc:grpChg>
        <pc:grpChg chg="add del">
          <ac:chgData name="Ian Spryn" userId="14d9072dbef88b23" providerId="LiveId" clId="{336AED18-E6B8-4CBC-B6B1-0D11E266A393}" dt="2019-03-26T05:04:47.515" v="117" actId="26606"/>
          <ac:grpSpMkLst>
            <pc:docMk/>
            <pc:sldMk cId="845231349" sldId="266"/>
            <ac:grpSpMk id="36" creationId="{3086C462-37F4-494D-8292-CCB95221CC1A}"/>
          </ac:grpSpMkLst>
        </pc:grpChg>
        <pc:grpChg chg="add del">
          <ac:chgData name="Ian Spryn" userId="14d9072dbef88b23" providerId="LiveId" clId="{336AED18-E6B8-4CBC-B6B1-0D11E266A393}" dt="2019-03-26T05:05:38.842" v="123" actId="26606"/>
          <ac:grpSpMkLst>
            <pc:docMk/>
            <pc:sldMk cId="845231349" sldId="266"/>
            <ac:grpSpMk id="39" creationId="{D4EC3799-3F52-48CE-85CC-83AED368EB42}"/>
          </ac:grpSpMkLst>
        </pc:grpChg>
        <pc:cxnChg chg="add del">
          <ac:chgData name="Ian Spryn" userId="14d9072dbef88b23" providerId="LiveId" clId="{336AED18-E6B8-4CBC-B6B1-0D11E266A393}" dt="2019-03-26T05:05:32.644" v="121" actId="26606"/>
          <ac:cxnSpMkLst>
            <pc:docMk/>
            <pc:sldMk cId="845231349" sldId="266"/>
            <ac:cxnSpMk id="16" creationId="{AD23B2CD-009B-425A-9616-1E1AD1D5AB46}"/>
          </ac:cxnSpMkLst>
        </pc:cxnChg>
        <pc:cxnChg chg="add del">
          <ac:chgData name="Ian Spryn" userId="14d9072dbef88b23" providerId="LiveId" clId="{336AED18-E6B8-4CBC-B6B1-0D11E266A393}" dt="2019-03-26T05:04:37.085" v="111" actId="26606"/>
          <ac:cxnSpMkLst>
            <pc:docMk/>
            <pc:sldMk cId="845231349" sldId="266"/>
            <ac:cxnSpMk id="17" creationId="{E81F53E2-F556-42FA-8D24-113839EE19F8}"/>
          </ac:cxnSpMkLst>
        </pc:cxnChg>
        <pc:cxnChg chg="add del">
          <ac:chgData name="Ian Spryn" userId="14d9072dbef88b23" providerId="LiveId" clId="{336AED18-E6B8-4CBC-B6B1-0D11E266A393}" dt="2019-03-26T05:04:40.467" v="113" actId="26606"/>
          <ac:cxnSpMkLst>
            <pc:docMk/>
            <pc:sldMk cId="845231349" sldId="266"/>
            <ac:cxnSpMk id="21" creationId="{AD23B2CD-009B-425A-9616-1E1AD1D5AB46}"/>
          </ac:cxnSpMkLst>
        </pc:cxnChg>
        <pc:cxnChg chg="add del">
          <ac:chgData name="Ian Spryn" userId="14d9072dbef88b23" providerId="LiveId" clId="{336AED18-E6B8-4CBC-B6B1-0D11E266A393}" dt="2019-03-26T05:05:38.842" v="123" actId="26606"/>
          <ac:cxnSpMkLst>
            <pc:docMk/>
            <pc:sldMk cId="845231349" sldId="266"/>
            <ac:cxnSpMk id="42" creationId="{789E20C7-BB50-4317-93C7-90C8ED80B2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B842F-DFDF-40B7-ACB0-BDC32D3860A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F76C5-8D4E-4FBA-8EEC-554BE2614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I’m Ian Spryn</a:t>
            </a:r>
            <a:br>
              <a:rPr lang="en-US" dirty="0"/>
            </a:br>
            <a:r>
              <a:rPr lang="en-US" dirty="0"/>
              <a:t>This is…</a:t>
            </a:r>
            <a:br>
              <a:rPr lang="en-US" dirty="0"/>
            </a:br>
            <a:r>
              <a:rPr lang="en-US" dirty="0"/>
              <a:t>And we are Team Pineapple</a:t>
            </a:r>
          </a:p>
          <a:p>
            <a:r>
              <a:rPr lang="en-US" dirty="0"/>
              <a:t>We are product to present our product, </a:t>
            </a:r>
            <a:r>
              <a:rPr lang="en-US" dirty="0" err="1"/>
              <a:t>Magis</a:t>
            </a:r>
            <a:r>
              <a:rPr lang="en-US" dirty="0"/>
              <a:t>.</a:t>
            </a:r>
          </a:p>
          <a:p>
            <a:r>
              <a:rPr lang="en-US" dirty="0" err="1"/>
              <a:t>Magis</a:t>
            </a:r>
            <a:r>
              <a:rPr lang="en-US" dirty="0"/>
              <a:t> is a CAI program, and for those of you who don’t know what CAI is, it stands for Computer Aided Instruction.</a:t>
            </a:r>
          </a:p>
          <a:p>
            <a:endParaRPr lang="en-US" dirty="0"/>
          </a:p>
          <a:p>
            <a:r>
              <a:rPr lang="en-US" dirty="0"/>
              <a:t>Our product specifically teaches Java 101.</a:t>
            </a:r>
          </a:p>
          <a:p>
            <a:endParaRPr lang="en-US" dirty="0"/>
          </a:p>
          <a:p>
            <a:r>
              <a:rPr lang="en-US" dirty="0" err="1"/>
              <a:t>Magis</a:t>
            </a:r>
            <a:r>
              <a:rPr lang="en-US" dirty="0"/>
              <a:t> stands out from other CAI programs in three primary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Miriam</a:t>
            </a:r>
          </a:p>
          <a:p>
            <a:endParaRPr lang="en-US" dirty="0"/>
          </a:p>
          <a:p>
            <a:r>
              <a:rPr lang="en-US" dirty="0"/>
              <a:t>Josh</a:t>
            </a:r>
          </a:p>
          <a:p>
            <a:r>
              <a:rPr lang="en-US" dirty="0"/>
              <a:t>What is a Productive Learning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Garrett</a:t>
            </a:r>
          </a:p>
          <a:p>
            <a:r>
              <a:rPr lang="en-US" dirty="0"/>
              <a:t>Minimal technical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product has been user tested to ensure an intuitive experience such that no instruction or guidance is required to understand the product.</a:t>
            </a:r>
          </a:p>
          <a:p>
            <a:endParaRPr lang="en-US" dirty="0"/>
          </a:p>
          <a:p>
            <a:r>
              <a:rPr lang="en-US" dirty="0" err="1"/>
              <a:t>Magis</a:t>
            </a:r>
            <a:r>
              <a:rPr lang="en-US" dirty="0"/>
              <a:t> is easy to use and its user experience is consistent across the board.</a:t>
            </a:r>
          </a:p>
          <a:p>
            <a:endParaRPr lang="en-US"/>
          </a:p>
          <a:p>
            <a:r>
              <a:rPr lang="en-US"/>
              <a:t>We </a:t>
            </a:r>
            <a:r>
              <a:rPr lang="en-US" dirty="0"/>
              <a:t>will now give you a quick walkthrough of </a:t>
            </a:r>
            <a:r>
              <a:rPr lang="en-US" dirty="0" err="1"/>
              <a:t>Magis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7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Ian</a:t>
            </a:r>
          </a:p>
          <a:p>
            <a:r>
              <a:rPr lang="en-US" dirty="0"/>
              <a:t>From the beginning, one of our many goals when building this product was to create as modular of a program as possible.</a:t>
            </a:r>
          </a:p>
          <a:p>
            <a:endParaRPr lang="en-US" dirty="0"/>
          </a:p>
          <a:p>
            <a:r>
              <a:rPr lang="en-US" dirty="0"/>
              <a:t>To accomplish this, we decided to use what are called XML files. In simple terms, XML files are just fancy text files.</a:t>
            </a:r>
          </a:p>
          <a:p>
            <a:endParaRPr lang="en-US" dirty="0"/>
          </a:p>
          <a:p>
            <a:r>
              <a:rPr lang="en-US" dirty="0"/>
              <a:t>When the program runs, it reads in three XML files, one for the chapters, another for the quiz questions, and a third one which we’ll get to in just a second</a:t>
            </a:r>
          </a:p>
          <a:p>
            <a:endParaRPr lang="en-US" dirty="0"/>
          </a:p>
          <a:p>
            <a:r>
              <a:rPr lang="en-US" dirty="0"/>
              <a:t>What’s helpful about this approach, is that if you decide to add new content, be it another chapter or additional quiz questions, you can do so without any additional code.</a:t>
            </a:r>
          </a:p>
          <a:p>
            <a:endParaRPr lang="en-US" dirty="0"/>
          </a:p>
          <a:p>
            <a:r>
              <a:rPr lang="en-US" dirty="0"/>
              <a:t>Simply open the XML file, add your content, and save. Next time you open </a:t>
            </a:r>
            <a:r>
              <a:rPr lang="en-US" dirty="0" err="1"/>
              <a:t>Magis</a:t>
            </a:r>
            <a:r>
              <a:rPr lang="en-US" dirty="0"/>
              <a:t>, it will contain the new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Ian</a:t>
            </a:r>
          </a:p>
          <a:p>
            <a:endParaRPr lang="en-US" dirty="0"/>
          </a:p>
          <a:p>
            <a:r>
              <a:rPr lang="en-US" dirty="0"/>
              <a:t>We also store student data in an XML file. This means student content can be dynamically fed into the program to create a unique learning environment for each user.</a:t>
            </a:r>
          </a:p>
          <a:p>
            <a:endParaRPr lang="en-US" dirty="0"/>
          </a:p>
          <a:p>
            <a:r>
              <a:rPr lang="en-US" dirty="0"/>
              <a:t>This enables features such as allowing each student to quickly pick up where they left off or seeing their progress of completion for each chapter.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Miriam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F76C5-8D4E-4FBA-8EEC-554BE2614F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0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0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4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9A609F-E573-47F0-B7C5-1899BE7EF0A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D977D9-C7BF-4EED-8A8E-67B0420D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11912"/>
            <a:ext cx="10905066" cy="2290064"/>
          </a:xfrm>
          <a:prstGeom prst="rect">
            <a:avLst/>
          </a:prstGeom>
          <a:effectLst>
            <a:outerShdw blurRad="241300" dist="241300" dir="5280000" algn="tl" rotWithShape="0">
              <a:prstClr val="black">
                <a:alpha val="13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1" y="3267075"/>
            <a:ext cx="6305550" cy="35782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4800" dirty="0"/>
          </a:p>
          <a:p>
            <a:pPr lvl="3"/>
            <a:r>
              <a:rPr lang="en-US" sz="1800" dirty="0">
                <a:solidFill>
                  <a:schemeClr val="accent6"/>
                </a:solidFill>
              </a:rPr>
              <a:t>A Team Pineapple product</a:t>
            </a:r>
          </a:p>
        </p:txBody>
      </p:sp>
    </p:spTree>
    <p:extLst>
      <p:ext uri="{BB962C8B-B14F-4D97-AF65-F5344CB8AC3E}">
        <p14:creationId xmlns:p14="http://schemas.microsoft.com/office/powerpoint/2010/main" val="56160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45843"/>
            <a:ext cx="10905066" cy="2290064"/>
          </a:xfrm>
          <a:prstGeom prst="rect">
            <a:avLst/>
          </a:prstGeom>
          <a:effectLst>
            <a:outerShdw blurRad="241300" dist="241300" dir="4680000" algn="tl" rotWithShape="0">
              <a:prstClr val="black">
                <a:alpha val="1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99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2877" y="2767280"/>
            <a:ext cx="8286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Proxima Nova Alt Th" panose="02000506030000020004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452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388" y="1175809"/>
            <a:ext cx="2887298" cy="450638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Why Magis?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088" y="1377298"/>
            <a:ext cx="5879463" cy="4304893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Productive Learning Environment</a:t>
            </a:r>
          </a:p>
          <a:p>
            <a:r>
              <a:rPr lang="en-US" sz="1600">
                <a:solidFill>
                  <a:srgbClr val="FFFFFF"/>
                </a:solidFill>
              </a:rPr>
              <a:t>Extendibility</a:t>
            </a:r>
          </a:p>
          <a:p>
            <a:r>
              <a:rPr lang="en-US" sz="1600">
                <a:solidFill>
                  <a:srgbClr val="FFFFFF"/>
                </a:solidFill>
              </a:rPr>
              <a:t>User Interface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934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Productive Learning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u="sng" dirty="0"/>
              <a:t>Big Java</a:t>
            </a:r>
            <a:r>
              <a:rPr lang="en-US" dirty="0"/>
              <a:t> by Cay </a:t>
            </a:r>
            <a:r>
              <a:rPr lang="en-US" dirty="0" err="1"/>
              <a:t>Horstmann</a:t>
            </a:r>
            <a:endParaRPr lang="en-US" dirty="0"/>
          </a:p>
          <a:p>
            <a:pPr lvl="1"/>
            <a:r>
              <a:rPr lang="en-US" dirty="0"/>
              <a:t>Renowned Java Book</a:t>
            </a:r>
          </a:p>
          <a:p>
            <a:pPr lvl="1"/>
            <a:r>
              <a:rPr lang="en-US" dirty="0"/>
              <a:t>Backbone of AP Courses</a:t>
            </a:r>
          </a:p>
          <a:p>
            <a:endParaRPr lang="en-US" dirty="0"/>
          </a:p>
          <a:p>
            <a:r>
              <a:rPr lang="en-US" dirty="0"/>
              <a:t>Learning vs Memorizing</a:t>
            </a:r>
          </a:p>
          <a:p>
            <a:r>
              <a:rPr lang="en-US" dirty="0"/>
              <a:t>How do we ensure Learning?</a:t>
            </a:r>
          </a:p>
          <a:p>
            <a:pPr lvl="1"/>
            <a:r>
              <a:rPr lang="en-US" dirty="0"/>
              <a:t>Dynamic Quiz generation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8AFC4-4454-4079-B99A-1CB372271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3" b="-1"/>
          <a:stretch/>
        </p:blipFill>
        <p:spPr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2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Extendibility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Quizzes and chapters</a:t>
            </a:r>
          </a:p>
          <a:p>
            <a:r>
              <a:rPr lang="en-US" dirty="0"/>
              <a:t>Simple nature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319" y="2433051"/>
            <a:ext cx="3056731" cy="3944170"/>
          </a:xfrm>
          <a:prstGeom prst="roundRect">
            <a:avLst>
              <a:gd name="adj" fmla="val 1858"/>
            </a:avLst>
          </a:prstGeom>
          <a:effectLst>
            <a:outerShdw blurRad="2413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5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/>
              <a:t>Easy to learn</a:t>
            </a:r>
          </a:p>
          <a:p>
            <a:r>
              <a:rPr lang="en-US"/>
              <a:t>Consistent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E782E-44AB-4EF7-B554-A733ED6F1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7" b="-3"/>
          <a:stretch/>
        </p:blipFill>
        <p:spPr>
          <a:xfrm>
            <a:off x="5779469" y="2362200"/>
            <a:ext cx="6193456" cy="4371975"/>
          </a:xfrm>
          <a:prstGeom prst="roundRect">
            <a:avLst>
              <a:gd name="adj" fmla="val 1858"/>
            </a:avLst>
          </a:prstGeom>
          <a:effectLst>
            <a:outerShdw blurRad="2413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71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Technical Backend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Question Generation Schema</a:t>
            </a:r>
          </a:p>
          <a:p>
            <a:r>
              <a:rPr lang="en-US" sz="2000"/>
              <a:t>Dynamic User Interface Creation via XML</a:t>
            </a:r>
          </a:p>
          <a:p>
            <a:r>
              <a:rPr lang="en-US" sz="2000"/>
              <a:t>Student Domain to track Progress and to Allow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27096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Question Generation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Question Generators tailored to each chapter</a:t>
            </a:r>
          </a:p>
          <a:p>
            <a:r>
              <a:rPr lang="en-US" dirty="0"/>
              <a:t>Each generator is an object</a:t>
            </a:r>
          </a:p>
          <a:p>
            <a:pPr lvl="1"/>
            <a:r>
              <a:rPr lang="en-US" dirty="0"/>
              <a:t>Allows for smooth implementation of questions, answers, etc. to UI</a:t>
            </a:r>
          </a:p>
          <a:p>
            <a:pPr lvl="1"/>
            <a:endParaRPr lang="en-US" dirty="0"/>
          </a:p>
          <a:p>
            <a:r>
              <a:rPr lang="en-US" dirty="0"/>
              <a:t>Separate from static “conceptual” questions</a:t>
            </a:r>
          </a:p>
          <a:p>
            <a:r>
              <a:rPr lang="en-US" dirty="0"/>
              <a:t>Allows for unique questions to better test user</a:t>
            </a:r>
          </a:p>
        </p:txBody>
      </p:sp>
    </p:spTree>
    <p:extLst>
      <p:ext uri="{BB962C8B-B14F-4D97-AF65-F5344CB8AC3E}">
        <p14:creationId xmlns:p14="http://schemas.microsoft.com/office/powerpoint/2010/main" val="290219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Utilization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filled via pulling and parsing XML Files</a:t>
            </a:r>
          </a:p>
          <a:p>
            <a:r>
              <a:rPr lang="en-US" dirty="0"/>
              <a:t>XML Files hold data about quizzes, chapters, etc.</a:t>
            </a:r>
          </a:p>
          <a:p>
            <a:r>
              <a:rPr lang="en-US" dirty="0"/>
              <a:t>Allows entire program to be dynamically generated</a:t>
            </a:r>
          </a:p>
        </p:txBody>
      </p:sp>
    </p:spTree>
    <p:extLst>
      <p:ext uri="{BB962C8B-B14F-4D97-AF65-F5344CB8AC3E}">
        <p14:creationId xmlns:p14="http://schemas.microsoft.com/office/powerpoint/2010/main" val="123903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Tracks Progress via XML File</a:t>
            </a:r>
          </a:p>
          <a:p>
            <a:r>
              <a:rPr lang="en-US" dirty="0"/>
              <a:t>Allows user to pick off on last chapter he/she was on</a:t>
            </a:r>
          </a:p>
          <a:p>
            <a:r>
              <a:rPr lang="en-US" dirty="0"/>
              <a:t>Stores user information and allows for multiple users to login</a:t>
            </a:r>
          </a:p>
          <a:p>
            <a:pPr lvl="1"/>
            <a:r>
              <a:rPr lang="en-US" dirty="0"/>
              <a:t>Tracks progress for all students</a:t>
            </a:r>
          </a:p>
        </p:txBody>
      </p:sp>
    </p:spTree>
    <p:extLst>
      <p:ext uri="{BB962C8B-B14F-4D97-AF65-F5344CB8AC3E}">
        <p14:creationId xmlns:p14="http://schemas.microsoft.com/office/powerpoint/2010/main" val="4268044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466</Words>
  <Application>Microsoft Office PowerPoint</Application>
  <PresentationFormat>Widescreen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Proxima Nova Alt Th</vt:lpstr>
      <vt:lpstr>Wingdings 3</vt:lpstr>
      <vt:lpstr>Ion Boardroom</vt:lpstr>
      <vt:lpstr>PowerPoint Presentation</vt:lpstr>
      <vt:lpstr>Why Magis?</vt:lpstr>
      <vt:lpstr>Productive Learning Environment</vt:lpstr>
      <vt:lpstr>Extendibility</vt:lpstr>
      <vt:lpstr>UI</vt:lpstr>
      <vt:lpstr>Technical Backend</vt:lpstr>
      <vt:lpstr>Question Generation Schema</vt:lpstr>
      <vt:lpstr>XML Utilization</vt:lpstr>
      <vt:lpstr>Student Domain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Spryn</dc:creator>
  <cp:lastModifiedBy>Ian Spryn</cp:lastModifiedBy>
  <cp:revision>1</cp:revision>
  <dcterms:created xsi:type="dcterms:W3CDTF">2019-03-26T05:03:48Z</dcterms:created>
  <dcterms:modified xsi:type="dcterms:W3CDTF">2019-03-26T06:07:57Z</dcterms:modified>
</cp:coreProperties>
</file>