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8" r:id="rId4"/>
    <p:sldId id="290" r:id="rId5"/>
    <p:sldId id="279" r:id="rId6"/>
    <p:sldId id="284" r:id="rId7"/>
    <p:sldId id="287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267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4"/>
    <p:restoredTop sz="94895"/>
  </p:normalViewPr>
  <p:slideViewPr>
    <p:cSldViewPr snapToGrid="0" snapToObjects="1">
      <p:cViewPr varScale="1">
        <p:scale>
          <a:sx n="85" d="100"/>
          <a:sy n="85" d="100"/>
        </p:scale>
        <p:origin x="960" y="96"/>
      </p:cViewPr>
      <p:guideLst/>
    </p:cSldViewPr>
  </p:slideViewPr>
  <p:outlineViewPr>
    <p:cViewPr>
      <p:scale>
        <a:sx n="90" d="100"/>
        <a:sy n="9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7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49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70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54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76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237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5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36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10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3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9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6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557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6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df" descr="pasted-image.pdf"/>
          <p:cNvPicPr>
            <a:picLocks noChangeAspect="1"/>
          </p:cNvPicPr>
          <p:nvPr/>
        </p:nvPicPr>
        <p:blipFill>
          <a:blip r:embed="rId3"/>
          <a:srcRect r="19681"/>
          <a:stretch>
            <a:fillRect/>
          </a:stretch>
        </p:blipFill>
        <p:spPr>
          <a:xfrm>
            <a:off x="7165364" y="1780795"/>
            <a:ext cx="5039183" cy="36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30"/>
          <p:cNvSpPr txBox="1"/>
          <p:nvPr/>
        </p:nvSpPr>
        <p:spPr>
          <a:xfrm>
            <a:off x="572312" y="539261"/>
            <a:ext cx="12646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>
              <a:defRPr sz="9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24" name="Shape 131"/>
          <p:cNvSpPr txBox="1"/>
          <p:nvPr/>
        </p:nvSpPr>
        <p:spPr>
          <a:xfrm>
            <a:off x="851926" y="2478135"/>
            <a:ext cx="3290966" cy="117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en-US" altLang="zh-CN" sz="4400" dirty="0"/>
              <a:t>JVM</a:t>
            </a:r>
            <a:r>
              <a:rPr lang="zh-CN" altLang="en-US" sz="4400" dirty="0"/>
              <a:t>内存管理</a:t>
            </a:r>
            <a:endParaRPr lang="en-US" altLang="zh-CN" sz="4400" dirty="0"/>
          </a:p>
          <a:p>
            <a:pPr>
              <a:defRPr sz="44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sz="2900" dirty="0"/>
              <a:t>谭维明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2" y="5887808"/>
            <a:ext cx="1706359" cy="317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2754919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对象探秘</a:t>
            </a:r>
            <a:r>
              <a:rPr lang="en-US" altLang="zh-CN" dirty="0"/>
              <a:t>-</a:t>
            </a:r>
            <a:r>
              <a:rPr lang="zh-CN" altLang="en-US" dirty="0"/>
              <a:t>访问定位</a:t>
            </a:r>
            <a:endParaRPr lang="zh-CN" altLang="zh-CN" dirty="0"/>
          </a:p>
          <a:p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E5A8B3-333D-413E-93B8-99882BA08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37" y="1314450"/>
            <a:ext cx="6334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81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2754919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对象探秘</a:t>
            </a:r>
            <a:r>
              <a:rPr lang="en-US" altLang="zh-CN" dirty="0"/>
              <a:t>-</a:t>
            </a:r>
            <a:r>
              <a:rPr lang="zh-CN" altLang="en-US" dirty="0"/>
              <a:t>访问定位</a:t>
            </a:r>
            <a:endParaRPr lang="zh-CN" altLang="zh-CN" dirty="0"/>
          </a:p>
          <a:p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E2BD3C-E6BB-4744-9BA1-96357F926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25" y="1552575"/>
            <a:ext cx="6305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11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4271360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实战：</a:t>
            </a:r>
            <a:r>
              <a:rPr lang="en-US" altLang="zh-CN" dirty="0" err="1"/>
              <a:t>OutOfMemoryError</a:t>
            </a:r>
            <a:r>
              <a:rPr lang="zh-CN" altLang="en-US" dirty="0"/>
              <a:t>异常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B9E29A-E5FF-4231-A078-982037DE751B}"/>
              </a:ext>
            </a:extLst>
          </p:cNvPr>
          <p:cNvSpPr/>
          <p:nvPr/>
        </p:nvSpPr>
        <p:spPr>
          <a:xfrm>
            <a:off x="738349" y="1223622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堆溢出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0DB4E-3D97-4CB4-A47C-418FB590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33" y="1871662"/>
            <a:ext cx="4724400" cy="3114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24B9D6-03CF-4F80-AEA8-0A96A55B9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733" y="5924249"/>
            <a:ext cx="5524500" cy="723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26303E-0B2A-446F-A122-23631B369090}"/>
              </a:ext>
            </a:extLst>
          </p:cNvPr>
          <p:cNvSpPr txBox="1"/>
          <p:nvPr/>
        </p:nvSpPr>
        <p:spPr>
          <a:xfrm>
            <a:off x="7147867" y="1445299"/>
            <a:ext cx="426334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内存泄露：掌握 了泄露对象的类型信息</a:t>
            </a:r>
            <a:endParaRPr lang="en-US" altLang="zh-CN" dirty="0"/>
          </a:p>
          <a:p>
            <a:r>
              <a:rPr lang="zh-CN" altLang="en-US" dirty="0"/>
              <a:t>及</a:t>
            </a:r>
            <a:r>
              <a:rPr lang="en-US" altLang="zh-CN" dirty="0"/>
              <a:t>GC Roots</a:t>
            </a:r>
            <a:r>
              <a:rPr lang="zh-CN" altLang="en-US" dirty="0"/>
              <a:t>引用链的信息，就可以比</a:t>
            </a:r>
            <a:endParaRPr lang="en-US" altLang="zh-CN" dirty="0"/>
          </a:p>
          <a:p>
            <a:r>
              <a:rPr lang="zh-CN" altLang="en-US" dirty="0"/>
              <a:t>较准确地定位出泄露代码的位 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不存在泄露：调节堆参数（</a:t>
            </a:r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zh-CN" altLang="en-US" dirty="0"/>
              <a:t>与</a:t>
            </a:r>
            <a:r>
              <a:rPr lang="en-US" altLang="zh-CN" dirty="0"/>
              <a:t>-</a:t>
            </a:r>
            <a:r>
              <a:rPr lang="en-US" altLang="zh-CN" dirty="0" err="1"/>
              <a:t>Xms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         </a:t>
            </a:r>
            <a:r>
              <a:rPr lang="zh-CN" altLang="en-US" dirty="0"/>
              <a:t>优化代码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51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4271360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实战：</a:t>
            </a:r>
            <a:r>
              <a:rPr lang="en-US" altLang="zh-CN" dirty="0" err="1"/>
              <a:t>OutOfMemoryError</a:t>
            </a:r>
            <a:r>
              <a:rPr lang="zh-CN" altLang="en-US" dirty="0"/>
              <a:t>异常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B9E29A-E5FF-4231-A078-982037DE751B}"/>
              </a:ext>
            </a:extLst>
          </p:cNvPr>
          <p:cNvSpPr/>
          <p:nvPr/>
        </p:nvSpPr>
        <p:spPr>
          <a:xfrm>
            <a:off x="507496" y="780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虚拟机栈溢出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93BD-B257-44B1-97CC-48D1E02AF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077288"/>
            <a:ext cx="6276975" cy="68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3A9B48-1E1A-4044-A453-8DF9D29B5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96" y="1173718"/>
            <a:ext cx="5153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760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4271360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实战：</a:t>
            </a:r>
            <a:r>
              <a:rPr lang="en-US" altLang="zh-CN" dirty="0" err="1"/>
              <a:t>OutOfMemoryError</a:t>
            </a:r>
            <a:r>
              <a:rPr lang="zh-CN" altLang="en-US" dirty="0"/>
              <a:t>异常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B9E29A-E5FF-4231-A078-982037DE751B}"/>
              </a:ext>
            </a:extLst>
          </p:cNvPr>
          <p:cNvSpPr/>
          <p:nvPr/>
        </p:nvSpPr>
        <p:spPr>
          <a:xfrm>
            <a:off x="507496" y="7807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方法区溢出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2F82E-E646-4766-BA52-C0DEAC251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6" y="1150044"/>
            <a:ext cx="8839200" cy="4276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53DE43-45F4-42FA-8178-0CFD9E52A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96" y="5707956"/>
            <a:ext cx="6572250" cy="676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27E2AD-9861-46CF-A157-46F77C6B78B5}"/>
              </a:ext>
            </a:extLst>
          </p:cNvPr>
          <p:cNvSpPr txBox="1"/>
          <p:nvPr/>
        </p:nvSpPr>
        <p:spPr>
          <a:xfrm>
            <a:off x="10295467" y="2077156"/>
            <a:ext cx="308834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类太多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Asm</a:t>
            </a:r>
            <a:r>
              <a:rPr lang="zh-CN" altLang="en-US" dirty="0"/>
              <a:t>动态产生的类过多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文件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Osgi</a:t>
            </a:r>
            <a:r>
              <a:rPr lang="en-US" altLang="zh-CN" dirty="0"/>
              <a:t> </a:t>
            </a:r>
            <a:r>
              <a:rPr lang="zh-CN" altLang="en-US" dirty="0"/>
              <a:t>多个类加载加载同一个类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Intern</a:t>
            </a:r>
            <a:r>
              <a:rPr lang="en-US" altLang="zh-CN" dirty="0"/>
              <a:t>()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9669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4271360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实战：</a:t>
            </a:r>
            <a:r>
              <a:rPr lang="en-US" altLang="zh-CN" dirty="0" err="1"/>
              <a:t>OutOfMemoryError</a:t>
            </a:r>
            <a:r>
              <a:rPr lang="zh-CN" altLang="en-US" dirty="0"/>
              <a:t>异常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B9E29A-E5FF-4231-A078-982037DE751B}"/>
              </a:ext>
            </a:extLst>
          </p:cNvPr>
          <p:cNvSpPr/>
          <p:nvPr/>
        </p:nvSpPr>
        <p:spPr>
          <a:xfrm>
            <a:off x="507496" y="780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直接内存溢出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AA1E45-C4A7-422E-BE66-8BD889F22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09" y="1169800"/>
            <a:ext cx="5000625" cy="3343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9ED796-4A01-47A8-81AD-42B2FDA46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09" y="5120392"/>
            <a:ext cx="5724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75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77" y="2463895"/>
            <a:ext cx="1919539" cy="112914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176"/>
          <p:cNvSpPr txBox="1"/>
          <p:nvPr/>
        </p:nvSpPr>
        <p:spPr>
          <a:xfrm>
            <a:off x="572312" y="539261"/>
            <a:ext cx="12646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>
              <a:defRPr sz="9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203" name="Shape 177"/>
          <p:cNvSpPr txBox="1"/>
          <p:nvPr/>
        </p:nvSpPr>
        <p:spPr>
          <a:xfrm>
            <a:off x="5019769" y="4241616"/>
            <a:ext cx="26035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感谢聆听！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1374733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分享内容</a:t>
            </a:r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5719" y="2107085"/>
            <a:ext cx="9709079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zh-CN" altLang="en-US" sz="2400" dirty="0"/>
              <a:t>运行时数据区域</a:t>
            </a:r>
            <a:endParaRPr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lang="en-US" altLang="zh-CN" sz="2400" dirty="0" err="1"/>
              <a:t>HotSpot</a:t>
            </a:r>
            <a:r>
              <a:rPr lang="zh-CN" altLang="en-US" sz="2400" dirty="0"/>
              <a:t>虚拟机对象探秘</a:t>
            </a:r>
            <a:endParaRPr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lang="zh-CN" altLang="en-US" sz="2400" dirty="0"/>
              <a:t>实战：</a:t>
            </a:r>
            <a:r>
              <a:rPr lang="en-US" altLang="zh-CN" sz="2400" dirty="0" err="1"/>
              <a:t>OutOfMemoryError</a:t>
            </a:r>
            <a:r>
              <a:rPr lang="zh-CN" altLang="en-US" sz="2400" dirty="0"/>
              <a:t>异常</a:t>
            </a:r>
            <a:endParaRPr lang="en-US" altLang="zh-CN" sz="24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</a:pPr>
            <a:endParaRPr lang="en-US" altLang="zh-CN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3908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1385955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内存布局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6255" y="1494503"/>
            <a:ext cx="2930013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</a:pPr>
            <a:r>
              <a:rPr lang="zh-CN" altLang="en-US" dirty="0"/>
              <a:t>栈帧：局部变量表，操作栈，动态链接，方法返回地址</a:t>
            </a:r>
            <a:endParaRPr lang="en-US" altLang="zh-CN" dirty="0"/>
          </a:p>
          <a:p>
            <a:pPr marL="285750" indent="-285750">
              <a:buFont typeface="Wingdings" charset="2"/>
              <a:buChar char="n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方法区：</a:t>
            </a:r>
            <a:r>
              <a:rPr lang="zh-CN" altLang="en-US" dirty="0"/>
              <a:t>类元信息、字段、静态属性、方法、常量等 </a:t>
            </a:r>
            <a:endParaRPr lang="en-US" altLang="zh-CN" dirty="0"/>
          </a:p>
          <a:p>
            <a:pPr marL="285750" indent="-285750">
              <a:buFont typeface="Wingdings" charset="2"/>
              <a:buChar char="n"/>
            </a:pPr>
            <a:r>
              <a:rPr lang="zh-CN" altLang="en-US" dirty="0"/>
              <a:t>程序计数器：字节码行号指示器（</a:t>
            </a:r>
            <a:r>
              <a:rPr lang="zh-CN" altLang="zh-CN" dirty="0"/>
              <a:t>字节码解释器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charset="2"/>
              <a:buChar char="n"/>
            </a:pPr>
            <a:r>
              <a:rPr lang="zh-CN" altLang="en-US" dirty="0"/>
              <a:t>执行引擎：解释器，即时（</a:t>
            </a:r>
            <a:r>
              <a:rPr lang="en-US" altLang="zh-CN" dirty="0"/>
              <a:t>Just-In-Time)</a:t>
            </a:r>
            <a:r>
              <a:rPr lang="zh-CN" altLang="en-US" dirty="0"/>
              <a:t>编译器</a:t>
            </a:r>
          </a:p>
          <a:p>
            <a:pPr marL="285750" indent="-285750">
              <a:buFont typeface="Wingdings" charset="2"/>
              <a:buChar char="n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8F689-03CB-45CE-9AAE-D8E022145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91326"/>
            <a:ext cx="5705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7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3186127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内存布局</a:t>
            </a:r>
            <a:r>
              <a:rPr lang="en-US" altLang="zh-CN" dirty="0"/>
              <a:t>-</a:t>
            </a:r>
            <a:r>
              <a:rPr lang="zh-CN" altLang="en-US" dirty="0"/>
              <a:t>共享与私有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348" y="1047543"/>
            <a:ext cx="8780207" cy="5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502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1793118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内存布局</a:t>
            </a:r>
            <a:r>
              <a:rPr lang="en-US" altLang="zh-CN" dirty="0"/>
              <a:t>-</a:t>
            </a:r>
            <a:r>
              <a:rPr lang="zh-CN" altLang="en-US" dirty="0"/>
              <a:t>堆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F6238C-6914-4711-8E98-580643C7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298" y="1429631"/>
            <a:ext cx="5381625" cy="2486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B9345C-6360-4DDE-9D3D-58EE0989AD41}"/>
              </a:ext>
            </a:extLst>
          </p:cNvPr>
          <p:cNvSpPr txBox="1"/>
          <p:nvPr/>
        </p:nvSpPr>
        <p:spPr>
          <a:xfrm>
            <a:off x="906681" y="4564575"/>
            <a:ext cx="723851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堆是垃圾收集器管理的主要区域，因此很多时候也被称做“</a:t>
            </a:r>
            <a:r>
              <a:rPr lang="en-US" altLang="zh-CN" dirty="0"/>
              <a:t>GC</a:t>
            </a:r>
            <a:r>
              <a:rPr lang="zh-CN" altLang="en-US" dirty="0"/>
              <a:t>堆”。 </a:t>
            </a:r>
            <a:endParaRPr lang="en-US" altLang="zh-CN" dirty="0"/>
          </a:p>
          <a:p>
            <a:r>
              <a:rPr lang="zh-CN" altLang="en-US" dirty="0"/>
              <a:t>从内存回收的角度来看，由于现在收集器基 本都采用分代收集算法，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Java</a:t>
            </a:r>
            <a:r>
              <a:rPr lang="zh-CN" altLang="en-US" dirty="0"/>
              <a:t>堆中还可以细分为：新生代和老年代；</a:t>
            </a:r>
            <a:endParaRPr lang="en-US" altLang="zh-CN" dirty="0"/>
          </a:p>
          <a:p>
            <a:r>
              <a:rPr lang="zh-CN" altLang="en-US" dirty="0"/>
              <a:t>再细致一点的有 </a:t>
            </a:r>
            <a:r>
              <a:rPr lang="en-US" altLang="zh-CN" dirty="0"/>
              <a:t>Eden</a:t>
            </a:r>
            <a:r>
              <a:rPr lang="zh-CN" altLang="en-US" dirty="0"/>
              <a:t>空间、</a:t>
            </a:r>
            <a:r>
              <a:rPr lang="en-US" altLang="zh-CN" dirty="0"/>
              <a:t>From Survivor</a:t>
            </a:r>
            <a:r>
              <a:rPr lang="zh-CN" altLang="en-US" dirty="0"/>
              <a:t>空间、</a:t>
            </a:r>
            <a:r>
              <a:rPr lang="en-US" altLang="zh-CN" dirty="0"/>
              <a:t>To Survivor</a:t>
            </a:r>
            <a:r>
              <a:rPr lang="zh-CN" altLang="en-US" dirty="0"/>
              <a:t>空间等。</a:t>
            </a:r>
            <a:endParaRPr lang="en-US" altLang="zh-CN" dirty="0"/>
          </a:p>
          <a:p>
            <a:r>
              <a:rPr lang="zh-CN" altLang="zh-CN" dirty="0"/>
              <a:t>内存分配的角度来看，线程共享的</a:t>
            </a:r>
            <a:r>
              <a:rPr lang="en-US" altLang="zh-CN" dirty="0"/>
              <a:t> Java</a:t>
            </a:r>
            <a:r>
              <a:rPr lang="zh-CN" altLang="zh-CN" dirty="0"/>
              <a:t>堆中可能划分出多个线程私有的</a:t>
            </a:r>
            <a:endParaRPr lang="en-US" altLang="zh-CN" dirty="0"/>
          </a:p>
          <a:p>
            <a:r>
              <a:rPr lang="zh-CN" altLang="zh-CN" dirty="0"/>
              <a:t>分配缓冲区（</a:t>
            </a:r>
            <a:r>
              <a:rPr lang="en-US" altLang="zh-CN" dirty="0"/>
              <a:t>Thread Local Allocation </a:t>
            </a:r>
            <a:r>
              <a:rPr lang="en-US" altLang="zh-CN" dirty="0" err="1"/>
              <a:t>Buffer,TLAB</a:t>
            </a:r>
            <a:r>
              <a:rPr lang="zh-CN" altLang="zh-CN" dirty="0"/>
              <a:t>）。</a:t>
            </a:r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1022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2487217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内存布局</a:t>
            </a:r>
            <a:r>
              <a:rPr lang="en-US" altLang="zh-CN" dirty="0"/>
              <a:t>-GC</a:t>
            </a:r>
            <a:r>
              <a:rPr lang="zh-CN" altLang="en-US" dirty="0"/>
              <a:t>流程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952034"/>
            <a:ext cx="6950808" cy="57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687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3144449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垃圾回收</a:t>
            </a:r>
            <a:r>
              <a:rPr lang="en-US" altLang="zh-CN" dirty="0"/>
              <a:t>-</a:t>
            </a:r>
            <a:r>
              <a:rPr lang="zh-CN" altLang="en-US" dirty="0"/>
              <a:t>可达性分析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555667"/>
            <a:ext cx="7324339" cy="40450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1445" y="2566219"/>
            <a:ext cx="354944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GCRoot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对象：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虚拟机栈栈帧的局部变量表引用的对象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</a:pPr>
            <a:r>
              <a:rPr lang="zh-CN" altLang="en-US" dirty="0"/>
              <a:t>本地方法栈</a:t>
            </a:r>
            <a:r>
              <a:rPr lang="en-US" altLang="zh-CN" dirty="0"/>
              <a:t>JNI</a:t>
            </a:r>
            <a:r>
              <a:rPr lang="zh-CN" altLang="en-US" dirty="0"/>
              <a:t>所引用的对象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方法区的静态变量和常量所引用的变量</a:t>
            </a:r>
          </a:p>
        </p:txBody>
      </p:sp>
    </p:spTree>
    <p:extLst>
      <p:ext uri="{BB962C8B-B14F-4D97-AF65-F5344CB8AC3E}">
        <p14:creationId xmlns:p14="http://schemas.microsoft.com/office/powerpoint/2010/main" val="651843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2754919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内存布局</a:t>
            </a:r>
            <a:r>
              <a:rPr lang="en-US" altLang="zh-CN" dirty="0"/>
              <a:t>-</a:t>
            </a:r>
            <a:r>
              <a:rPr lang="zh-CN" altLang="en-US" dirty="0"/>
              <a:t>内存模型</a:t>
            </a:r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EF7F8-7007-4D87-827D-E8DC50438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586" y="1055296"/>
            <a:ext cx="6115050" cy="17430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713F89-DAAA-4E99-A509-4D457A9968D3}"/>
              </a:ext>
            </a:extLst>
          </p:cNvPr>
          <p:cNvSpPr/>
          <p:nvPr/>
        </p:nvSpPr>
        <p:spPr>
          <a:xfrm>
            <a:off x="1401586" y="29995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Java</a:t>
            </a:r>
            <a:r>
              <a:rPr lang="zh-CN" altLang="en-US" dirty="0">
                <a:latin typeface="Verdana" panose="020B0604030504040204" pitchFamily="34" charset="0"/>
              </a:rPr>
              <a:t>内存模型的主要目标是定义程序中各个变量的访问规则，即在虚拟机中将变量存储到内存和从内存中取出变量这样底层细节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5AD209-C4BE-4BF3-A565-9A16ACE7BA99}"/>
              </a:ext>
            </a:extLst>
          </p:cNvPr>
          <p:cNvSpPr/>
          <p:nvPr/>
        </p:nvSpPr>
        <p:spPr>
          <a:xfrm>
            <a:off x="1401586" y="3922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Java</a:t>
            </a:r>
            <a:r>
              <a:rPr lang="zh-CN" altLang="en-US" dirty="0">
                <a:latin typeface="Verdana" panose="020B0604030504040204" pitchFamily="34" charset="0"/>
              </a:rPr>
              <a:t>内存模型中规定了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所有的变量都存储在主内存中，每条线程还有自己的工作内存</a:t>
            </a:r>
            <a:r>
              <a:rPr lang="zh-CN" altLang="en-US" dirty="0">
                <a:latin typeface="Verdana" panose="020B0604030504040204" pitchFamily="34" charset="0"/>
              </a:rPr>
              <a:t>（可以与前面将的处理器的高速缓存类比）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9CE26B-C457-4935-A7EB-ACFA081E0EEF}"/>
              </a:ext>
            </a:extLst>
          </p:cNvPr>
          <p:cNvSpPr/>
          <p:nvPr/>
        </p:nvSpPr>
        <p:spPr>
          <a:xfrm>
            <a:off x="1401586" y="4991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线程对变量的所有操作（读取、赋值）都必须在工作内存中进行，而不能直接读写主内存中的变量</a:t>
            </a:r>
            <a:r>
              <a:rPr lang="zh-CN" altLang="en-US" dirty="0">
                <a:latin typeface="Verdana" panose="020B060403050404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483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79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0" y="247909"/>
            <a:ext cx="1835152" cy="3418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优缺点"/>
          <p:cNvSpPr txBox="1"/>
          <p:nvPr/>
        </p:nvSpPr>
        <p:spPr>
          <a:xfrm>
            <a:off x="398353" y="134694"/>
            <a:ext cx="2113718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对象探秘</a:t>
            </a:r>
            <a:r>
              <a:rPr lang="en-US" altLang="zh-CN" dirty="0"/>
              <a:t>-</a:t>
            </a:r>
            <a:r>
              <a:rPr lang="zh-CN" altLang="zh-CN" dirty="0"/>
              <a:t>创建</a:t>
            </a:r>
          </a:p>
          <a:p>
            <a:endParaRPr dirty="0"/>
          </a:p>
        </p:txBody>
      </p:sp>
      <p:sp>
        <p:nvSpPr>
          <p:cNvPr id="2" name="AutoShape 2" descr="8c9d65e2bbb4b498feca42616e99192_643fd075f3a56abc0515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a84ee5e2e3740a28043e9dc9134e954_ea4aad037d44b1cccc6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5A882-9E71-4290-A92F-6E5892CF9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83" y="996468"/>
            <a:ext cx="3105150" cy="5257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82ECB8-13CD-47B9-917F-DAF43BFC8031}"/>
              </a:ext>
            </a:extLst>
          </p:cNvPr>
          <p:cNvSpPr txBox="1"/>
          <p:nvPr/>
        </p:nvSpPr>
        <p:spPr>
          <a:xfrm>
            <a:off x="5983111" y="2065867"/>
            <a:ext cx="315727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内存分配并发问题解决：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同步处理：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加失败重试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本地线程分配缓存（</a:t>
            </a:r>
            <a:r>
              <a:rPr lang="en-US" altLang="zh-CN" dirty="0"/>
              <a:t>TLAB</a:t>
            </a:r>
            <a:r>
              <a:rPr lang="zh-CN" altLang="en-US" dirty="0"/>
              <a:t>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29B6A0-F563-4E07-AEF4-A36876DCD2F4}"/>
              </a:ext>
            </a:extLst>
          </p:cNvPr>
          <p:cNvSpPr txBox="1"/>
          <p:nvPr/>
        </p:nvSpPr>
        <p:spPr>
          <a:xfrm>
            <a:off x="5983111" y="3674186"/>
            <a:ext cx="431143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对象头信息：</a:t>
            </a:r>
            <a:endParaRPr lang="en-US" altLang="zh-CN" dirty="0"/>
          </a:p>
          <a:p>
            <a:r>
              <a:rPr lang="zh-CN" altLang="en-US" dirty="0"/>
              <a:t>哈希码（</a:t>
            </a:r>
            <a:r>
              <a:rPr lang="en-US" altLang="zh-CN" dirty="0" err="1"/>
              <a:t>HashCode</a:t>
            </a:r>
            <a:r>
              <a:rPr lang="zh-CN" altLang="en-US" dirty="0"/>
              <a:t>）、</a:t>
            </a:r>
            <a:r>
              <a:rPr lang="en-US" altLang="zh-CN" dirty="0"/>
              <a:t>GC</a:t>
            </a:r>
            <a:r>
              <a:rPr lang="zh-CN" altLang="en-US" dirty="0"/>
              <a:t>分代年龄、锁状</a:t>
            </a:r>
            <a:endParaRPr lang="en-US" altLang="zh-CN" dirty="0"/>
          </a:p>
          <a:p>
            <a:r>
              <a:rPr lang="zh-CN" altLang="en-US" dirty="0"/>
              <a:t>态标志、线程持有的锁、偏向线程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偏向时间戳等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365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13389</TotalTime>
  <Words>502</Words>
  <Application>Microsoft Office PowerPoint</Application>
  <PresentationFormat>宽屏</PresentationFormat>
  <Paragraphs>64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PingFang SC Medium</vt:lpstr>
      <vt:lpstr>PingFang SC Regular</vt:lpstr>
      <vt:lpstr>PingFang SC Semibold</vt:lpstr>
      <vt:lpstr>Arial</vt:lpstr>
      <vt:lpstr>Calibri</vt:lpstr>
      <vt:lpstr>Calibri Light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谭维明</cp:lastModifiedBy>
  <cp:revision>119</cp:revision>
  <dcterms:modified xsi:type="dcterms:W3CDTF">2019-06-04T03:22:57Z</dcterms:modified>
</cp:coreProperties>
</file>