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6799" r:id="rId69"/>
  </p:sldMasterIdLst>
  <p:notesMasterIdLst>
    <p:notesMasterId r:id="rId76"/>
  </p:notesMasterIdLst>
  <p:handoutMasterIdLst>
    <p:handoutMasterId r:id="rId77"/>
  </p:handoutMasterIdLst>
  <p:sldIdLst>
    <p:sldId id="587" r:id="rId70"/>
    <p:sldId id="588" r:id="rId71"/>
    <p:sldId id="599" r:id="rId72"/>
    <p:sldId id="598" r:id="rId73"/>
    <p:sldId id="600" r:id="rId74"/>
    <p:sldId id="595" r:id="rId7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BD30946-9B84-4325-9988-ACE848310133}">
          <p14:sldIdLst>
            <p14:sldId id="587"/>
            <p14:sldId id="588"/>
          </p14:sldIdLst>
        </p14:section>
        <p14:section name="Untitled Section" id="{B3364248-0938-4D9E-BAE9-6FDF196E3324}">
          <p14:sldIdLst>
            <p14:sldId id="599"/>
            <p14:sldId id="598"/>
            <p14:sldId id="600"/>
            <p14:sldId id="59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30" userDrawn="1">
          <p15:clr>
            <a:srgbClr val="A4A3A4"/>
          </p15:clr>
        </p15:guide>
        <p15:guide id="2" orient="horz" pos="3888" userDrawn="1">
          <p15:clr>
            <a:srgbClr val="A4A3A4"/>
          </p15:clr>
        </p15:guide>
        <p15:guide id="3" pos="576" userDrawn="1">
          <p15:clr>
            <a:srgbClr val="A4A3A4"/>
          </p15:clr>
        </p15:guide>
        <p15:guide id="4" pos="7104" userDrawn="1">
          <p15:clr>
            <a:srgbClr val="A4A3A4"/>
          </p15:clr>
        </p15:guide>
        <p15:guide id="5" pos="431">
          <p15:clr>
            <a:srgbClr val="A4A3A4"/>
          </p15:clr>
        </p15:guide>
        <p15:guide id="6" pos="724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F4FE"/>
    <a:srgbClr val="0073B4"/>
    <a:srgbClr val="438EB7"/>
    <a:srgbClr val="00B9F2"/>
    <a:srgbClr val="007AC2"/>
    <a:srgbClr val="C0E8FF"/>
    <a:srgbClr val="C8EBFF"/>
    <a:srgbClr val="053264"/>
    <a:srgbClr val="7BDBF4"/>
    <a:srgbClr val="8DE7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71" autoAdjust="0"/>
    <p:restoredTop sz="58549" autoAdjust="0"/>
  </p:normalViewPr>
  <p:slideViewPr>
    <p:cSldViewPr snapToGrid="0" snapToObjects="1" showGuides="1">
      <p:cViewPr varScale="1">
        <p:scale>
          <a:sx n="52" d="100"/>
          <a:sy n="52" d="100"/>
        </p:scale>
        <p:origin x="1949" y="48"/>
      </p:cViewPr>
      <p:guideLst>
        <p:guide orient="horz" pos="430"/>
        <p:guide orient="horz" pos="3888"/>
        <p:guide pos="576"/>
        <p:guide pos="7104"/>
        <p:guide pos="431"/>
        <p:guide pos="72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18" d="100"/>
        <a:sy n="318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customXml" Target="../customXml/item26.xml"/><Relationship Id="rId39" Type="http://schemas.openxmlformats.org/officeDocument/2006/relationships/customXml" Target="../customXml/item39.xml"/><Relationship Id="rId21" Type="http://schemas.openxmlformats.org/officeDocument/2006/relationships/customXml" Target="../customXml/item21.xml"/><Relationship Id="rId34" Type="http://schemas.openxmlformats.org/officeDocument/2006/relationships/customXml" Target="../customXml/item34.xml"/><Relationship Id="rId42" Type="http://schemas.openxmlformats.org/officeDocument/2006/relationships/customXml" Target="../customXml/item42.xml"/><Relationship Id="rId47" Type="http://schemas.openxmlformats.org/officeDocument/2006/relationships/customXml" Target="../customXml/item47.xml"/><Relationship Id="rId50" Type="http://schemas.openxmlformats.org/officeDocument/2006/relationships/customXml" Target="../customXml/item50.xml"/><Relationship Id="rId55" Type="http://schemas.openxmlformats.org/officeDocument/2006/relationships/customXml" Target="../customXml/item55.xml"/><Relationship Id="rId63" Type="http://schemas.openxmlformats.org/officeDocument/2006/relationships/customXml" Target="../customXml/item63.xml"/><Relationship Id="rId68" Type="http://schemas.openxmlformats.org/officeDocument/2006/relationships/customXml" Target="../customXml/item68.xml"/><Relationship Id="rId76" Type="http://schemas.openxmlformats.org/officeDocument/2006/relationships/notesMaster" Target="notesMasters/notesMaster1.xml"/><Relationship Id="rId7" Type="http://schemas.openxmlformats.org/officeDocument/2006/relationships/customXml" Target="../customXml/item7.xml"/><Relationship Id="rId71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9" Type="http://schemas.openxmlformats.org/officeDocument/2006/relationships/customXml" Target="../customXml/item29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53" Type="http://schemas.openxmlformats.org/officeDocument/2006/relationships/customXml" Target="../customXml/item53.xml"/><Relationship Id="rId58" Type="http://schemas.openxmlformats.org/officeDocument/2006/relationships/customXml" Target="../customXml/item58.xml"/><Relationship Id="rId66" Type="http://schemas.openxmlformats.org/officeDocument/2006/relationships/customXml" Target="../customXml/item66.xml"/><Relationship Id="rId74" Type="http://schemas.openxmlformats.org/officeDocument/2006/relationships/slide" Target="slides/slide5.xml"/><Relationship Id="rId79" Type="http://schemas.openxmlformats.org/officeDocument/2006/relationships/viewProps" Target="viewProps.xml"/><Relationship Id="rId5" Type="http://schemas.openxmlformats.org/officeDocument/2006/relationships/customXml" Target="../customXml/item5.xml"/><Relationship Id="rId61" Type="http://schemas.openxmlformats.org/officeDocument/2006/relationships/customXml" Target="../customXml/item61.xml"/><Relationship Id="rId10" Type="http://schemas.openxmlformats.org/officeDocument/2006/relationships/customXml" Target="../customXml/item10.xml"/><Relationship Id="rId19" Type="http://schemas.openxmlformats.org/officeDocument/2006/relationships/customXml" Target="../customXml/item19.xml"/><Relationship Id="rId31" Type="http://schemas.openxmlformats.org/officeDocument/2006/relationships/customXml" Target="../customXml/item31.xml"/><Relationship Id="rId44" Type="http://schemas.openxmlformats.org/officeDocument/2006/relationships/customXml" Target="../customXml/item44.xml"/><Relationship Id="rId52" Type="http://schemas.openxmlformats.org/officeDocument/2006/relationships/customXml" Target="../customXml/item52.xml"/><Relationship Id="rId60" Type="http://schemas.openxmlformats.org/officeDocument/2006/relationships/customXml" Target="../customXml/item60.xml"/><Relationship Id="rId65" Type="http://schemas.openxmlformats.org/officeDocument/2006/relationships/customXml" Target="../customXml/item65.xml"/><Relationship Id="rId73" Type="http://schemas.openxmlformats.org/officeDocument/2006/relationships/slide" Target="slides/slide4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43" Type="http://schemas.openxmlformats.org/officeDocument/2006/relationships/customXml" Target="../customXml/item43.xml"/><Relationship Id="rId48" Type="http://schemas.openxmlformats.org/officeDocument/2006/relationships/customXml" Target="../customXml/item48.xml"/><Relationship Id="rId56" Type="http://schemas.openxmlformats.org/officeDocument/2006/relationships/customXml" Target="../customXml/item56.xml"/><Relationship Id="rId64" Type="http://schemas.openxmlformats.org/officeDocument/2006/relationships/customXml" Target="../customXml/item64.xml"/><Relationship Id="rId69" Type="http://schemas.openxmlformats.org/officeDocument/2006/relationships/slideMaster" Target="slideMasters/slideMaster1.xml"/><Relationship Id="rId77" Type="http://schemas.openxmlformats.org/officeDocument/2006/relationships/handoutMaster" Target="handoutMasters/handoutMaster1.xml"/><Relationship Id="rId8" Type="http://schemas.openxmlformats.org/officeDocument/2006/relationships/customXml" Target="../customXml/item8.xml"/><Relationship Id="rId51" Type="http://schemas.openxmlformats.org/officeDocument/2006/relationships/customXml" Target="../customXml/item51.xml"/><Relationship Id="rId72" Type="http://schemas.openxmlformats.org/officeDocument/2006/relationships/slide" Target="slides/slide3.xml"/><Relationship Id="rId80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46" Type="http://schemas.openxmlformats.org/officeDocument/2006/relationships/customXml" Target="../customXml/item46.xml"/><Relationship Id="rId59" Type="http://schemas.openxmlformats.org/officeDocument/2006/relationships/customXml" Target="../customXml/item59.xml"/><Relationship Id="rId67" Type="http://schemas.openxmlformats.org/officeDocument/2006/relationships/customXml" Target="../customXml/item67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54" Type="http://schemas.openxmlformats.org/officeDocument/2006/relationships/customXml" Target="../customXml/item54.xml"/><Relationship Id="rId62" Type="http://schemas.openxmlformats.org/officeDocument/2006/relationships/customXml" Target="../customXml/item62.xml"/><Relationship Id="rId70" Type="http://schemas.openxmlformats.org/officeDocument/2006/relationships/slide" Target="slides/slide1.xml"/><Relationship Id="rId75" Type="http://schemas.openxmlformats.org/officeDocument/2006/relationships/slide" Target="slides/slide6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customXml" Target="../customXml/item36.xml"/><Relationship Id="rId49" Type="http://schemas.openxmlformats.org/officeDocument/2006/relationships/customXml" Target="../customXml/item49.xml"/><Relationship Id="rId57" Type="http://schemas.openxmlformats.org/officeDocument/2006/relationships/customXml" Target="../customXml/item5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B4AB64-BB16-014D-AF59-00877FFB5348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BED56D-3A20-2943-930A-2361A9DDC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86121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/>
              </a:defRPr>
            </a:lvl1pPr>
          </a:lstStyle>
          <a:p>
            <a:fld id="{5498D241-0AB7-BC44-80E8-F0A20AF46E9E}" type="datetimeFigureOut">
              <a:rPr lang="en-US" smtClean="0"/>
              <a:pPr/>
              <a:t>3/9/2016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/>
              </a:defRPr>
            </a:lvl1pPr>
          </a:lstStyle>
          <a:p>
            <a:fld id="{3E7143C0-4F23-B545-9533-520B5A87CA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587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Esri</a:t>
            </a:r>
            <a:r>
              <a:rPr lang="en-US" baseline="0" dirty="0" smtClean="0"/>
              <a:t> Corporate Template-Dark v3.3</a:t>
            </a:r>
          </a:p>
          <a:p>
            <a:r>
              <a:rPr lang="en-US" baseline="0" dirty="0" smtClean="0"/>
              <a:t>16:9 version – January 21, 2016</a:t>
            </a:r>
          </a:p>
          <a:p>
            <a:endParaRPr lang="en-US" baseline="0" dirty="0" smtClean="0"/>
          </a:p>
          <a:p>
            <a:r>
              <a:rPr lang="en-US" baseline="0" dirty="0" smtClean="0"/>
              <a:t>For more templates, sample files, and icons, see https://compass.esri.com/resources/presentations/Pages/Main.aspx</a:t>
            </a:r>
          </a:p>
          <a:p>
            <a:endParaRPr lang="en-US" baseline="0" dirty="0" smtClean="0"/>
          </a:p>
          <a:p>
            <a:r>
              <a:rPr lang="en-US" sz="1200" b="1" kern="1200" dirty="0" smtClean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To add footer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 text in Windows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Home</a:t>
            </a:r>
            <a:r>
              <a:rPr lang="en-US" sz="1200" b="0" kern="1200" dirty="0" smtClean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 tab, under </a:t>
            </a:r>
            <a:r>
              <a:rPr lang="en-US" sz="1200" b="1" kern="1200" dirty="0" smtClean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Insert</a:t>
            </a:r>
            <a:r>
              <a:rPr lang="en-US" sz="1200" b="0" kern="1200" dirty="0" smtClean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, click </a:t>
            </a:r>
            <a:r>
              <a:rPr lang="en-US" sz="1200" b="1" kern="1200" dirty="0" smtClean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Text</a:t>
            </a:r>
            <a:r>
              <a:rPr lang="en-US" sz="1200" b="0" kern="1200" dirty="0" smtClean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, and then click </a:t>
            </a:r>
            <a:r>
              <a:rPr lang="en-US" sz="1200" b="1" kern="1200" dirty="0" smtClean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Header and Footer</a:t>
            </a:r>
            <a:r>
              <a:rPr lang="en-US" sz="1200" b="0" kern="1200" dirty="0" smtClean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b="0" kern="1200" dirty="0" smtClean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Click the </a:t>
            </a:r>
            <a:r>
              <a:rPr lang="en-US" sz="1200" b="1" kern="1200" dirty="0" smtClean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Slide</a:t>
            </a:r>
            <a:r>
              <a:rPr lang="en-US" sz="1200" b="0" kern="1200" dirty="0" smtClean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 tab, select the </a:t>
            </a:r>
            <a:r>
              <a:rPr lang="en-US" sz="1200" b="1" kern="1200" dirty="0" smtClean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Footer</a:t>
            </a:r>
            <a:r>
              <a:rPr lang="en-US" sz="1200" b="0" kern="1200" dirty="0" smtClean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 check box, and then type the footer text that you want.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b="0" kern="1200" dirty="0" smtClean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Click either </a:t>
            </a:r>
            <a:r>
              <a:rPr lang="en-US" sz="1200" b="1" kern="1200" dirty="0" smtClean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Apply</a:t>
            </a:r>
            <a:r>
              <a:rPr lang="en-US" sz="1200" b="0" kern="1200" dirty="0" smtClean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 or </a:t>
            </a:r>
            <a:r>
              <a:rPr lang="en-US" sz="1200" b="1" kern="1200" dirty="0" smtClean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Apply to All</a:t>
            </a:r>
            <a:r>
              <a:rPr lang="en-US" sz="1200" b="0" kern="1200" dirty="0" smtClean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.</a:t>
            </a:r>
          </a:p>
          <a:p>
            <a:pPr marL="228600" lvl="0" indent="-228600">
              <a:buFont typeface="+mj-lt"/>
              <a:buAutoNum type="arabicPeriod"/>
            </a:pPr>
            <a:endParaRPr lang="en-US" sz="1200" b="0" kern="1200" dirty="0" smtClean="0">
              <a:solidFill>
                <a:schemeClr val="tx1"/>
              </a:solidFill>
              <a:latin typeface="Arial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200" b="1" kern="1200" dirty="0" smtClean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To add footer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 text on a Mac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View </a:t>
            </a:r>
            <a:r>
              <a:rPr lang="en-US" sz="1200" b="0" kern="1200" dirty="0" smtClean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menu, select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Header and Footer.</a:t>
            </a:r>
            <a:endParaRPr lang="en-US" sz="1200" b="0" kern="1200" dirty="0" smtClean="0">
              <a:solidFill>
                <a:schemeClr val="tx1"/>
              </a:solidFill>
              <a:latin typeface="Arial"/>
              <a:ea typeface="+mn-ea"/>
              <a:cs typeface="+mn-cs"/>
            </a:endParaRPr>
          </a:p>
          <a:p>
            <a:pPr marL="228600" lvl="0" indent="-228600">
              <a:buFont typeface="+mj-lt"/>
              <a:buAutoNum type="arabicPeriod"/>
            </a:pPr>
            <a:r>
              <a:rPr lang="en-US" sz="1200" b="0" kern="1200" dirty="0" smtClean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Select the </a:t>
            </a:r>
            <a:r>
              <a:rPr lang="en-US" sz="1200" b="1" kern="1200" dirty="0" smtClean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Footer</a:t>
            </a:r>
            <a:r>
              <a:rPr lang="en-US" sz="1200" b="0" kern="1200" dirty="0" smtClean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 check box and then type the footer text that you want.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b="0" kern="1200" dirty="0" smtClean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Click either </a:t>
            </a:r>
            <a:r>
              <a:rPr lang="en-US" sz="1200" b="1" kern="1200" dirty="0" smtClean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Apply</a:t>
            </a:r>
            <a:r>
              <a:rPr lang="en-US" sz="1200" b="0" kern="1200" dirty="0" smtClean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 or </a:t>
            </a:r>
            <a:r>
              <a:rPr lang="en-US" sz="1200" b="1" kern="1200" dirty="0" smtClean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Apply to All</a:t>
            </a:r>
            <a:r>
              <a:rPr lang="en-US" sz="1200" b="0" kern="1200" dirty="0" smtClean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.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	</a:t>
            </a:r>
          </a:p>
          <a:p>
            <a:r>
              <a:rPr lang="en-US" sz="1400" b="1" kern="1200" dirty="0" smtClean="0">
                <a:solidFill>
                  <a:schemeClr val="bg2"/>
                </a:solidFill>
                <a:latin typeface="Arial"/>
                <a:ea typeface="+mn-ea"/>
                <a:cs typeface="+mn-cs"/>
              </a:rPr>
              <a:t>If footers don't appear on the slides</a:t>
            </a:r>
            <a:r>
              <a:rPr lang="en-US" sz="1200" b="0" kern="1200" dirty="0" smtClean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	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If footers don't appear on title slides, in the </a:t>
            </a:r>
            <a:r>
              <a:rPr lang="en-US" sz="1200" b="1" kern="1200" dirty="0" smtClean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Header and Footer</a:t>
            </a:r>
            <a:r>
              <a:rPr lang="en-US" sz="1200" b="0" kern="1200" dirty="0" smtClean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 dialog box make sure the </a:t>
            </a:r>
            <a:r>
              <a:rPr lang="en-US" sz="1200" b="1" kern="1200" dirty="0" smtClean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Don't show on title slide</a:t>
            </a:r>
            <a:r>
              <a:rPr lang="en-US" sz="1200" b="0" kern="1200" dirty="0" smtClean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 check box is not selected.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If the footers are missing from other slides, the placeholders for these items might have been removed from specific slide layouts or the slide master.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143C0-4F23-B545-9533-520B5A87CA1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6136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143C0-4F23-B545-9533-520B5A87CA1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1036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143C0-4F23-B545-9533-520B5A87CA1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4588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143C0-4F23-B545-9533-520B5A87CA1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348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833121" y="2428193"/>
            <a:ext cx="8525773" cy="914400"/>
          </a:xfrm>
        </p:spPr>
        <p:txBody>
          <a:bodyPr rIns="0" anchor="b">
            <a:noAutofit/>
          </a:bodyPr>
          <a:lstStyle>
            <a:lvl1pPr algn="ctr">
              <a:defRPr sz="34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828801" y="3465218"/>
            <a:ext cx="8534401" cy="914400"/>
          </a:xfrm>
          <a:noFill/>
        </p:spPr>
        <p:txBody>
          <a:bodyPr>
            <a:noAutofit/>
          </a:bodyPr>
          <a:lstStyle>
            <a:lvl1pPr marL="0" indent="0" algn="ctr">
              <a:buNone/>
              <a:defRPr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Name of Presenter(s)</a:t>
            </a:r>
          </a:p>
        </p:txBody>
      </p:sp>
      <p:pic>
        <p:nvPicPr>
          <p:cNvPr id="7" name="Picture 6" descr="esri-10GlobeLogo_No-r_sRGBRev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54329" y="365138"/>
            <a:ext cx="2168737" cy="967642"/>
          </a:xfrm>
          <a:prstGeom prst="rect">
            <a:avLst/>
          </a:prstGeom>
        </p:spPr>
      </p:pic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91B51-25EE-0147-9293-37E16A70024E}" type="datetime1">
              <a:rPr lang="en-US" smtClean="0"/>
              <a:t>3/9/2016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icture with Caption">
    <p:bg>
      <p:bgPr>
        <a:gradFill flip="none" rotWithShape="1">
          <a:gsLst>
            <a:gs pos="1000">
              <a:srgbClr val="0078C3"/>
            </a:gs>
            <a:gs pos="100000">
              <a:srgbClr val="0A1446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10"/>
          <p:cNvSpPr/>
          <p:nvPr/>
        </p:nvSpPr>
        <p:spPr bwMode="auto">
          <a:xfrm flipH="1">
            <a:off x="1" y="2"/>
            <a:ext cx="5497956" cy="6865697"/>
          </a:xfrm>
          <a:custGeom>
            <a:avLst/>
            <a:gdLst>
              <a:gd name="connsiteX0" fmla="*/ 0 w 5497956"/>
              <a:gd name="connsiteY0" fmla="*/ 0 h 6858000"/>
              <a:gd name="connsiteX1" fmla="*/ 5497956 w 5497956"/>
              <a:gd name="connsiteY1" fmla="*/ 0 h 6858000"/>
              <a:gd name="connsiteX2" fmla="*/ 5497956 w 5497956"/>
              <a:gd name="connsiteY2" fmla="*/ 6858000 h 6858000"/>
              <a:gd name="connsiteX3" fmla="*/ 0 w 5497956"/>
              <a:gd name="connsiteY3" fmla="*/ 6858000 h 6858000"/>
              <a:gd name="connsiteX4" fmla="*/ 0 w 5497956"/>
              <a:gd name="connsiteY4" fmla="*/ 0 h 6858000"/>
              <a:gd name="connsiteX0" fmla="*/ 0 w 5497956"/>
              <a:gd name="connsiteY0" fmla="*/ 0 h 6865697"/>
              <a:gd name="connsiteX1" fmla="*/ 5497956 w 5497956"/>
              <a:gd name="connsiteY1" fmla="*/ 0 h 6865697"/>
              <a:gd name="connsiteX2" fmla="*/ 5497956 w 5497956"/>
              <a:gd name="connsiteY2" fmla="*/ 6858000 h 6865697"/>
              <a:gd name="connsiteX3" fmla="*/ 2747818 w 5497956"/>
              <a:gd name="connsiteY3" fmla="*/ 6865697 h 6865697"/>
              <a:gd name="connsiteX4" fmla="*/ 0 w 5497956"/>
              <a:gd name="connsiteY4" fmla="*/ 0 h 6865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97956" h="6865697">
                <a:moveTo>
                  <a:pt x="0" y="0"/>
                </a:moveTo>
                <a:lnTo>
                  <a:pt x="5497956" y="0"/>
                </a:lnTo>
                <a:lnTo>
                  <a:pt x="5497956" y="6858000"/>
                </a:lnTo>
                <a:lnTo>
                  <a:pt x="2747818" y="686569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6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8" name="Parallelogram 10"/>
          <p:cNvSpPr/>
          <p:nvPr/>
        </p:nvSpPr>
        <p:spPr bwMode="auto">
          <a:xfrm rot="16200000" flipH="1" flipV="1">
            <a:off x="4707461" y="-626538"/>
            <a:ext cx="2777078" cy="12191999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7078" h="12191999">
                <a:moveTo>
                  <a:pt x="1085273" y="1"/>
                </a:moveTo>
                <a:lnTo>
                  <a:pt x="2777078" y="0"/>
                </a:lnTo>
                <a:lnTo>
                  <a:pt x="2777078" y="12191999"/>
                </a:lnTo>
                <a:lnTo>
                  <a:pt x="0" y="12191999"/>
                </a:lnTo>
                <a:lnTo>
                  <a:pt x="1085273" y="1"/>
                </a:lnTo>
                <a:close/>
              </a:path>
            </a:pathLst>
          </a:custGeom>
          <a:solidFill>
            <a:srgbClr val="0A1446">
              <a:alpha val="62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0" name="Picture Placeholder 8"/>
          <p:cNvSpPr>
            <a:spLocks noGrp="1" noChangeAspect="1"/>
          </p:cNvSpPr>
          <p:nvPr>
            <p:ph type="pic" sz="quarter" idx="12" hasCustomPrompt="1"/>
          </p:nvPr>
        </p:nvSpPr>
        <p:spPr>
          <a:xfrm>
            <a:off x="684213" y="1757363"/>
            <a:ext cx="5943600" cy="3343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1800" baseline="0"/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Click icon to insert Picture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976871" y="3582548"/>
            <a:ext cx="4527741" cy="338554"/>
          </a:xfrm>
          <a:noFill/>
        </p:spPr>
        <p:txBody>
          <a:bodyPr wrap="square" anchor="t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Presenter(s)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976871" y="2348110"/>
            <a:ext cx="4527741" cy="1169551"/>
          </a:xfrm>
        </p:spPr>
        <p:txBody>
          <a:bodyPr wrap="square" anchor="b">
            <a:sp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en-US" sz="3800" b="1" i="0" kern="1200" cap="none" baseline="0">
                <a:solidFill>
                  <a:schemeClr val="tx1"/>
                </a:solidFill>
                <a:effectLst/>
                <a:latin typeface="+mj-lt"/>
                <a:ea typeface="+mj-ea"/>
                <a:cs typeface="Arial"/>
              </a:defRPr>
            </a:lvl1pPr>
          </a:lstStyle>
          <a:p>
            <a:r>
              <a:rPr kumimoji="0" lang="en-US" dirty="0" smtClean="0"/>
              <a:t>Click to </a:t>
            </a:r>
            <a:r>
              <a:rPr kumimoji="0" lang="en-US" dirty="0"/>
              <a:t>Edit </a:t>
            </a:r>
            <a:br>
              <a:rPr kumimoji="0" lang="en-US" dirty="0"/>
            </a:br>
            <a:r>
              <a:rPr kumimoji="0" lang="en-US" dirty="0" smtClean="0"/>
              <a:t>Demo </a:t>
            </a:r>
            <a:r>
              <a:rPr kumimoji="0" lang="en-US" dirty="0"/>
              <a:t>Title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FA6FB-FDD3-A446-B5AE-30BBE73852D8}" type="datetime1">
              <a:rPr lang="en-US" smtClean="0"/>
              <a:t>3/9/2016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15525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Only_User Screens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User Screens Title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D0726-017F-9249-8B2E-2A4DDB444ED8}" type="datetime1">
              <a:rPr lang="en-US" smtClean="0"/>
              <a:t>3/9/2016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8791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wo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304" y="1990427"/>
            <a:ext cx="10367433" cy="1477328"/>
          </a:xfrm>
        </p:spPr>
        <p:txBody>
          <a:bodyPr anchor="b"/>
          <a:lstStyle>
            <a:lvl1pPr>
              <a:spcAft>
                <a:spcPts val="0"/>
              </a:spcAft>
              <a:defRPr sz="96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BIG Word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912304" y="3467761"/>
            <a:ext cx="10367433" cy="615553"/>
          </a:xfrm>
          <a:noFill/>
        </p:spPr>
        <p:txBody>
          <a:bodyPr vert="horz" wrap="square" lIns="0" tIns="0" rIns="0" bIns="0" rtlCol="0" anchor="t">
            <a:spAutoFit/>
          </a:bodyPr>
          <a:lstStyle>
            <a:lvl1pPr marL="0" indent="0">
              <a:spcAft>
                <a:spcPts val="0"/>
              </a:spcAft>
              <a:buFontTx/>
              <a:buNone/>
              <a:defRPr lang="en-US" sz="4000" b="1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>
              <a:spcBef>
                <a:spcPct val="0"/>
              </a:spcBef>
              <a:buNone/>
            </a:pPr>
            <a:r>
              <a:rPr lang="en-US" dirty="0" smtClean="0"/>
              <a:t>Smaller word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7C214-390A-F944-BF27-73F37F4360F9}" type="datetime1">
              <a:rPr lang="en-US" smtClean="0"/>
              <a:t>3/9/2016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75250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284" y="2625441"/>
            <a:ext cx="7315200" cy="461665"/>
          </a:xfrm>
        </p:spPr>
        <p:txBody>
          <a:bodyPr anchor="b"/>
          <a:lstStyle>
            <a:lvl1pPr>
              <a:spcAft>
                <a:spcPts val="0"/>
              </a:spcAft>
              <a:defRPr sz="30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“Quote”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4" y="3683197"/>
            <a:ext cx="7315200" cy="400110"/>
          </a:xfrm>
          <a:noFill/>
        </p:spPr>
        <p:txBody>
          <a:bodyPr vert="horz" wrap="square" lIns="0" tIns="0" rIns="0" bIns="0" rtlCol="0" anchor="t">
            <a:spAutoFit/>
          </a:bodyPr>
          <a:lstStyle>
            <a:lvl1pPr marL="0" indent="0" algn="r">
              <a:spcAft>
                <a:spcPts val="0"/>
              </a:spcAft>
              <a:buFontTx/>
              <a:buNone/>
              <a:defRPr lang="en-US" sz="2600" b="0" baseline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j-lt"/>
                <a:ea typeface="+mj-ea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>
              <a:spcBef>
                <a:spcPct val="0"/>
              </a:spcBef>
            </a:pPr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25C2B-15EC-3348-B6CD-75D75F51F610}" type="datetime1">
              <a:rPr lang="en-US" smtClean="0"/>
              <a:t>3/9/2016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33260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sri">
    <p:bg>
      <p:bgPr>
        <a:solidFill>
          <a:srgbClr val="E0F4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esri-10GlobeLogo_TagLockup5_Slide_sRG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4150" y="2085337"/>
            <a:ext cx="4188457" cy="2404872"/>
          </a:xfrm>
          <a:prstGeom prst="rect">
            <a:avLst/>
          </a:prstGeom>
        </p:spPr>
      </p:pic>
      <p:sp>
        <p:nvSpPr>
          <p:cNvPr id="3" name="Parallelogram 10"/>
          <p:cNvSpPr/>
          <p:nvPr/>
        </p:nvSpPr>
        <p:spPr bwMode="auto">
          <a:xfrm rot="5400000" flipV="1">
            <a:off x="5295904" y="-38098"/>
            <a:ext cx="1600198" cy="12191999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7078" h="12191999">
                <a:moveTo>
                  <a:pt x="1085273" y="1"/>
                </a:moveTo>
                <a:lnTo>
                  <a:pt x="2777078" y="0"/>
                </a:lnTo>
                <a:lnTo>
                  <a:pt x="2777078" y="12191999"/>
                </a:lnTo>
                <a:lnTo>
                  <a:pt x="0" y="12191999"/>
                </a:lnTo>
                <a:lnTo>
                  <a:pt x="1085273" y="1"/>
                </a:lnTo>
                <a:close/>
              </a:path>
            </a:pathLst>
          </a:custGeom>
          <a:gradFill flip="none" rotWithShape="1">
            <a:gsLst>
              <a:gs pos="100000">
                <a:srgbClr val="00B9F2"/>
              </a:gs>
              <a:gs pos="10000">
                <a:srgbClr val="053264"/>
              </a:gs>
            </a:gsLst>
            <a:lin ang="3780000" scaled="0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5" name="Parallelogram 10"/>
          <p:cNvSpPr/>
          <p:nvPr/>
        </p:nvSpPr>
        <p:spPr bwMode="auto">
          <a:xfrm flipH="1" flipV="1">
            <a:off x="3" y="0"/>
            <a:ext cx="3325091" cy="6865698"/>
          </a:xfrm>
          <a:custGeom>
            <a:avLst/>
            <a:gdLst>
              <a:gd name="connsiteX0" fmla="*/ 0 w 5497956"/>
              <a:gd name="connsiteY0" fmla="*/ 0 h 6858000"/>
              <a:gd name="connsiteX1" fmla="*/ 5497956 w 5497956"/>
              <a:gd name="connsiteY1" fmla="*/ 0 h 6858000"/>
              <a:gd name="connsiteX2" fmla="*/ 5497956 w 5497956"/>
              <a:gd name="connsiteY2" fmla="*/ 6858000 h 6858000"/>
              <a:gd name="connsiteX3" fmla="*/ 0 w 5497956"/>
              <a:gd name="connsiteY3" fmla="*/ 6858000 h 6858000"/>
              <a:gd name="connsiteX4" fmla="*/ 0 w 5497956"/>
              <a:gd name="connsiteY4" fmla="*/ 0 h 6858000"/>
              <a:gd name="connsiteX0" fmla="*/ 0 w 5497956"/>
              <a:gd name="connsiteY0" fmla="*/ 0 h 6865697"/>
              <a:gd name="connsiteX1" fmla="*/ 5497956 w 5497956"/>
              <a:gd name="connsiteY1" fmla="*/ 0 h 6865697"/>
              <a:gd name="connsiteX2" fmla="*/ 5497956 w 5497956"/>
              <a:gd name="connsiteY2" fmla="*/ 6858000 h 6865697"/>
              <a:gd name="connsiteX3" fmla="*/ 2747818 w 5497956"/>
              <a:gd name="connsiteY3" fmla="*/ 6865697 h 6865697"/>
              <a:gd name="connsiteX4" fmla="*/ 0 w 5497956"/>
              <a:gd name="connsiteY4" fmla="*/ 0 h 6865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97956" h="6865697">
                <a:moveTo>
                  <a:pt x="0" y="0"/>
                </a:moveTo>
                <a:lnTo>
                  <a:pt x="5497956" y="0"/>
                </a:lnTo>
                <a:lnTo>
                  <a:pt x="5497956" y="6858000"/>
                </a:lnTo>
                <a:lnTo>
                  <a:pt x="2747818" y="686569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6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2624568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914400" y="1828800"/>
            <a:ext cx="10369296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DEFD86-78C4-084A-B0B5-04A7A3431B39}" type="datetime1">
              <a:rPr lang="en-US" smtClean="0"/>
              <a:t>3/9/2016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2625" y="682625"/>
            <a:ext cx="10826496" cy="369332"/>
          </a:xfrm>
        </p:spPr>
        <p:txBody>
          <a:bodyPr/>
          <a:lstStyle>
            <a:lvl1pPr>
              <a:defRPr lang="en-US" sz="2400" b="1" kern="1200" spc="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82625" y="1097309"/>
            <a:ext cx="10826496" cy="246221"/>
          </a:xfrm>
        </p:spPr>
        <p:txBody>
          <a:bodyPr anchor="t" anchorCtr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  <a:lvl2pPr marL="0" indent="0">
              <a:buNone/>
              <a:defRPr sz="1400"/>
            </a:lvl2pPr>
            <a:lvl3pPr marL="0" indent="0">
              <a:buNone/>
              <a:defRPr sz="1400"/>
            </a:lvl3pPr>
            <a:lvl4pPr marL="0" indent="0">
              <a:buNone/>
              <a:defRPr sz="1400"/>
            </a:lvl4pPr>
            <a:lvl5pPr marL="0" indent="0">
              <a:buNone/>
              <a:defRPr sz="1400"/>
            </a:lvl5pPr>
          </a:lstStyle>
          <a:p>
            <a:pPr lvl="0"/>
            <a:r>
              <a:rPr lang="en-US" dirty="0" smtClean="0"/>
              <a:t>Click to Edit Subtitle (optional)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2"/>
          </p:nvPr>
        </p:nvSpPr>
        <p:spPr>
          <a:xfrm>
            <a:off x="914400" y="1828804"/>
            <a:ext cx="10369296" cy="34274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DF95B-0B80-6A4D-A813-6F9D9F38EBA2}" type="datetime1">
              <a:rPr lang="en-US" smtClean="0"/>
              <a:t>3/9/2016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and Tagl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2625"/>
            <a:ext cx="10826496" cy="369332"/>
          </a:xfrm>
          <a:noFill/>
        </p:spPr>
        <p:txBody>
          <a:bodyPr vert="horz" wrap="square" lIns="0" tIns="0" rIns="0" bIns="0" rtlCol="0" anchor="t"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1828800"/>
            <a:ext cx="10369296" cy="3429000"/>
          </a:xfrm>
        </p:spPr>
        <p:txBody>
          <a:bodyPr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800"/>
            </a:lvl2pPr>
            <a:lvl3pPr>
              <a:lnSpc>
                <a:spcPct val="100000"/>
              </a:lnSpc>
              <a:defRPr sz="1600"/>
            </a:lvl3pPr>
            <a:lvl4pPr>
              <a:defRPr sz="1400"/>
            </a:lvl4pPr>
            <a:lvl5pPr>
              <a:lnSpc>
                <a:spcPts val="1800"/>
              </a:lnSpc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687263" y="6177085"/>
            <a:ext cx="10826495" cy="215444"/>
          </a:xfrm>
        </p:spPr>
        <p:txBody>
          <a:bodyPr anchor="b">
            <a:spAutoFit/>
          </a:bodyPr>
          <a:lstStyle>
            <a:lvl1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</a:schemeClr>
              </a:buClr>
              <a:buSzPts val="1100"/>
              <a:buFont typeface="Arial"/>
              <a:buNone/>
              <a:tabLst/>
              <a:defRPr lang="en-US" sz="1400" b="0" i="1" kern="1200" baseline="0" dirty="0" smtClean="0">
                <a:solidFill>
                  <a:schemeClr val="tx2"/>
                </a:solidFill>
                <a:latin typeface="+mn-lt"/>
                <a:ea typeface="+mn-ea"/>
                <a:cs typeface="Arial"/>
              </a:defRPr>
            </a:lvl1pPr>
          </a:lstStyle>
          <a:p>
            <a:pPr lvl="0"/>
            <a:r>
              <a:rPr lang="en-US" dirty="0" smtClean="0"/>
              <a:t>Click to Edit Tagline (optional)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5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55AC9-5819-304B-AB8A-EC561A98EE59}" type="datetime1">
              <a:rPr lang="en-US" smtClean="0"/>
              <a:t>3/9/2016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, Content and Tagl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2625"/>
            <a:ext cx="10826496" cy="36933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21"/>
          <p:cNvSpPr>
            <a:spLocks noGrp="1"/>
          </p:cNvSpPr>
          <p:nvPr>
            <p:ph sz="quarter" idx="18"/>
          </p:nvPr>
        </p:nvSpPr>
        <p:spPr>
          <a:xfrm>
            <a:off x="914400" y="1828800"/>
            <a:ext cx="10369296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776409" y="1514615"/>
            <a:ext cx="1219201" cy="914400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noAutofit/>
          </a:bodyPr>
          <a:lstStyle/>
          <a:p>
            <a:pPr algn="l" eaLnBrk="0" hangingPunct="0">
              <a:lnSpc>
                <a:spcPts val="1800"/>
              </a:lnSpc>
            </a:pPr>
            <a:endParaRPr lang="en-US" sz="1400" b="1" dirty="0" smtClean="0">
              <a:ea typeface="+mn-ea"/>
              <a:cs typeface="+mn-cs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685800" y="1097309"/>
            <a:ext cx="10826496" cy="246221"/>
          </a:xfrm>
        </p:spPr>
        <p:txBody>
          <a:bodyPr vert="horz" wrap="square" lIns="0" tIns="0" rIns="0" bIns="0" rtlCol="0" anchor="t">
            <a:sp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en-US" sz="1600" b="1" kern="1200" dirty="0" smtClean="0">
                <a:solidFill>
                  <a:srgbClr val="94E6FF"/>
                </a:solidFill>
                <a:latin typeface="+mj-lt"/>
                <a:ea typeface="+mj-ea"/>
                <a:cs typeface="Arial"/>
              </a:defRPr>
            </a:lvl1pPr>
            <a:lvl2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2pPr>
            <a:lvl3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3pPr>
            <a:lvl4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4pPr>
            <a:lvl5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5pPr>
          </a:lstStyle>
          <a:p>
            <a:pPr lvl="0"/>
            <a:r>
              <a:rPr lang="en-US" dirty="0" smtClean="0"/>
              <a:t>Click to Edit Subtitle (optional)</a:t>
            </a:r>
            <a:endParaRPr lang="en-US" dirty="0"/>
          </a:p>
        </p:txBody>
      </p:sp>
      <p:sp>
        <p:nvSpPr>
          <p:cNvPr id="12" name="Text Placeholder 25"/>
          <p:cNvSpPr>
            <a:spLocks noGrp="1"/>
          </p:cNvSpPr>
          <p:nvPr>
            <p:ph type="body" sz="quarter" idx="20" hasCustomPrompt="1"/>
          </p:nvPr>
        </p:nvSpPr>
        <p:spPr>
          <a:xfrm>
            <a:off x="685800" y="6185356"/>
            <a:ext cx="10826496" cy="215444"/>
          </a:xfrm>
        </p:spPr>
        <p:txBody>
          <a:bodyPr anchor="b">
            <a:spAutoFit/>
          </a:bodyPr>
          <a:lstStyle>
            <a:lvl1pPr marL="0" indent="0" algn="r">
              <a:spcBef>
                <a:spcPts val="0"/>
              </a:spcBef>
              <a:spcAft>
                <a:spcPts val="0"/>
              </a:spcAft>
              <a:buNone/>
              <a:defRPr sz="1400" b="0" i="1" baseline="0">
                <a:solidFill>
                  <a:schemeClr val="tx2"/>
                </a:solidFill>
              </a:defRPr>
            </a:lvl1pPr>
            <a:lvl2pPr marL="0" indent="0" algn="r">
              <a:buNone/>
              <a:defRPr sz="1600"/>
            </a:lvl2pPr>
            <a:lvl3pPr marL="0" indent="0" algn="r">
              <a:buNone/>
              <a:defRPr sz="1600"/>
            </a:lvl3pPr>
            <a:lvl4pPr marL="0" indent="0" algn="r">
              <a:buNone/>
              <a:defRPr sz="1600"/>
            </a:lvl4pPr>
            <a:lvl5pPr marL="0" indent="0" algn="r">
              <a:buNone/>
              <a:defRPr sz="1600"/>
            </a:lvl5pPr>
          </a:lstStyle>
          <a:p>
            <a:pPr lvl="0"/>
            <a:r>
              <a:rPr lang="en-US" dirty="0" smtClean="0"/>
              <a:t>Click to Edit Tagline (optional)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776409" y="1514615"/>
            <a:ext cx="1219201" cy="914400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noAutofit/>
          </a:bodyPr>
          <a:lstStyle/>
          <a:p>
            <a:pPr algn="l" eaLnBrk="0" hangingPunct="0">
              <a:lnSpc>
                <a:spcPts val="1800"/>
              </a:lnSpc>
            </a:pPr>
            <a:endParaRPr lang="en-US" sz="1400" b="1" dirty="0" smtClean="0">
              <a:ea typeface="+mn-ea"/>
              <a:cs typeface="+mn-cs"/>
            </a:endParaRP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4F111-1245-FB4C-ACB7-129F68E66232}" type="datetime1">
              <a:rPr lang="en-US" smtClean="0"/>
              <a:t>3/9/2016</a:t>
            </a:fld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47399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C21C6-642C-6F4C-B53C-06F3F35CEF14}" type="datetime1">
              <a:rPr lang="en-US" smtClean="0"/>
              <a:t>3/9/2016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without Graphic (center justifi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0E3BE2-FFFE-0B46-AE5A-CBB4C5FEC6FC}" type="datetime1">
              <a:rPr lang="en-US" smtClean="0"/>
              <a:t>3/9/2016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1994C-B8B3-A740-949B-C8D716F26A7F}" type="datetime1">
              <a:rPr lang="en-US" smtClean="0"/>
              <a:t>3/9/2016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gradFill flip="none" rotWithShape="1">
          <a:gsLst>
            <a:gs pos="0">
              <a:srgbClr val="0078C3"/>
            </a:gs>
            <a:gs pos="100000">
              <a:srgbClr val="0A1446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lelogram 10"/>
          <p:cNvSpPr/>
          <p:nvPr/>
        </p:nvSpPr>
        <p:spPr bwMode="auto">
          <a:xfrm flipV="1">
            <a:off x="8866909" y="0"/>
            <a:ext cx="3325091" cy="6865698"/>
          </a:xfrm>
          <a:custGeom>
            <a:avLst/>
            <a:gdLst>
              <a:gd name="connsiteX0" fmla="*/ 0 w 5497956"/>
              <a:gd name="connsiteY0" fmla="*/ 0 h 6858000"/>
              <a:gd name="connsiteX1" fmla="*/ 5497956 w 5497956"/>
              <a:gd name="connsiteY1" fmla="*/ 0 h 6858000"/>
              <a:gd name="connsiteX2" fmla="*/ 5497956 w 5497956"/>
              <a:gd name="connsiteY2" fmla="*/ 6858000 h 6858000"/>
              <a:gd name="connsiteX3" fmla="*/ 0 w 5497956"/>
              <a:gd name="connsiteY3" fmla="*/ 6858000 h 6858000"/>
              <a:gd name="connsiteX4" fmla="*/ 0 w 5497956"/>
              <a:gd name="connsiteY4" fmla="*/ 0 h 6858000"/>
              <a:gd name="connsiteX0" fmla="*/ 0 w 5497956"/>
              <a:gd name="connsiteY0" fmla="*/ 0 h 6865697"/>
              <a:gd name="connsiteX1" fmla="*/ 5497956 w 5497956"/>
              <a:gd name="connsiteY1" fmla="*/ 0 h 6865697"/>
              <a:gd name="connsiteX2" fmla="*/ 5497956 w 5497956"/>
              <a:gd name="connsiteY2" fmla="*/ 6858000 h 6865697"/>
              <a:gd name="connsiteX3" fmla="*/ 2747818 w 5497956"/>
              <a:gd name="connsiteY3" fmla="*/ 6865697 h 6865697"/>
              <a:gd name="connsiteX4" fmla="*/ 0 w 5497956"/>
              <a:gd name="connsiteY4" fmla="*/ 0 h 6865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97956" h="6865697">
                <a:moveTo>
                  <a:pt x="0" y="0"/>
                </a:moveTo>
                <a:lnTo>
                  <a:pt x="5497956" y="0"/>
                </a:lnTo>
                <a:lnTo>
                  <a:pt x="5497956" y="6858000"/>
                </a:lnTo>
                <a:lnTo>
                  <a:pt x="2747818" y="686569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6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0" name="Parallelogram 10"/>
          <p:cNvSpPr/>
          <p:nvPr/>
        </p:nvSpPr>
        <p:spPr bwMode="auto">
          <a:xfrm rot="5400000" flipH="1">
            <a:off x="5083849" y="-5083848"/>
            <a:ext cx="2024302" cy="12191999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7078" h="12191999">
                <a:moveTo>
                  <a:pt x="1085273" y="1"/>
                </a:moveTo>
                <a:lnTo>
                  <a:pt x="2777078" y="0"/>
                </a:lnTo>
                <a:lnTo>
                  <a:pt x="2777078" y="12191999"/>
                </a:lnTo>
                <a:lnTo>
                  <a:pt x="0" y="12191999"/>
                </a:lnTo>
                <a:lnTo>
                  <a:pt x="1085273" y="1"/>
                </a:lnTo>
                <a:close/>
              </a:path>
            </a:pathLst>
          </a:custGeom>
          <a:solidFill>
            <a:srgbClr val="0A1446">
              <a:alpha val="62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2" name="Parallelogram 10"/>
          <p:cNvSpPr/>
          <p:nvPr/>
        </p:nvSpPr>
        <p:spPr bwMode="auto">
          <a:xfrm rot="16200000" flipH="1" flipV="1">
            <a:off x="5083850" y="-250150"/>
            <a:ext cx="2024302" cy="12191999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7078" h="12191999">
                <a:moveTo>
                  <a:pt x="1085273" y="1"/>
                </a:moveTo>
                <a:lnTo>
                  <a:pt x="2777078" y="0"/>
                </a:lnTo>
                <a:lnTo>
                  <a:pt x="2777078" y="12191999"/>
                </a:lnTo>
                <a:lnTo>
                  <a:pt x="0" y="12191999"/>
                </a:lnTo>
                <a:lnTo>
                  <a:pt x="1085273" y="1"/>
                </a:lnTo>
                <a:close/>
              </a:path>
            </a:pathLst>
          </a:custGeom>
          <a:solidFill>
            <a:srgbClr val="0A1446">
              <a:alpha val="62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4401" y="3512743"/>
            <a:ext cx="8221903" cy="338554"/>
          </a:xfrm>
          <a:noFill/>
        </p:spPr>
        <p:txBody>
          <a:bodyPr wrap="square" anchor="t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Presenter</a:t>
            </a:r>
            <a:r>
              <a:rPr lang="en-US" dirty="0"/>
              <a:t>(s)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4400" y="2732670"/>
            <a:ext cx="8683723" cy="738664"/>
          </a:xfrm>
        </p:spPr>
        <p:txBody>
          <a:bodyPr wrap="square" anchor="b">
            <a:sp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en-US" sz="4800" b="1" i="0" kern="1200" cap="none" baseline="0">
                <a:solidFill>
                  <a:schemeClr val="tx1"/>
                </a:solidFill>
                <a:effectLst/>
                <a:latin typeface="+mj-lt"/>
                <a:ea typeface="+mj-ea"/>
                <a:cs typeface="Arial"/>
              </a:defRPr>
            </a:lvl1pPr>
          </a:lstStyle>
          <a:p>
            <a:r>
              <a:rPr kumimoji="0" lang="en-US" dirty="0" smtClean="0"/>
              <a:t>Click to Edit Section </a:t>
            </a:r>
            <a:r>
              <a:rPr kumimoji="0" lang="en-US" dirty="0"/>
              <a:t>Title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7F20F-8413-1548-BF61-558511100DB7}" type="datetime1">
              <a:rPr lang="en-US" smtClean="0"/>
              <a:t>3/9/2016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4856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95000">
              <a:srgbClr val="053264"/>
            </a:gs>
            <a:gs pos="0">
              <a:srgbClr val="00B9F2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682625"/>
            <a:ext cx="10826496" cy="369332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828800"/>
            <a:ext cx="10361957" cy="3429000"/>
          </a:xfrm>
          <a:prstGeom prst="rect">
            <a:avLst/>
          </a:prstGeom>
          <a:noFill/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7E69C-4D79-BB49-9350-1FEE210EB4F7}" type="datetime1">
              <a:rPr lang="en-US" smtClean="0"/>
              <a:t>3/9/2016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6800" r:id="rId1"/>
    <p:sldLayoutId id="2147486801" r:id="rId2"/>
    <p:sldLayoutId id="2147486802" r:id="rId3"/>
    <p:sldLayoutId id="2147486803" r:id="rId4"/>
    <p:sldLayoutId id="2147486804" r:id="rId5"/>
    <p:sldLayoutId id="2147486805" r:id="rId6"/>
    <p:sldLayoutId id="2147486806" r:id="rId7"/>
    <p:sldLayoutId id="2147486807" r:id="rId8"/>
    <p:sldLayoutId id="2147486808" r:id="rId9"/>
    <p:sldLayoutId id="2147486809" r:id="rId10"/>
    <p:sldLayoutId id="2147486810" r:id="rId11"/>
    <p:sldLayoutId id="2147486811" r:id="rId12"/>
    <p:sldLayoutId id="2147486812" r:id="rId13"/>
    <p:sldLayoutId id="2147486816" r:id="rId14"/>
  </p:sldLayoutIdLst>
  <p:transition spd="med">
    <p:fad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Arial"/>
        </a:defRPr>
      </a:lvl1pPr>
    </p:titleStyle>
    <p:bodyStyle>
      <a:lvl1pPr marL="176213" indent="-176213" algn="l" defTabSz="457200" rtl="0" eaLnBrk="1" latinLnBrk="0" hangingPunct="1">
        <a:lnSpc>
          <a:spcPct val="100000"/>
        </a:lnSpc>
        <a:spcBef>
          <a:spcPts val="300"/>
        </a:spcBef>
        <a:spcAft>
          <a:spcPts val="600"/>
        </a:spcAft>
        <a:buClr>
          <a:schemeClr val="accent4">
            <a:lumMod val="60000"/>
            <a:lumOff val="40000"/>
          </a:schemeClr>
        </a:buClr>
        <a:buSzPct val="80000"/>
        <a:buFont typeface="Arial"/>
        <a:buChar char="•"/>
        <a:defRPr sz="2000" b="1" kern="1200">
          <a:solidFill>
            <a:schemeClr val="tx1"/>
          </a:solidFill>
          <a:latin typeface="+mn-lt"/>
          <a:ea typeface="+mn-ea"/>
          <a:cs typeface="Arial"/>
        </a:defRPr>
      </a:lvl1pPr>
      <a:lvl2pPr marL="457200" indent="-173736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4">
            <a:lumMod val="60000"/>
            <a:lumOff val="40000"/>
          </a:schemeClr>
        </a:buClr>
        <a:buSzPct val="80000"/>
        <a:buFont typeface="Lucida Grande"/>
        <a:buChar char="-"/>
        <a:defRPr sz="1800" b="1" kern="1200">
          <a:solidFill>
            <a:schemeClr val="tx1"/>
          </a:solidFill>
          <a:latin typeface="+mn-lt"/>
          <a:ea typeface="+mn-ea"/>
          <a:cs typeface="Arial"/>
        </a:defRPr>
      </a:lvl2pPr>
      <a:lvl3pPr marL="795528" indent="-173736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4">
            <a:lumMod val="60000"/>
            <a:lumOff val="40000"/>
          </a:schemeClr>
        </a:buClr>
        <a:buSzPct val="80000"/>
        <a:buFont typeface="Lucida Grande"/>
        <a:buChar char="-"/>
        <a:defRPr sz="1600" b="1" kern="1200">
          <a:solidFill>
            <a:schemeClr val="tx1"/>
          </a:solidFill>
          <a:latin typeface="+mn-lt"/>
          <a:ea typeface="+mn-ea"/>
          <a:cs typeface="Arial"/>
        </a:defRPr>
      </a:lvl3pPr>
      <a:lvl4pPr marL="1216152" indent="-173736" algn="l" defTabSz="457200" rtl="0" eaLnBrk="1" latinLnBrk="0" hangingPunct="1">
        <a:lnSpc>
          <a:spcPts val="1800"/>
        </a:lnSpc>
        <a:spcBef>
          <a:spcPts val="0"/>
        </a:spcBef>
        <a:spcAft>
          <a:spcPts val="600"/>
        </a:spcAft>
        <a:buClr>
          <a:schemeClr val="accent4">
            <a:lumMod val="60000"/>
            <a:lumOff val="40000"/>
          </a:schemeClr>
        </a:buClr>
        <a:buSzPct val="80000"/>
        <a:buFont typeface="Lucida Grande"/>
        <a:buChar char="-"/>
        <a:defRPr sz="1400" b="1" kern="1200">
          <a:solidFill>
            <a:schemeClr val="tx1"/>
          </a:solidFill>
          <a:latin typeface="+mn-lt"/>
          <a:ea typeface="+mn-ea"/>
          <a:cs typeface="Arial"/>
        </a:defRPr>
      </a:lvl4pPr>
      <a:lvl5pPr marL="1546225" indent="-176213" algn="l" defTabSz="457200" rtl="0" eaLnBrk="1" latinLnBrk="0" hangingPunct="1">
        <a:lnSpc>
          <a:spcPts val="1900"/>
        </a:lnSpc>
        <a:spcBef>
          <a:spcPts val="0"/>
        </a:spcBef>
        <a:spcAft>
          <a:spcPts val="600"/>
        </a:spcAft>
        <a:buClr>
          <a:schemeClr val="accent4">
            <a:lumMod val="60000"/>
            <a:lumOff val="40000"/>
          </a:schemeClr>
        </a:buClr>
        <a:buSzPct val="80000"/>
        <a:buFont typeface="Lucida Grande"/>
        <a:buChar char="-"/>
        <a:defRPr lang="en-US" sz="1400" b="1" kern="1200" dirty="0">
          <a:solidFill>
            <a:schemeClr val="tx1"/>
          </a:solidFill>
          <a:latin typeface="+mn-lt"/>
          <a:ea typeface="+mn-ea"/>
          <a:cs typeface="Arial"/>
        </a:defRPr>
      </a:lvl5pPr>
      <a:lvl6pPr marL="1773238" indent="-177800" algn="l" defTabSz="401638" rtl="0" eaLnBrk="1" latinLnBrk="0" hangingPunct="1">
        <a:lnSpc>
          <a:spcPts val="1700"/>
        </a:lnSpc>
        <a:spcBef>
          <a:spcPts val="300"/>
        </a:spcBef>
        <a:spcAft>
          <a:spcPts val="300"/>
        </a:spcAft>
        <a:buSzPct val="80000"/>
        <a:buFont typeface="Lucida Grande"/>
        <a:buChar char="-"/>
        <a:tabLst>
          <a:tab pos="1484313" algn="l"/>
        </a:tabLst>
        <a:defRPr sz="1400" b="1" kern="1200">
          <a:solidFill>
            <a:schemeClr val="tx1"/>
          </a:solidFill>
          <a:latin typeface="Arial"/>
          <a:ea typeface="+mn-ea"/>
          <a:cs typeface="Arial"/>
        </a:defRPr>
      </a:lvl6pPr>
      <a:lvl7pPr marL="2062163" indent="-176213" algn="l" defTabSz="457200" rtl="0" eaLnBrk="1" latinLnBrk="0" hangingPunct="1">
        <a:lnSpc>
          <a:spcPts val="1700"/>
        </a:lnSpc>
        <a:spcBef>
          <a:spcPts val="300"/>
        </a:spcBef>
        <a:spcAft>
          <a:spcPts val="300"/>
        </a:spcAft>
        <a:buSzPct val="80000"/>
        <a:buFont typeface="Lucida Grande"/>
        <a:buChar char="-"/>
        <a:defRPr sz="1400" b="1" kern="1200">
          <a:solidFill>
            <a:schemeClr val="tx1"/>
          </a:solidFill>
          <a:latin typeface="Arial"/>
          <a:ea typeface="+mn-ea"/>
          <a:cs typeface="Arial"/>
        </a:defRPr>
      </a:lvl7pPr>
      <a:lvl8pPr marL="2286000" indent="-173038" algn="l" defTabSz="457200" rtl="0" eaLnBrk="1" latinLnBrk="0" hangingPunct="1">
        <a:lnSpc>
          <a:spcPts val="1700"/>
        </a:lnSpc>
        <a:spcBef>
          <a:spcPts val="300"/>
        </a:spcBef>
        <a:spcAft>
          <a:spcPts val="300"/>
        </a:spcAft>
        <a:buSzPct val="80000"/>
        <a:buFont typeface="Lucida Grande"/>
        <a:buChar char="-"/>
        <a:defRPr sz="1400" b="1" kern="1200">
          <a:solidFill>
            <a:schemeClr val="tx1"/>
          </a:solidFill>
          <a:latin typeface="Arial"/>
          <a:ea typeface="+mn-ea"/>
          <a:cs typeface="Arial"/>
        </a:defRPr>
      </a:lvl8pPr>
      <a:lvl9pPr marL="2452688" indent="-163513" algn="l" defTabSz="457200" rtl="0" eaLnBrk="1" latinLnBrk="0" hangingPunct="1">
        <a:lnSpc>
          <a:spcPts val="1700"/>
        </a:lnSpc>
        <a:spcBef>
          <a:spcPts val="300"/>
        </a:spcBef>
        <a:spcAft>
          <a:spcPts val="300"/>
        </a:spcAft>
        <a:buSzPct val="80000"/>
        <a:buFont typeface="Lucida Grande"/>
        <a:buChar char="-"/>
        <a:defRPr sz="1400" b="1" kern="1200">
          <a:solidFill>
            <a:schemeClr val="tx1"/>
          </a:solidFill>
          <a:latin typeface="Arial"/>
          <a:ea typeface="+mn-ea"/>
          <a:cs typeface="Arial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reilly.com/pub/e/909" TargetMode="External"/><Relationship Id="rId2" Type="http://schemas.openxmlformats.org/officeDocument/2006/relationships/hyperlink" Target="http://tinyurl.com/LINQPad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 smtClean="0"/>
              <a:t>Debugging </a:t>
            </a:r>
            <a:r>
              <a:rPr lang="en-US" sz="5400" dirty="0"/>
              <a:t>with </a:t>
            </a:r>
            <a:r>
              <a:rPr lang="en-US" sz="5400" dirty="0" err="1" smtClean="0"/>
              <a:t>LINQPad</a:t>
            </a: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dirty="0" smtClean="0"/>
              <a:t>Save </a:t>
            </a:r>
            <a:r>
              <a:rPr lang="en-US" dirty="0"/>
              <a:t>Time and Your Sanity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dirty="0" smtClean="0"/>
              <a:t>Elias </a:t>
            </a:r>
            <a:r>
              <a:rPr lang="en-US" sz="2800" dirty="0" err="1" smtClean="0"/>
              <a:t>Hassen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5300819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2625"/>
            <a:ext cx="10826496" cy="369332"/>
          </a:xfrm>
        </p:spPr>
        <p:txBody>
          <a:bodyPr/>
          <a:lstStyle/>
          <a:p>
            <a:r>
              <a:rPr lang="en-US" dirty="0" smtClean="0"/>
              <a:t>What is LINQPAD?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3200" dirty="0" smtClean="0"/>
              <a:t>A .NET Snippet </a:t>
            </a:r>
            <a:r>
              <a:rPr lang="en-US" sz="3200" dirty="0"/>
              <a:t>c</a:t>
            </a:r>
            <a:r>
              <a:rPr lang="en-US" sz="3200" dirty="0" smtClean="0"/>
              <a:t>entric </a:t>
            </a:r>
            <a:r>
              <a:rPr lang="en-US" sz="3200" dirty="0"/>
              <a:t>c</a:t>
            </a:r>
            <a:r>
              <a:rPr lang="en-US" sz="3200" dirty="0" smtClean="0"/>
              <a:t>ode editor</a:t>
            </a:r>
          </a:p>
          <a:p>
            <a:pPr lvl="1"/>
            <a:r>
              <a:rPr lang="en-US" sz="2800" dirty="0"/>
              <a:t>Can reference any .NET library</a:t>
            </a:r>
          </a:p>
          <a:p>
            <a:pPr lvl="1"/>
            <a:r>
              <a:rPr lang="en-US" sz="2800" dirty="0"/>
              <a:t>Has a built-in NUGET Package </a:t>
            </a:r>
            <a:r>
              <a:rPr lang="en-US" sz="2800" dirty="0" smtClean="0"/>
              <a:t>manager</a:t>
            </a:r>
          </a:p>
          <a:p>
            <a:r>
              <a:rPr lang="en-US" sz="3200" dirty="0" smtClean="0"/>
              <a:t>A SQL runner</a:t>
            </a:r>
          </a:p>
          <a:p>
            <a:r>
              <a:rPr lang="en-US" sz="3200" dirty="0" smtClean="0"/>
              <a:t>Interactive debugger</a:t>
            </a:r>
          </a:p>
          <a:p>
            <a:pPr lvl="1"/>
            <a:r>
              <a:rPr lang="en-US" sz="3000" dirty="0" smtClean="0"/>
              <a:t>Breakpoints within a script</a:t>
            </a:r>
          </a:p>
          <a:p>
            <a:pPr lvl="1"/>
            <a:r>
              <a:rPr lang="en-US" sz="3000" dirty="0" smtClean="0"/>
              <a:t>Interact with Visual Studio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02071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2625"/>
            <a:ext cx="10826496" cy="369332"/>
          </a:xfrm>
        </p:spPr>
        <p:txBody>
          <a:bodyPr/>
          <a:lstStyle/>
          <a:p>
            <a:r>
              <a:rPr lang="en-US" dirty="0" smtClean="0"/>
              <a:t>Exploring Databases – The traditional way using a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 smtClean="0"/>
              <a:t>LINQPad</a:t>
            </a:r>
            <a:endParaRPr lang="en-US" dirty="0"/>
          </a:p>
        </p:txBody>
      </p:sp>
      <p:pic>
        <p:nvPicPr>
          <p:cNvPr id="1026" name="Picture 2" descr="https://arrow-of-time.com/image/aot_db_schema/Northwind%20Schema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1980" y="1630322"/>
            <a:ext cx="8163181" cy="3968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601980" y="5719885"/>
            <a:ext cx="8031068" cy="914400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noAutofit/>
          </a:bodyPr>
          <a:lstStyle/>
          <a:p>
            <a:pPr algn="l" eaLnBrk="0" hangingPunct="0">
              <a:lnSpc>
                <a:spcPts val="1800"/>
              </a:lnSpc>
            </a:pPr>
            <a:r>
              <a:rPr lang="en-US" sz="1400" b="1" dirty="0" smtClean="0">
                <a:ea typeface="+mn-ea"/>
                <a:cs typeface="+mn-cs"/>
              </a:rPr>
              <a:t>Demo – Explore Models</a:t>
            </a:r>
          </a:p>
        </p:txBody>
      </p:sp>
    </p:spTree>
    <p:extLst>
      <p:ext uri="{BB962C8B-B14F-4D97-AF65-F5344CB8AC3E}">
        <p14:creationId xmlns:p14="http://schemas.microsoft.com/office/powerpoint/2010/main" val="230903354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2625"/>
            <a:ext cx="10826496" cy="369332"/>
          </a:xfrm>
        </p:spPr>
        <p:txBody>
          <a:bodyPr/>
          <a:lstStyle/>
          <a:p>
            <a:r>
              <a:rPr lang="en-US" dirty="0" smtClean="0"/>
              <a:t>Scratchpad for Developing Solutions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 smtClean="0"/>
              <a:t>LINQPad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 smtClean="0"/>
              <a:t>Northwind</a:t>
            </a:r>
            <a:r>
              <a:rPr lang="en-US" dirty="0" smtClean="0"/>
              <a:t> DEMO - Find products which match a specific string and their categories</a:t>
            </a:r>
          </a:p>
          <a:p>
            <a:r>
              <a:rPr lang="en-US" dirty="0" smtClean="0"/>
              <a:t>Explore </a:t>
            </a:r>
            <a:r>
              <a:rPr lang="en-US" smtClean="0"/>
              <a:t>Third-Party libraries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9790914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3600" dirty="0" smtClean="0"/>
              <a:t>This Presentation: </a:t>
            </a:r>
            <a:r>
              <a:rPr lang="en-US" sz="3600" dirty="0" smtClean="0">
                <a:hlinkClick r:id="rId2"/>
              </a:rPr>
              <a:t>http</a:t>
            </a:r>
            <a:r>
              <a:rPr lang="en-US" sz="3600" dirty="0">
                <a:hlinkClick r:id="rId2"/>
              </a:rPr>
              <a:t>://</a:t>
            </a:r>
            <a:r>
              <a:rPr lang="en-US" sz="3600" dirty="0" smtClean="0">
                <a:hlinkClick r:id="rId2"/>
              </a:rPr>
              <a:t>tinyurl.com/LINQPad</a:t>
            </a:r>
            <a:endParaRPr lang="en-US" sz="3600" dirty="0" smtClean="0"/>
          </a:p>
          <a:p>
            <a:r>
              <a:rPr lang="en-US" sz="3600" dirty="0" smtClean="0"/>
              <a:t>Intro to </a:t>
            </a:r>
            <a:r>
              <a:rPr lang="en-US" sz="3600" dirty="0" err="1" smtClean="0"/>
              <a:t>LINQPad</a:t>
            </a:r>
            <a:r>
              <a:rPr lang="en-US" sz="3600" dirty="0" smtClean="0"/>
              <a:t> </a:t>
            </a:r>
            <a:r>
              <a:rPr lang="en-US" sz="3600" smtClean="0"/>
              <a:t>Video by </a:t>
            </a:r>
            <a:r>
              <a:rPr lang="en-US" sz="3600" dirty="0" smtClean="0"/>
              <a:t>its creator </a:t>
            </a:r>
            <a:r>
              <a:rPr lang="en-US" sz="3600" dirty="0" smtClean="0">
                <a:hlinkClick r:id="rId3"/>
              </a:rPr>
              <a:t>http</a:t>
            </a:r>
            <a:r>
              <a:rPr lang="en-US" sz="3600" dirty="0">
                <a:hlinkClick r:id="rId3"/>
              </a:rPr>
              <a:t>://</a:t>
            </a:r>
            <a:r>
              <a:rPr lang="en-US" sz="3600" dirty="0" smtClean="0">
                <a:hlinkClick r:id="rId3"/>
              </a:rPr>
              <a:t>www.oreilly.com/pub/e/909</a:t>
            </a:r>
            <a:r>
              <a:rPr lang="en-US" sz="3600" dirty="0" smtClean="0"/>
              <a:t> </a:t>
            </a:r>
            <a:endParaRPr lang="en-US" sz="36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12284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987882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ri_Corporate_Template-Dark">
  <a:themeElements>
    <a:clrScheme name="Esri Branding Colors 2013_Blue Background 1">
      <a:dk1>
        <a:sysClr val="windowText" lastClr="000000"/>
      </a:dk1>
      <a:lt1>
        <a:sysClr val="window" lastClr="FFFFFF"/>
      </a:lt1>
      <a:dk2>
        <a:srgbClr val="007AC2"/>
      </a:dk2>
      <a:lt2>
        <a:srgbClr val="FFFF96"/>
      </a:lt2>
      <a:accent1>
        <a:srgbClr val="35AC46"/>
      </a:accent1>
      <a:accent2>
        <a:srgbClr val="AAD04B"/>
      </a:accent2>
      <a:accent3>
        <a:srgbClr val="F89927"/>
      </a:accent3>
      <a:accent4>
        <a:srgbClr val="00B9F2"/>
      </a:accent4>
      <a:accent5>
        <a:srgbClr val="8E499B"/>
      </a:accent5>
      <a:accent6>
        <a:srgbClr val="BE9969"/>
      </a:accent6>
      <a:hlink>
        <a:srgbClr val="C0E8FF"/>
      </a:hlink>
      <a:folHlink>
        <a:srgbClr val="81D0FF"/>
      </a:folHlink>
    </a:clrScheme>
    <a:fontScheme name="Esri-Arial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algn="ctr" eaLnBrk="0" fontAlgn="base" hangingPunct="0">
          <a:spcBef>
            <a:spcPct val="0"/>
          </a:spcBef>
          <a:spcAft>
            <a:spcPct val="0"/>
          </a:spcAft>
          <a:defRPr sz="1400" b="1" dirty="0">
            <a:solidFill>
              <a:srgbClr val="000000"/>
            </a:solidFill>
            <a:latin typeface="Arial" charset="0"/>
            <a:ea typeface="ＭＳ Ｐゴシック" pitchFamily="16" charset="-128"/>
            <a:cs typeface="ＭＳ Ｐゴシック" pitchFamily="-97" charset="-128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auto">
        <a:noFill/>
        <a:ln w="3175" cap="flat" cmpd="sng" algn="ctr">
          <a:solidFill>
            <a:srgbClr val="FF6600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  <a:effectLst/>
      </a:spPr>
      <a:bodyPr wrap="square" lIns="0" tIns="0" rIns="0" bIns="0" rtlCol="0">
        <a:noAutofit/>
      </a:bodyPr>
      <a:lstStyle>
        <a:defPPr algn="l" eaLnBrk="0" hangingPunct="0">
          <a:lnSpc>
            <a:spcPts val="1800"/>
          </a:lnSpc>
          <a:defRPr sz="1400" b="1" dirty="0" smtClean="0"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Esri_Corporate_Template-Dark" id="{0C0D75C2-D9DF-8C49-86F8-F2DC66D89890}" vid="{2BE2C959-104A-BF4C-8198-B233A733597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EsriMapsInfo xmlns="ESRI.ArcGIS.Mapping.OfficeIntegration.PowerPointInfo">
  <Version>Version1</Version>
  <RequiresSignIn>False</RequiresSignIn>
</EsriMapsInfo>
</file>

<file path=customXml/item10.xml><?xml version="1.0" encoding="utf-8"?>
<EsriMapsInfo xmlns="ESRI.ArcGIS.Mapping.OfficeIntegration.PowerPointInfo">
  <Version>Version1</Version>
  <RequiresSignIn>False</RequiresSignIn>
</EsriMapsInfo>
</file>

<file path=customXml/item11.xml><?xml version="1.0" encoding="utf-8"?>
<EsriMapsInfo xmlns="ESRI.ArcGIS.Mapping.OfficeIntegration.PowerPointInfo">
  <Version>Version1</Version>
  <RequiresSignIn>False</RequiresSignIn>
</EsriMapsInfo>
</file>

<file path=customXml/item12.xml><?xml version="1.0" encoding="utf-8"?>
<EsriMapsInfo xmlns="ESRI.ArcGIS.Mapping.OfficeIntegration.PowerPointInfo">
  <Version>Version1</Version>
  <RequiresSignIn>False</RequiresSignIn>
</EsriMapsInfo>
</file>

<file path=customXml/item13.xml><?xml version="1.0" encoding="utf-8"?>
<EsriMapsInfo xmlns="ESRI.ArcGIS.Mapping.OfficeIntegration.PowerPointInfo">
  <Version>Version1</Version>
  <RequiresSignIn>False</RequiresSignIn>
</EsriMapsInfo>
</file>

<file path=customXml/item14.xml><?xml version="1.0" encoding="utf-8"?>
<EsriMapsInfo xmlns="ESRI.ArcGIS.Mapping.OfficeIntegration.PowerPointInfo">
  <Version>Version1</Version>
  <RequiresSignIn>False</RequiresSignIn>
</EsriMapsInfo>
</file>

<file path=customXml/item15.xml><?xml version="1.0" encoding="utf-8"?>
<EsriMapsInfo xmlns="ESRI.ArcGIS.Mapping.OfficeIntegration.PowerPointInfo">
  <Version>Version1</Version>
  <RequiresSignIn>False</RequiresSignIn>
</EsriMapsInfo>
</file>

<file path=customXml/item16.xml><?xml version="1.0" encoding="utf-8"?>
<EsriMapsInfo xmlns="ESRI.ArcGIS.Mapping.OfficeIntegration.PowerPointInfo">
  <Version>Version1</Version>
  <RequiresSignIn>False</RequiresSignIn>
</EsriMapsInfo>
</file>

<file path=customXml/item17.xml><?xml version="1.0" encoding="utf-8"?>
<EsriMapsInfo xmlns="ESRI.ArcGIS.Mapping.OfficeIntegration.PowerPointInfo">
  <Version>Version1</Version>
  <RequiresSignIn>False</RequiresSignIn>
</EsriMapsInfo>
</file>

<file path=customXml/item18.xml><?xml version="1.0" encoding="utf-8"?>
<EsriMapsInfo xmlns="ESRI.ArcGIS.Mapping.OfficeIntegration.PowerPointInfo">
  <Version>Version1</Version>
  <RequiresSignIn>False</RequiresSignIn>
</EsriMapsInfo>
</file>

<file path=customXml/item19.xml><?xml version="1.0" encoding="utf-8"?>
<EsriMapsInfo xmlns="ESRI.ArcGIS.Mapping.OfficeIntegration.PowerPointInfo">
  <Version>Version1</Version>
  <RequiresSignIn>False</RequiresSignIn>
</EsriMapsInfo>
</file>

<file path=customXml/item2.xml><?xml version="1.0" encoding="utf-8"?>
<EsriMapsInfo xmlns="ESRI.ArcGIS.Mapping.OfficeIntegration.PowerPointInfo">
  <Version>Version1</Version>
  <RequiresSignIn>False</RequiresSignIn>
</EsriMapsInfo>
</file>

<file path=customXml/item20.xml><?xml version="1.0" encoding="utf-8"?>
<EsriMapsInfo xmlns="ESRI.ArcGIS.Mapping.OfficeIntegration.PowerPointInfo">
  <Version>Version1</Version>
  <RequiresSignIn>False</RequiresSignIn>
</EsriMapsInfo>
</file>

<file path=customXml/item21.xml><?xml version="1.0" encoding="utf-8"?>
<EsriMapsInfo xmlns="ESRI.ArcGIS.Mapping.OfficeIntegration.PowerPointInfo">
  <Version>Version1</Version>
  <RequiresSignIn>False</RequiresSignIn>
</EsriMapsInfo>
</file>

<file path=customXml/item22.xml><?xml version="1.0" encoding="utf-8"?>
<EsriMapsInfo xmlns="ESRI.ArcGIS.Mapping.OfficeIntegration.PowerPointInfo">
  <Version>Version1</Version>
  <RequiresSignIn>False</RequiresSignIn>
</EsriMapsInfo>
</file>

<file path=customXml/item23.xml><?xml version="1.0" encoding="utf-8"?>
<EsriMapsInfo xmlns="ESRI.ArcGIS.Mapping.OfficeIntegration.PowerPointInfo">
  <Version>Version1</Version>
  <RequiresSignIn>False</RequiresSignIn>
</EsriMapsInfo>
</file>

<file path=customXml/item24.xml><?xml version="1.0" encoding="utf-8"?>
<EsriMapsInfo xmlns="ESRI.ArcGIS.Mapping.OfficeIntegration.PowerPointInfo">
  <Version>Version1</Version>
  <RequiresSignIn>False</RequiresSignIn>
</EsriMapsInfo>
</file>

<file path=customXml/item25.xml><?xml version="1.0" encoding="utf-8"?>
<EsriMapsInfo xmlns="ESRI.ArcGIS.Mapping.OfficeIntegration.PowerPointInfo">
  <Version>Version1</Version>
  <RequiresSignIn>False</RequiresSignIn>
</EsriMapsInfo>
</file>

<file path=customXml/item26.xml><?xml version="1.0" encoding="utf-8"?>
<EsriMapsInfo xmlns="ESRI.ArcGIS.Mapping.OfficeIntegration.PowerPointInfo">
  <Version>Version1</Version>
  <RequiresSignIn>False</RequiresSignIn>
</EsriMapsInfo>
</file>

<file path=customXml/item27.xml><?xml version="1.0" encoding="utf-8"?>
<EsriMapsInfo xmlns="ESRI.ArcGIS.Mapping.OfficeIntegration.PowerPointInfo">
  <Version>Version1</Version>
  <RequiresSignIn>False</RequiresSignIn>
</EsriMapsInfo>
</file>

<file path=customXml/item28.xml><?xml version="1.0" encoding="utf-8"?>
<EsriMapsInfo xmlns="ESRI.ArcGIS.Mapping.OfficeIntegration.PowerPointInfo">
  <Version>Version1</Version>
  <RequiresSignIn>False</RequiresSignIn>
</EsriMapsInfo>
</file>

<file path=customXml/item29.xml><?xml version="1.0" encoding="utf-8"?>
<EsriMapsInfo xmlns="ESRI.ArcGIS.Mapping.OfficeIntegration.PowerPointInfo">
  <Version>Version1</Version>
  <RequiresSignIn>False</RequiresSignIn>
</EsriMapsInfo>
</file>

<file path=customXml/item3.xml><?xml version="1.0" encoding="utf-8"?>
<EsriMapsInfo xmlns="ESRI.ArcGIS.Mapping.OfficeIntegration.PowerPointInfo">
  <Version>Version1</Version>
  <RequiresSignIn>False</RequiresSignIn>
</EsriMapsInfo>
</file>

<file path=customXml/item30.xml><?xml version="1.0" encoding="utf-8"?>
<EsriMapsInfo xmlns="ESRI.ArcGIS.Mapping.OfficeIntegration.PowerPointInfo">
  <Version>Version1</Version>
  <RequiresSignIn>False</RequiresSignIn>
</EsriMapsInfo>
</file>

<file path=customXml/item31.xml><?xml version="1.0" encoding="utf-8"?>
<EsriMapsInfo xmlns="ESRI.ArcGIS.Mapping.OfficeIntegration.PowerPointInfo">
  <Version>Version1</Version>
  <RequiresSignIn>False</RequiresSignIn>
</EsriMapsInfo>
</file>

<file path=customXml/item32.xml><?xml version="1.0" encoding="utf-8"?>
<EsriMapsInfo xmlns="ESRI.ArcGIS.Mapping.OfficeIntegration.PowerPointInfo">
  <Version>Version1</Version>
  <RequiresSignIn>False</RequiresSignIn>
</EsriMapsInfo>
</file>

<file path=customXml/item33.xml><?xml version="1.0" encoding="utf-8"?>
<EsriMapsInfo xmlns="ESRI.ArcGIS.Mapping.OfficeIntegration.PowerPointInfo">
  <Version>Version1</Version>
  <RequiresSignIn>False</RequiresSignIn>
</EsriMapsInfo>
</file>

<file path=customXml/item3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5.xml><?xml version="1.0" encoding="utf-8"?>
<EsriMapsInfo xmlns="ESRI.ArcGIS.Mapping.OfficeIntegration.PowerPointInfo">
  <Version>Version1</Version>
  <RequiresSignIn>False</RequiresSignIn>
</EsriMapsInfo>
</file>

<file path=customXml/item36.xml><?xml version="1.0" encoding="utf-8"?>
<EsriMapsInfo xmlns="ESRI.ArcGIS.Mapping.OfficeIntegration.PowerPointInfo">
  <Version>Version1</Version>
  <RequiresSignIn>False</RequiresSignIn>
</EsriMapsInfo>
</file>

<file path=customXml/item37.xml><?xml version="1.0" encoding="utf-8"?>
<EsriMapsInfo xmlns="ESRI.ArcGIS.Mapping.OfficeIntegration.PowerPointInfo">
  <Version>Version1</Version>
  <RequiresSignIn>False</RequiresSignIn>
</EsriMapsInfo>
</file>

<file path=customXml/item38.xml><?xml version="1.0" encoding="utf-8"?>
<EsriMapsInfo xmlns="ESRI.ArcGIS.Mapping.OfficeIntegration.PowerPointInfo">
  <Version>Version1</Version>
  <RequiresSignIn>False</RequiresSignIn>
</EsriMapsInfo>
</file>

<file path=customXml/item39.xml><?xml version="1.0" encoding="utf-8"?>
<EsriMapsInfo xmlns="ESRI.ArcGIS.Mapping.OfficeIntegration.PowerPointInfo">
  <Version>Version1</Version>
  <RequiresSignIn>False</RequiresSignIn>
</EsriMapsInfo>
</file>

<file path=customXml/item4.xml><?xml version="1.0" encoding="utf-8"?>
<EsriMapsInfo xmlns="ESRI.ArcGIS.Mapping.OfficeIntegration.PowerPointInfo">
  <Version>Version1</Version>
  <RequiresSignIn>False</RequiresSignIn>
</EsriMapsInfo>
</file>

<file path=customXml/item40.xml><?xml version="1.0" encoding="utf-8"?>
<EsriMapsInfo xmlns="ESRI.ArcGIS.Mapping.OfficeIntegration.PowerPointInfo">
  <Version>Version1</Version>
  <RequiresSignIn>False</RequiresSignIn>
</EsriMapsInfo>
</file>

<file path=customXml/item41.xml><?xml version="1.0" encoding="utf-8"?>
<EsriMapsInfo xmlns="ESRI.ArcGIS.Mapping.OfficeIntegration.PowerPointInfo">
  <Version>Version1</Version>
  <RequiresSignIn>False</RequiresSignIn>
</EsriMapsInfo>
</file>

<file path=customXml/item42.xml><?xml version="1.0" encoding="utf-8"?>
<EsriMapsInfo xmlns="ESRI.ArcGIS.Mapping.OfficeIntegration.PowerPointInfo">
  <Version>Version1</Version>
  <RequiresSignIn>False</RequiresSignIn>
</EsriMapsInfo>
</file>

<file path=customXml/item43.xml><?xml version="1.0" encoding="utf-8"?>
<EsriMapsInfo xmlns="ESRI.ArcGIS.Mapping.OfficeIntegration.PowerPointInfo">
  <Version>Version1</Version>
  <RequiresSignIn>False</RequiresSignIn>
</EsriMapsInfo>
</file>

<file path=customXml/item44.xml><?xml version="1.0" encoding="utf-8"?>
<EsriMapsInfo xmlns="ESRI.ArcGIS.Mapping.OfficeIntegration.PowerPointInfo">
  <Version>Version1</Version>
  <RequiresSignIn>False</RequiresSignIn>
</EsriMapsInfo>
</file>

<file path=customXml/item45.xml><?xml version="1.0" encoding="utf-8"?>
<EsriMapsInfo xmlns="ESRI.ArcGIS.Mapping.OfficeIntegration.PowerPointInfo">
  <Version>Version1</Version>
  <RequiresSignIn>False</RequiresSignIn>
</EsriMapsInfo>
</file>

<file path=customXml/item46.xml><?xml version="1.0" encoding="utf-8"?>
<EsriMapsInfo xmlns="ESRI.ArcGIS.Mapping.OfficeIntegration.PowerPointInfo">
  <Version>Version1</Version>
  <RequiresSignIn>False</RequiresSignIn>
</EsriMapsInfo>
</file>

<file path=customXml/item47.xml><?xml version="1.0" encoding="utf-8"?>
<EsriMapsInfo xmlns="ESRI.ArcGIS.Mapping.OfficeIntegration.PowerPointInfo">
  <Version>Version1</Version>
  <RequiresSignIn>False</RequiresSignIn>
</EsriMapsInfo>
</file>

<file path=customXml/item48.xml><?xml version="1.0" encoding="utf-8"?>
<EsriMapsInfo xmlns="ESRI.ArcGIS.Mapping.OfficeIntegration.PowerPointInfo">
  <Version>Version1</Version>
  <RequiresSignIn>False</RequiresSignIn>
</EsriMapsInfo>
</file>

<file path=customXml/item49.xml><?xml version="1.0" encoding="utf-8"?>
<EsriMapsInfo xmlns="ESRI.ArcGIS.Mapping.OfficeIntegration.PowerPointInfo">
  <Version>Version1</Version>
  <RequiresSignIn>False</RequiresSignIn>
</EsriMapsInfo>
</file>

<file path=customXml/item5.xml><?xml version="1.0" encoding="utf-8"?>
<EsriMapsInfo xmlns="ESRI.ArcGIS.Mapping.OfficeIntegration.PowerPointInfo">
  <Version>Version1</Version>
  <RequiresSignIn>False</RequiresSignIn>
</EsriMapsInfo>
</file>

<file path=customXml/item50.xml><?xml version="1.0" encoding="utf-8"?>
<EsriMapsInfo xmlns="ESRI.ArcGIS.Mapping.OfficeIntegration.PowerPointInfo">
  <Version>Version1</Version>
  <RequiresSignIn>False</RequiresSignIn>
</EsriMapsInfo>
</file>

<file path=customXml/item51.xml><?xml version="1.0" encoding="utf-8"?>
<EsriMapsInfo xmlns="ESRI.ArcGIS.Mapping.OfficeIntegration.PowerPointInfo">
  <Version>Version1</Version>
  <RequiresSignIn>False</RequiresSignIn>
</EsriMapsInfo>
</file>

<file path=customXml/item52.xml><?xml version="1.0" encoding="utf-8"?>
<EsriMapsInfo xmlns="ESRI.ArcGIS.Mapping.OfficeIntegration.PowerPointInfo">
  <Version>Version1</Version>
  <RequiresSignIn>False</RequiresSignIn>
</EsriMapsInfo>
</file>

<file path=customXml/item53.xml><?xml version="1.0" encoding="utf-8"?>
<EsriMapsInfo xmlns="ESRI.ArcGIS.Mapping.OfficeIntegration.PowerPointInfo">
  <Version>Version1</Version>
  <RequiresSignIn>False</RequiresSignIn>
</EsriMapsInfo>
</file>

<file path=customXml/item54.xml><?xml version="1.0" encoding="utf-8"?>
<EsriMapsInfo xmlns="ESRI.ArcGIS.Mapping.OfficeIntegration.PowerPointInfo">
  <Version>Version1</Version>
  <RequiresSignIn>False</RequiresSignIn>
</EsriMapsInfo>
</file>

<file path=customXml/item55.xml><?xml version="1.0" encoding="utf-8"?>
<EsriMapsInfo xmlns="ESRI.ArcGIS.Mapping.OfficeIntegration.PowerPointInfo">
  <Version>Version1</Version>
  <RequiresSignIn>False</RequiresSignIn>
</EsriMapsInfo>
</file>

<file path=customXml/item56.xml><?xml version="1.0" encoding="utf-8"?>
<EsriMapsInfo xmlns="ESRI.ArcGIS.Mapping.OfficeIntegration.PowerPointInfo">
  <Version>Version1</Version>
  <RequiresSignIn>False</RequiresSignIn>
</EsriMapsInfo>
</file>

<file path=customXml/item57.xml><?xml version="1.0" encoding="utf-8"?>
<EsriMapsInfo xmlns="ESRI.ArcGIS.Mapping.OfficeIntegration.PowerPointInfo">
  <Version>Version1</Version>
  <RequiresSignIn>False</RequiresSignIn>
</EsriMapsInfo>
</file>

<file path=customXml/item58.xml><?xml version="1.0" encoding="utf-8"?>
<EsriMapsInfo xmlns="ESRI.ArcGIS.Mapping.OfficeIntegration.PowerPointInfo">
  <Version>Version1</Version>
  <RequiresSignIn>False</RequiresSignIn>
</EsriMapsInfo>
</file>

<file path=customXml/item59.xml><?xml version="1.0" encoding="utf-8"?>
<EsriMapsInfo xmlns="ESRI.ArcGIS.Mapping.OfficeIntegration.PowerPointInfo">
  <Version>Version1</Version>
  <RequiresSignIn>False</RequiresSignIn>
</EsriMapsInfo>
</file>

<file path=customXml/item6.xml><?xml version="1.0" encoding="utf-8"?>
<EsriMapsInfo xmlns="ESRI.ArcGIS.Mapping.OfficeIntegration.PowerPointInfo">
  <Version>Version1</Version>
  <RequiresSignIn>False</RequiresSignIn>
</EsriMapsInfo>
</file>

<file path=customXml/item60.xml><?xml version="1.0" encoding="utf-8"?>
<EsriMapsInfo xmlns="ESRI.ArcGIS.Mapping.OfficeIntegration.PowerPointInfo">
  <Version>Version1</Version>
  <RequiresSignIn>False</RequiresSignIn>
</EsriMapsInfo>
</file>

<file path=customXml/item61.xml><?xml version="1.0" encoding="utf-8"?>
<EsriMapsInfo xmlns="ESRI.ArcGIS.Mapping.OfficeIntegration.PowerPointInfo">
  <Version>Version1</Version>
  <RequiresSignIn>False</RequiresSignIn>
</EsriMapsInfo>
</file>

<file path=customXml/item62.xml><?xml version="1.0" encoding="utf-8"?>
<EsriMapsInfo xmlns="ESRI.ArcGIS.Mapping.OfficeIntegration.PowerPointInfo">
  <Version>Version1</Version>
  <RequiresSignIn>False</RequiresSignIn>
</EsriMapsInfo>
</file>

<file path=customXml/item63.xml><?xml version="1.0" encoding="utf-8"?>
<EsriMapsInfo xmlns="ESRI.ArcGIS.Mapping.OfficeIntegration.PowerPointInfo">
  <Version>Version1</Version>
  <RequiresSignIn>False</RequiresSignIn>
</EsriMapsInfo>
</file>

<file path=customXml/item6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65.xml><?xml version="1.0" encoding="utf-8"?>
<EsriMapsInfo xmlns="ESRI.ArcGIS.Mapping.OfficeIntegration.PowerPointInfo">
  <Version>Version1</Version>
  <RequiresSignIn>False</RequiresSignIn>
</EsriMapsInfo>
</file>

<file path=customXml/item66.xml><?xml version="1.0" encoding="utf-8"?>
<EsriMapsInfo xmlns="ESRI.ArcGIS.Mapping.OfficeIntegration.PowerPointInfo">
  <Version>Version1</Version>
  <RequiresSignIn>False</RequiresSignIn>
</EsriMapsInfo>
</file>

<file path=customXml/item67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CB09B909685840A5AA5DC537182835" ma:contentTypeVersion="1" ma:contentTypeDescription="Create a new document." ma:contentTypeScope="" ma:versionID="647b6714bcbd012a02104274568241a2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4dcce58c87e9fcebab8021569449a8d0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68.xml><?xml version="1.0" encoding="utf-8"?>
<EsriMapsInfo xmlns="ESRI.ArcGIS.Mapping.OfficeIntegration.PowerPointInfo">
  <Version>Version1</Version>
  <RequiresSignIn>False</RequiresSignIn>
</EsriMapsInfo>
</file>

<file path=customXml/item7.xml><?xml version="1.0" encoding="utf-8"?>
<EsriMapsInfo xmlns="ESRI.ArcGIS.Mapping.OfficeIntegration.PowerPointInfo">
  <Version>Version1</Version>
  <RequiresSignIn>False</RequiresSignIn>
</EsriMapsInfo>
</file>

<file path=customXml/item8.xml><?xml version="1.0" encoding="utf-8"?>
<EsriMapsInfo xmlns="ESRI.ArcGIS.Mapping.OfficeIntegration.PowerPointInfo">
  <Version>Version1</Version>
  <RequiresSignIn>False</RequiresSignIn>
</EsriMapsInfo>
</file>

<file path=customXml/item9.xml><?xml version="1.0" encoding="utf-8"?>
<EsriMapsInfo xmlns="ESRI.ArcGIS.Mapping.OfficeIntegration.PowerPointInfo">
  <Version>Version1</Version>
  <RequiresSignIn>False</RequiresSignIn>
</EsriMapsInfo>
</file>

<file path=customXml/itemProps1.xml><?xml version="1.0" encoding="utf-8"?>
<ds:datastoreItem xmlns:ds="http://schemas.openxmlformats.org/officeDocument/2006/customXml" ds:itemID="{F29452FE-972E-43F8-B54C-969F4C69C00B}">
  <ds:schemaRefs>
    <ds:schemaRef ds:uri="ESRI.ArcGIS.Mapping.OfficeIntegration.PowerPointInfo"/>
  </ds:schemaRefs>
</ds:datastoreItem>
</file>

<file path=customXml/itemProps10.xml><?xml version="1.0" encoding="utf-8"?>
<ds:datastoreItem xmlns:ds="http://schemas.openxmlformats.org/officeDocument/2006/customXml" ds:itemID="{7147CA22-2BC4-4917-83D2-7CA4C34A80D4}">
  <ds:schemaRefs>
    <ds:schemaRef ds:uri="ESRI.ArcGIS.Mapping.OfficeIntegration.PowerPointInfo"/>
  </ds:schemaRefs>
</ds:datastoreItem>
</file>

<file path=customXml/itemProps11.xml><?xml version="1.0" encoding="utf-8"?>
<ds:datastoreItem xmlns:ds="http://schemas.openxmlformats.org/officeDocument/2006/customXml" ds:itemID="{10846DB9-88C0-41D7-ACE4-BEC3A7488A03}">
  <ds:schemaRefs>
    <ds:schemaRef ds:uri="ESRI.ArcGIS.Mapping.OfficeIntegration.PowerPointInfo"/>
  </ds:schemaRefs>
</ds:datastoreItem>
</file>

<file path=customXml/itemProps12.xml><?xml version="1.0" encoding="utf-8"?>
<ds:datastoreItem xmlns:ds="http://schemas.openxmlformats.org/officeDocument/2006/customXml" ds:itemID="{5B58CDD1-2BF6-415B-A256-DBBCC6A48D56}">
  <ds:schemaRefs>
    <ds:schemaRef ds:uri="ESRI.ArcGIS.Mapping.OfficeIntegration.PowerPointInfo"/>
  </ds:schemaRefs>
</ds:datastoreItem>
</file>

<file path=customXml/itemProps13.xml><?xml version="1.0" encoding="utf-8"?>
<ds:datastoreItem xmlns:ds="http://schemas.openxmlformats.org/officeDocument/2006/customXml" ds:itemID="{7684026F-E81F-4167-824A-3AA1BAEAE133}">
  <ds:schemaRefs>
    <ds:schemaRef ds:uri="ESRI.ArcGIS.Mapping.OfficeIntegration.PowerPointInfo"/>
  </ds:schemaRefs>
</ds:datastoreItem>
</file>

<file path=customXml/itemProps14.xml><?xml version="1.0" encoding="utf-8"?>
<ds:datastoreItem xmlns:ds="http://schemas.openxmlformats.org/officeDocument/2006/customXml" ds:itemID="{C9037CA3-5499-457D-8238-F29CBEBDF143}">
  <ds:schemaRefs>
    <ds:schemaRef ds:uri="ESRI.ArcGIS.Mapping.OfficeIntegration.PowerPointInfo"/>
  </ds:schemaRefs>
</ds:datastoreItem>
</file>

<file path=customXml/itemProps15.xml><?xml version="1.0" encoding="utf-8"?>
<ds:datastoreItem xmlns:ds="http://schemas.openxmlformats.org/officeDocument/2006/customXml" ds:itemID="{55235559-86B9-428B-8DAF-8EE6262226D5}">
  <ds:schemaRefs>
    <ds:schemaRef ds:uri="ESRI.ArcGIS.Mapping.OfficeIntegration.PowerPointInfo"/>
  </ds:schemaRefs>
</ds:datastoreItem>
</file>

<file path=customXml/itemProps16.xml><?xml version="1.0" encoding="utf-8"?>
<ds:datastoreItem xmlns:ds="http://schemas.openxmlformats.org/officeDocument/2006/customXml" ds:itemID="{8EED6C1C-A455-42E4-8CBE-649F5A755068}">
  <ds:schemaRefs>
    <ds:schemaRef ds:uri="ESRI.ArcGIS.Mapping.OfficeIntegration.PowerPointInfo"/>
  </ds:schemaRefs>
</ds:datastoreItem>
</file>

<file path=customXml/itemProps17.xml><?xml version="1.0" encoding="utf-8"?>
<ds:datastoreItem xmlns:ds="http://schemas.openxmlformats.org/officeDocument/2006/customXml" ds:itemID="{2C9ABD96-756D-41D3-909F-6F7B4C6B6E1F}">
  <ds:schemaRefs>
    <ds:schemaRef ds:uri="ESRI.ArcGIS.Mapping.OfficeIntegration.PowerPointInfo"/>
  </ds:schemaRefs>
</ds:datastoreItem>
</file>

<file path=customXml/itemProps18.xml><?xml version="1.0" encoding="utf-8"?>
<ds:datastoreItem xmlns:ds="http://schemas.openxmlformats.org/officeDocument/2006/customXml" ds:itemID="{AE5A340C-916E-449C-AA30-CD41B151A0D4}">
  <ds:schemaRefs>
    <ds:schemaRef ds:uri="ESRI.ArcGIS.Mapping.OfficeIntegration.PowerPointInfo"/>
  </ds:schemaRefs>
</ds:datastoreItem>
</file>

<file path=customXml/itemProps19.xml><?xml version="1.0" encoding="utf-8"?>
<ds:datastoreItem xmlns:ds="http://schemas.openxmlformats.org/officeDocument/2006/customXml" ds:itemID="{33F5FE6F-FF86-471A-919E-6C74E3669390}">
  <ds:schemaRefs>
    <ds:schemaRef ds:uri="ESRI.ArcGIS.Mapping.OfficeIntegration.PowerPointInfo"/>
  </ds:schemaRefs>
</ds:datastoreItem>
</file>

<file path=customXml/itemProps2.xml><?xml version="1.0" encoding="utf-8"?>
<ds:datastoreItem xmlns:ds="http://schemas.openxmlformats.org/officeDocument/2006/customXml" ds:itemID="{C1BF2448-6CBA-44DB-9E22-BED59BA834DF}">
  <ds:schemaRefs>
    <ds:schemaRef ds:uri="ESRI.ArcGIS.Mapping.OfficeIntegration.PowerPointInfo"/>
  </ds:schemaRefs>
</ds:datastoreItem>
</file>

<file path=customXml/itemProps20.xml><?xml version="1.0" encoding="utf-8"?>
<ds:datastoreItem xmlns:ds="http://schemas.openxmlformats.org/officeDocument/2006/customXml" ds:itemID="{4ADFB689-BC87-4869-ADD0-8C3555150450}">
  <ds:schemaRefs>
    <ds:schemaRef ds:uri="ESRI.ArcGIS.Mapping.OfficeIntegration.PowerPointInfo"/>
  </ds:schemaRefs>
</ds:datastoreItem>
</file>

<file path=customXml/itemProps21.xml><?xml version="1.0" encoding="utf-8"?>
<ds:datastoreItem xmlns:ds="http://schemas.openxmlformats.org/officeDocument/2006/customXml" ds:itemID="{AB25B40B-929A-4CD0-B9AB-7142442027B6}">
  <ds:schemaRefs>
    <ds:schemaRef ds:uri="ESRI.ArcGIS.Mapping.OfficeIntegration.PowerPointInfo"/>
  </ds:schemaRefs>
</ds:datastoreItem>
</file>

<file path=customXml/itemProps22.xml><?xml version="1.0" encoding="utf-8"?>
<ds:datastoreItem xmlns:ds="http://schemas.openxmlformats.org/officeDocument/2006/customXml" ds:itemID="{94844715-80D4-4BDB-8DF0-52D9314E2485}">
  <ds:schemaRefs>
    <ds:schemaRef ds:uri="ESRI.ArcGIS.Mapping.OfficeIntegration.PowerPointInfo"/>
  </ds:schemaRefs>
</ds:datastoreItem>
</file>

<file path=customXml/itemProps23.xml><?xml version="1.0" encoding="utf-8"?>
<ds:datastoreItem xmlns:ds="http://schemas.openxmlformats.org/officeDocument/2006/customXml" ds:itemID="{3E253610-1BBE-4C16-A1DA-4D6F07A3A74E}">
  <ds:schemaRefs>
    <ds:schemaRef ds:uri="ESRI.ArcGIS.Mapping.OfficeIntegration.PowerPointInfo"/>
  </ds:schemaRefs>
</ds:datastoreItem>
</file>

<file path=customXml/itemProps24.xml><?xml version="1.0" encoding="utf-8"?>
<ds:datastoreItem xmlns:ds="http://schemas.openxmlformats.org/officeDocument/2006/customXml" ds:itemID="{F6EFD530-1E3E-47B8-A55C-19EC63E3C655}">
  <ds:schemaRefs>
    <ds:schemaRef ds:uri="ESRI.ArcGIS.Mapping.OfficeIntegration.PowerPointInfo"/>
  </ds:schemaRefs>
</ds:datastoreItem>
</file>

<file path=customXml/itemProps25.xml><?xml version="1.0" encoding="utf-8"?>
<ds:datastoreItem xmlns:ds="http://schemas.openxmlformats.org/officeDocument/2006/customXml" ds:itemID="{612F64FD-E61D-43DE-A84B-8FC0DA8FC26C}">
  <ds:schemaRefs>
    <ds:schemaRef ds:uri="ESRI.ArcGIS.Mapping.OfficeIntegration.PowerPointInfo"/>
  </ds:schemaRefs>
</ds:datastoreItem>
</file>

<file path=customXml/itemProps26.xml><?xml version="1.0" encoding="utf-8"?>
<ds:datastoreItem xmlns:ds="http://schemas.openxmlformats.org/officeDocument/2006/customXml" ds:itemID="{E559A846-F914-4753-A2DC-D33AFE44114C}">
  <ds:schemaRefs>
    <ds:schemaRef ds:uri="ESRI.ArcGIS.Mapping.OfficeIntegration.PowerPointInfo"/>
  </ds:schemaRefs>
</ds:datastoreItem>
</file>

<file path=customXml/itemProps27.xml><?xml version="1.0" encoding="utf-8"?>
<ds:datastoreItem xmlns:ds="http://schemas.openxmlformats.org/officeDocument/2006/customXml" ds:itemID="{C4AF463C-FA8B-436D-9853-3318650FDAB8}">
  <ds:schemaRefs>
    <ds:schemaRef ds:uri="ESRI.ArcGIS.Mapping.OfficeIntegration.PowerPointInfo"/>
  </ds:schemaRefs>
</ds:datastoreItem>
</file>

<file path=customXml/itemProps28.xml><?xml version="1.0" encoding="utf-8"?>
<ds:datastoreItem xmlns:ds="http://schemas.openxmlformats.org/officeDocument/2006/customXml" ds:itemID="{9E56F111-9E55-4604-91C2-8352AE933430}">
  <ds:schemaRefs>
    <ds:schemaRef ds:uri="ESRI.ArcGIS.Mapping.OfficeIntegration.PowerPointInfo"/>
  </ds:schemaRefs>
</ds:datastoreItem>
</file>

<file path=customXml/itemProps29.xml><?xml version="1.0" encoding="utf-8"?>
<ds:datastoreItem xmlns:ds="http://schemas.openxmlformats.org/officeDocument/2006/customXml" ds:itemID="{039A5E78-EC42-40DE-A05E-1C7FCA140310}">
  <ds:schemaRefs>
    <ds:schemaRef ds:uri="ESRI.ArcGIS.Mapping.OfficeIntegration.PowerPointInfo"/>
  </ds:schemaRefs>
</ds:datastoreItem>
</file>

<file path=customXml/itemProps3.xml><?xml version="1.0" encoding="utf-8"?>
<ds:datastoreItem xmlns:ds="http://schemas.openxmlformats.org/officeDocument/2006/customXml" ds:itemID="{C3102E66-5C5A-4AAF-9C94-24819091B61E}">
  <ds:schemaRefs>
    <ds:schemaRef ds:uri="ESRI.ArcGIS.Mapping.OfficeIntegration.PowerPointInfo"/>
  </ds:schemaRefs>
</ds:datastoreItem>
</file>

<file path=customXml/itemProps30.xml><?xml version="1.0" encoding="utf-8"?>
<ds:datastoreItem xmlns:ds="http://schemas.openxmlformats.org/officeDocument/2006/customXml" ds:itemID="{2FE51124-E413-4DA5-9E06-A6EB32D0C127}">
  <ds:schemaRefs>
    <ds:schemaRef ds:uri="ESRI.ArcGIS.Mapping.OfficeIntegration.PowerPointInfo"/>
  </ds:schemaRefs>
</ds:datastoreItem>
</file>

<file path=customXml/itemProps31.xml><?xml version="1.0" encoding="utf-8"?>
<ds:datastoreItem xmlns:ds="http://schemas.openxmlformats.org/officeDocument/2006/customXml" ds:itemID="{EF0D8C03-B10D-4D20-AC38-CA6799A7A314}">
  <ds:schemaRefs>
    <ds:schemaRef ds:uri="ESRI.ArcGIS.Mapping.OfficeIntegration.PowerPointInfo"/>
  </ds:schemaRefs>
</ds:datastoreItem>
</file>

<file path=customXml/itemProps32.xml><?xml version="1.0" encoding="utf-8"?>
<ds:datastoreItem xmlns:ds="http://schemas.openxmlformats.org/officeDocument/2006/customXml" ds:itemID="{A77C5B54-CA1C-4010-8D5D-ED406825EBB7}">
  <ds:schemaRefs>
    <ds:schemaRef ds:uri="ESRI.ArcGIS.Mapping.OfficeIntegration.PowerPointInfo"/>
  </ds:schemaRefs>
</ds:datastoreItem>
</file>

<file path=customXml/itemProps33.xml><?xml version="1.0" encoding="utf-8"?>
<ds:datastoreItem xmlns:ds="http://schemas.openxmlformats.org/officeDocument/2006/customXml" ds:itemID="{4617AF64-94DB-48BB-8BE2-3BCF6B12593F}">
  <ds:schemaRefs>
    <ds:schemaRef ds:uri="ESRI.ArcGIS.Mapping.OfficeIntegration.PowerPointInfo"/>
  </ds:schemaRefs>
</ds:datastoreItem>
</file>

<file path=customXml/itemProps34.xml><?xml version="1.0" encoding="utf-8"?>
<ds:datastoreItem xmlns:ds="http://schemas.openxmlformats.org/officeDocument/2006/customXml" ds:itemID="{E1A338E5-2E37-4973-87E6-4C02B0B7F460}">
  <ds:schemaRefs>
    <ds:schemaRef ds:uri="http://schemas.microsoft.com/sharepoint/v3/contenttype/forms"/>
  </ds:schemaRefs>
</ds:datastoreItem>
</file>

<file path=customXml/itemProps35.xml><?xml version="1.0" encoding="utf-8"?>
<ds:datastoreItem xmlns:ds="http://schemas.openxmlformats.org/officeDocument/2006/customXml" ds:itemID="{D6F15B81-7660-4E9F-B613-8AA4F84B6DA3}">
  <ds:schemaRefs>
    <ds:schemaRef ds:uri="ESRI.ArcGIS.Mapping.OfficeIntegration.PowerPointInfo"/>
  </ds:schemaRefs>
</ds:datastoreItem>
</file>

<file path=customXml/itemProps36.xml><?xml version="1.0" encoding="utf-8"?>
<ds:datastoreItem xmlns:ds="http://schemas.openxmlformats.org/officeDocument/2006/customXml" ds:itemID="{998905D7-FE59-48DE-A74A-5B0009B7827F}">
  <ds:schemaRefs>
    <ds:schemaRef ds:uri="ESRI.ArcGIS.Mapping.OfficeIntegration.PowerPointInfo"/>
  </ds:schemaRefs>
</ds:datastoreItem>
</file>

<file path=customXml/itemProps37.xml><?xml version="1.0" encoding="utf-8"?>
<ds:datastoreItem xmlns:ds="http://schemas.openxmlformats.org/officeDocument/2006/customXml" ds:itemID="{9DC677B7-6D9E-42B7-AD1F-75D1804EAF7D}">
  <ds:schemaRefs>
    <ds:schemaRef ds:uri="ESRI.ArcGIS.Mapping.OfficeIntegration.PowerPointInfo"/>
  </ds:schemaRefs>
</ds:datastoreItem>
</file>

<file path=customXml/itemProps38.xml><?xml version="1.0" encoding="utf-8"?>
<ds:datastoreItem xmlns:ds="http://schemas.openxmlformats.org/officeDocument/2006/customXml" ds:itemID="{18DF8D07-6137-4D85-8010-4650942E033A}">
  <ds:schemaRefs>
    <ds:schemaRef ds:uri="ESRI.ArcGIS.Mapping.OfficeIntegration.PowerPointInfo"/>
  </ds:schemaRefs>
</ds:datastoreItem>
</file>

<file path=customXml/itemProps39.xml><?xml version="1.0" encoding="utf-8"?>
<ds:datastoreItem xmlns:ds="http://schemas.openxmlformats.org/officeDocument/2006/customXml" ds:itemID="{DB399249-DB96-4601-9BA5-97791613CF3A}">
  <ds:schemaRefs>
    <ds:schemaRef ds:uri="ESRI.ArcGIS.Mapping.OfficeIntegration.PowerPointInfo"/>
  </ds:schemaRefs>
</ds:datastoreItem>
</file>

<file path=customXml/itemProps4.xml><?xml version="1.0" encoding="utf-8"?>
<ds:datastoreItem xmlns:ds="http://schemas.openxmlformats.org/officeDocument/2006/customXml" ds:itemID="{905F88FE-324F-4FBE-89BB-9CEE04D6CACF}">
  <ds:schemaRefs>
    <ds:schemaRef ds:uri="ESRI.ArcGIS.Mapping.OfficeIntegration.PowerPointInfo"/>
  </ds:schemaRefs>
</ds:datastoreItem>
</file>

<file path=customXml/itemProps40.xml><?xml version="1.0" encoding="utf-8"?>
<ds:datastoreItem xmlns:ds="http://schemas.openxmlformats.org/officeDocument/2006/customXml" ds:itemID="{6D2D132B-596B-4D69-A43B-566EB6C10C03}">
  <ds:schemaRefs>
    <ds:schemaRef ds:uri="ESRI.ArcGIS.Mapping.OfficeIntegration.PowerPointInfo"/>
  </ds:schemaRefs>
</ds:datastoreItem>
</file>

<file path=customXml/itemProps41.xml><?xml version="1.0" encoding="utf-8"?>
<ds:datastoreItem xmlns:ds="http://schemas.openxmlformats.org/officeDocument/2006/customXml" ds:itemID="{76859AF2-E75C-459B-8657-EEEA80BC8153}">
  <ds:schemaRefs>
    <ds:schemaRef ds:uri="ESRI.ArcGIS.Mapping.OfficeIntegration.PowerPointInfo"/>
  </ds:schemaRefs>
</ds:datastoreItem>
</file>

<file path=customXml/itemProps42.xml><?xml version="1.0" encoding="utf-8"?>
<ds:datastoreItem xmlns:ds="http://schemas.openxmlformats.org/officeDocument/2006/customXml" ds:itemID="{D4E2A01F-BEC1-4558-9AD1-A87ED70D910B}">
  <ds:schemaRefs>
    <ds:schemaRef ds:uri="ESRI.ArcGIS.Mapping.OfficeIntegration.PowerPointInfo"/>
  </ds:schemaRefs>
</ds:datastoreItem>
</file>

<file path=customXml/itemProps43.xml><?xml version="1.0" encoding="utf-8"?>
<ds:datastoreItem xmlns:ds="http://schemas.openxmlformats.org/officeDocument/2006/customXml" ds:itemID="{16EF6D11-DC4F-410C-A4BF-DF081B432591}">
  <ds:schemaRefs>
    <ds:schemaRef ds:uri="ESRI.ArcGIS.Mapping.OfficeIntegration.PowerPointInfo"/>
  </ds:schemaRefs>
</ds:datastoreItem>
</file>

<file path=customXml/itemProps44.xml><?xml version="1.0" encoding="utf-8"?>
<ds:datastoreItem xmlns:ds="http://schemas.openxmlformats.org/officeDocument/2006/customXml" ds:itemID="{2672FF5B-1ADC-45B0-9698-61421F5761E7}">
  <ds:schemaRefs>
    <ds:schemaRef ds:uri="ESRI.ArcGIS.Mapping.OfficeIntegration.PowerPointInfo"/>
  </ds:schemaRefs>
</ds:datastoreItem>
</file>

<file path=customXml/itemProps45.xml><?xml version="1.0" encoding="utf-8"?>
<ds:datastoreItem xmlns:ds="http://schemas.openxmlformats.org/officeDocument/2006/customXml" ds:itemID="{096117C4-1661-4D3B-B9F6-BC19E0F3E90B}">
  <ds:schemaRefs>
    <ds:schemaRef ds:uri="ESRI.ArcGIS.Mapping.OfficeIntegration.PowerPointInfo"/>
  </ds:schemaRefs>
</ds:datastoreItem>
</file>

<file path=customXml/itemProps46.xml><?xml version="1.0" encoding="utf-8"?>
<ds:datastoreItem xmlns:ds="http://schemas.openxmlformats.org/officeDocument/2006/customXml" ds:itemID="{3A5DA3C3-46A0-47F8-855A-99C7684A98A2}">
  <ds:schemaRefs>
    <ds:schemaRef ds:uri="ESRI.ArcGIS.Mapping.OfficeIntegration.PowerPointInfo"/>
  </ds:schemaRefs>
</ds:datastoreItem>
</file>

<file path=customXml/itemProps47.xml><?xml version="1.0" encoding="utf-8"?>
<ds:datastoreItem xmlns:ds="http://schemas.openxmlformats.org/officeDocument/2006/customXml" ds:itemID="{B7E6AAC2-10E8-4F0C-BCC5-34BD332F8972}">
  <ds:schemaRefs>
    <ds:schemaRef ds:uri="ESRI.ArcGIS.Mapping.OfficeIntegration.PowerPointInfo"/>
  </ds:schemaRefs>
</ds:datastoreItem>
</file>

<file path=customXml/itemProps48.xml><?xml version="1.0" encoding="utf-8"?>
<ds:datastoreItem xmlns:ds="http://schemas.openxmlformats.org/officeDocument/2006/customXml" ds:itemID="{EE9F405B-FE7A-4AB8-9CB8-9A75FBA69A95}">
  <ds:schemaRefs>
    <ds:schemaRef ds:uri="ESRI.ArcGIS.Mapping.OfficeIntegration.PowerPointInfo"/>
  </ds:schemaRefs>
</ds:datastoreItem>
</file>

<file path=customXml/itemProps49.xml><?xml version="1.0" encoding="utf-8"?>
<ds:datastoreItem xmlns:ds="http://schemas.openxmlformats.org/officeDocument/2006/customXml" ds:itemID="{FB58F897-2A4D-4309-8E20-83FD28E6FE27}">
  <ds:schemaRefs>
    <ds:schemaRef ds:uri="ESRI.ArcGIS.Mapping.OfficeIntegration.PowerPointInfo"/>
  </ds:schemaRefs>
</ds:datastoreItem>
</file>

<file path=customXml/itemProps5.xml><?xml version="1.0" encoding="utf-8"?>
<ds:datastoreItem xmlns:ds="http://schemas.openxmlformats.org/officeDocument/2006/customXml" ds:itemID="{B0302D17-5923-4CC0-9EB4-0E57930F5A8E}">
  <ds:schemaRefs>
    <ds:schemaRef ds:uri="ESRI.ArcGIS.Mapping.OfficeIntegration.PowerPointInfo"/>
  </ds:schemaRefs>
</ds:datastoreItem>
</file>

<file path=customXml/itemProps50.xml><?xml version="1.0" encoding="utf-8"?>
<ds:datastoreItem xmlns:ds="http://schemas.openxmlformats.org/officeDocument/2006/customXml" ds:itemID="{E5F80E3B-5636-41B2-898D-5D17189605B7}">
  <ds:schemaRefs>
    <ds:schemaRef ds:uri="ESRI.ArcGIS.Mapping.OfficeIntegration.PowerPointInfo"/>
  </ds:schemaRefs>
</ds:datastoreItem>
</file>

<file path=customXml/itemProps51.xml><?xml version="1.0" encoding="utf-8"?>
<ds:datastoreItem xmlns:ds="http://schemas.openxmlformats.org/officeDocument/2006/customXml" ds:itemID="{71658D62-F010-45F1-9326-EDC465FED48E}">
  <ds:schemaRefs>
    <ds:schemaRef ds:uri="ESRI.ArcGIS.Mapping.OfficeIntegration.PowerPointInfo"/>
  </ds:schemaRefs>
</ds:datastoreItem>
</file>

<file path=customXml/itemProps52.xml><?xml version="1.0" encoding="utf-8"?>
<ds:datastoreItem xmlns:ds="http://schemas.openxmlformats.org/officeDocument/2006/customXml" ds:itemID="{328DCA66-548E-4424-83E1-09FFD45EE4B0}">
  <ds:schemaRefs>
    <ds:schemaRef ds:uri="ESRI.ArcGIS.Mapping.OfficeIntegration.PowerPointInfo"/>
  </ds:schemaRefs>
</ds:datastoreItem>
</file>

<file path=customXml/itemProps53.xml><?xml version="1.0" encoding="utf-8"?>
<ds:datastoreItem xmlns:ds="http://schemas.openxmlformats.org/officeDocument/2006/customXml" ds:itemID="{4ADFB73A-380D-41FC-8C37-7155886326FA}">
  <ds:schemaRefs>
    <ds:schemaRef ds:uri="ESRI.ArcGIS.Mapping.OfficeIntegration.PowerPointInfo"/>
  </ds:schemaRefs>
</ds:datastoreItem>
</file>

<file path=customXml/itemProps54.xml><?xml version="1.0" encoding="utf-8"?>
<ds:datastoreItem xmlns:ds="http://schemas.openxmlformats.org/officeDocument/2006/customXml" ds:itemID="{352E5095-9B98-4AF0-9861-BDC020ABBCFC}">
  <ds:schemaRefs>
    <ds:schemaRef ds:uri="ESRI.ArcGIS.Mapping.OfficeIntegration.PowerPointInfo"/>
  </ds:schemaRefs>
</ds:datastoreItem>
</file>

<file path=customXml/itemProps55.xml><?xml version="1.0" encoding="utf-8"?>
<ds:datastoreItem xmlns:ds="http://schemas.openxmlformats.org/officeDocument/2006/customXml" ds:itemID="{9E8787D6-C7B8-48EC-8C13-4069AE6320BD}">
  <ds:schemaRefs>
    <ds:schemaRef ds:uri="ESRI.ArcGIS.Mapping.OfficeIntegration.PowerPointInfo"/>
  </ds:schemaRefs>
</ds:datastoreItem>
</file>

<file path=customXml/itemProps56.xml><?xml version="1.0" encoding="utf-8"?>
<ds:datastoreItem xmlns:ds="http://schemas.openxmlformats.org/officeDocument/2006/customXml" ds:itemID="{AC4EB402-C456-4A26-8A92-B48606FF9264}">
  <ds:schemaRefs>
    <ds:schemaRef ds:uri="ESRI.ArcGIS.Mapping.OfficeIntegration.PowerPointInfo"/>
  </ds:schemaRefs>
</ds:datastoreItem>
</file>

<file path=customXml/itemProps57.xml><?xml version="1.0" encoding="utf-8"?>
<ds:datastoreItem xmlns:ds="http://schemas.openxmlformats.org/officeDocument/2006/customXml" ds:itemID="{EB8D7141-3508-4B4E-8051-37E3E4C09D17}">
  <ds:schemaRefs>
    <ds:schemaRef ds:uri="ESRI.ArcGIS.Mapping.OfficeIntegration.PowerPointInfo"/>
  </ds:schemaRefs>
</ds:datastoreItem>
</file>

<file path=customXml/itemProps58.xml><?xml version="1.0" encoding="utf-8"?>
<ds:datastoreItem xmlns:ds="http://schemas.openxmlformats.org/officeDocument/2006/customXml" ds:itemID="{E47732B9-9C1B-4723-B4AA-A21238C5DF44}">
  <ds:schemaRefs>
    <ds:schemaRef ds:uri="ESRI.ArcGIS.Mapping.OfficeIntegration.PowerPointInfo"/>
  </ds:schemaRefs>
</ds:datastoreItem>
</file>

<file path=customXml/itemProps59.xml><?xml version="1.0" encoding="utf-8"?>
<ds:datastoreItem xmlns:ds="http://schemas.openxmlformats.org/officeDocument/2006/customXml" ds:itemID="{E940B40D-12DB-4BFA-BBB6-2269FD71FF92}">
  <ds:schemaRefs>
    <ds:schemaRef ds:uri="ESRI.ArcGIS.Mapping.OfficeIntegration.PowerPointInfo"/>
  </ds:schemaRefs>
</ds:datastoreItem>
</file>

<file path=customXml/itemProps6.xml><?xml version="1.0" encoding="utf-8"?>
<ds:datastoreItem xmlns:ds="http://schemas.openxmlformats.org/officeDocument/2006/customXml" ds:itemID="{FDE85643-3216-4103-A1BD-63F5E1D42D73}">
  <ds:schemaRefs>
    <ds:schemaRef ds:uri="ESRI.ArcGIS.Mapping.OfficeIntegration.PowerPointInfo"/>
  </ds:schemaRefs>
</ds:datastoreItem>
</file>

<file path=customXml/itemProps60.xml><?xml version="1.0" encoding="utf-8"?>
<ds:datastoreItem xmlns:ds="http://schemas.openxmlformats.org/officeDocument/2006/customXml" ds:itemID="{5A1E471A-DB16-4174-9D85-6F159A344CDB}">
  <ds:schemaRefs>
    <ds:schemaRef ds:uri="ESRI.ArcGIS.Mapping.OfficeIntegration.PowerPointInfo"/>
  </ds:schemaRefs>
</ds:datastoreItem>
</file>

<file path=customXml/itemProps61.xml><?xml version="1.0" encoding="utf-8"?>
<ds:datastoreItem xmlns:ds="http://schemas.openxmlformats.org/officeDocument/2006/customXml" ds:itemID="{A2D97EB6-C9B5-45C6-85A6-D4FE6E1D9856}">
  <ds:schemaRefs>
    <ds:schemaRef ds:uri="ESRI.ArcGIS.Mapping.OfficeIntegration.PowerPointInfo"/>
  </ds:schemaRefs>
</ds:datastoreItem>
</file>

<file path=customXml/itemProps62.xml><?xml version="1.0" encoding="utf-8"?>
<ds:datastoreItem xmlns:ds="http://schemas.openxmlformats.org/officeDocument/2006/customXml" ds:itemID="{653D88A7-0F5E-41C5-A5C5-47DF37C594C5}">
  <ds:schemaRefs>
    <ds:schemaRef ds:uri="ESRI.ArcGIS.Mapping.OfficeIntegration.PowerPointInfo"/>
  </ds:schemaRefs>
</ds:datastoreItem>
</file>

<file path=customXml/itemProps63.xml><?xml version="1.0" encoding="utf-8"?>
<ds:datastoreItem xmlns:ds="http://schemas.openxmlformats.org/officeDocument/2006/customXml" ds:itemID="{22A42D4B-0AAE-44C9-A2EF-48BDE1C5260A}">
  <ds:schemaRefs>
    <ds:schemaRef ds:uri="ESRI.ArcGIS.Mapping.OfficeIntegration.PowerPointInfo"/>
  </ds:schemaRefs>
</ds:datastoreItem>
</file>

<file path=customXml/itemProps64.xml><?xml version="1.0" encoding="utf-8"?>
<ds:datastoreItem xmlns:ds="http://schemas.openxmlformats.org/officeDocument/2006/customXml" ds:itemID="{81E133DB-697E-4C10-B192-8899027B1EC6}">
  <ds:schemaRefs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purl.org/dc/terms/"/>
    <ds:schemaRef ds:uri="http://schemas.microsoft.com/sharepoint/v3"/>
    <ds:schemaRef ds:uri="http://schemas.microsoft.com/office/2006/metadata/properties"/>
    <ds:schemaRef ds:uri="http://www.w3.org/XML/1998/namespace"/>
    <ds:schemaRef ds:uri="http://purl.org/dc/elements/1.1/"/>
  </ds:schemaRefs>
</ds:datastoreItem>
</file>

<file path=customXml/itemProps65.xml><?xml version="1.0" encoding="utf-8"?>
<ds:datastoreItem xmlns:ds="http://schemas.openxmlformats.org/officeDocument/2006/customXml" ds:itemID="{D32008F3-64AC-45EB-A05B-F6120AE62290}">
  <ds:schemaRefs>
    <ds:schemaRef ds:uri="ESRI.ArcGIS.Mapping.OfficeIntegration.PowerPointInfo"/>
  </ds:schemaRefs>
</ds:datastoreItem>
</file>

<file path=customXml/itemProps66.xml><?xml version="1.0" encoding="utf-8"?>
<ds:datastoreItem xmlns:ds="http://schemas.openxmlformats.org/officeDocument/2006/customXml" ds:itemID="{DA46DABE-45F1-4E65-A939-497CB70F357D}">
  <ds:schemaRefs>
    <ds:schemaRef ds:uri="ESRI.ArcGIS.Mapping.OfficeIntegration.PowerPointInfo"/>
  </ds:schemaRefs>
</ds:datastoreItem>
</file>

<file path=customXml/itemProps67.xml><?xml version="1.0" encoding="utf-8"?>
<ds:datastoreItem xmlns:ds="http://schemas.openxmlformats.org/officeDocument/2006/customXml" ds:itemID="{8B8D6152-B933-4294-8151-3CF2A1B01FF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68.xml><?xml version="1.0" encoding="utf-8"?>
<ds:datastoreItem xmlns:ds="http://schemas.openxmlformats.org/officeDocument/2006/customXml" ds:itemID="{53220D22-8257-492D-8F60-ECE474D7C478}">
  <ds:schemaRefs>
    <ds:schemaRef ds:uri="ESRI.ArcGIS.Mapping.OfficeIntegration.PowerPointInfo"/>
  </ds:schemaRefs>
</ds:datastoreItem>
</file>

<file path=customXml/itemProps7.xml><?xml version="1.0" encoding="utf-8"?>
<ds:datastoreItem xmlns:ds="http://schemas.openxmlformats.org/officeDocument/2006/customXml" ds:itemID="{7A70D44C-B768-49FE-A70F-C6199D3EE9A7}">
  <ds:schemaRefs>
    <ds:schemaRef ds:uri="ESRI.ArcGIS.Mapping.OfficeIntegration.PowerPointInfo"/>
  </ds:schemaRefs>
</ds:datastoreItem>
</file>

<file path=customXml/itemProps8.xml><?xml version="1.0" encoding="utf-8"?>
<ds:datastoreItem xmlns:ds="http://schemas.openxmlformats.org/officeDocument/2006/customXml" ds:itemID="{86B5FFB5-BF2F-45EA-BC75-C41726A8F251}">
  <ds:schemaRefs>
    <ds:schemaRef ds:uri="ESRI.ArcGIS.Mapping.OfficeIntegration.PowerPointInfo"/>
  </ds:schemaRefs>
</ds:datastoreItem>
</file>

<file path=customXml/itemProps9.xml><?xml version="1.0" encoding="utf-8"?>
<ds:datastoreItem xmlns:ds="http://schemas.openxmlformats.org/officeDocument/2006/customXml" ds:itemID="{DE4ACD9E-0233-451D-890D-5732E05DB574}">
  <ds:schemaRefs>
    <ds:schemaRef ds:uri="ESRI.ArcGIS.Mapping.OfficeIntegration.PowerPointInfo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215</Words>
  <Application>Microsoft Office PowerPoint</Application>
  <PresentationFormat>Widescreen</PresentationFormat>
  <Paragraphs>42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ＭＳ Ｐゴシック</vt:lpstr>
      <vt:lpstr>Arial</vt:lpstr>
      <vt:lpstr>Calibri</vt:lpstr>
      <vt:lpstr>Lucida Grande</vt:lpstr>
      <vt:lpstr>Esri_Corporate_Template-Dark</vt:lpstr>
      <vt:lpstr>Debugging with LINQPad Save Time and Your Sanity</vt:lpstr>
      <vt:lpstr>What is LINQPAD?</vt:lpstr>
      <vt:lpstr>Exploring Databases – The traditional way using a schema</vt:lpstr>
      <vt:lpstr>Scratchpad for Developing Solutions</vt:lpstr>
      <vt:lpstr>Resources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2016-01-21T17:13:48Z</dcterms:created>
  <dcterms:modified xsi:type="dcterms:W3CDTF">2016-03-10T18:09:50Z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0x0101007CCB09B909685840A5AA5DC537182835</vt:lpwstr>
  </property>
</Properties>
</file>