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6"/>
  </p:notesMasterIdLst>
  <p:handoutMasterIdLst>
    <p:handoutMasterId r:id="rId77"/>
  </p:handoutMasterIdLst>
  <p:sldIdLst>
    <p:sldId id="587" r:id="rId70"/>
    <p:sldId id="588" r:id="rId71"/>
    <p:sldId id="599" r:id="rId72"/>
    <p:sldId id="598" r:id="rId73"/>
    <p:sldId id="600" r:id="rId74"/>
    <p:sldId id="59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30946-9B84-4325-9988-ACE848310133}">
          <p14:sldIdLst>
            <p14:sldId id="587"/>
            <p14:sldId id="588"/>
          </p14:sldIdLst>
        </p14:section>
        <p14:section name="Untitled Section" id="{B3364248-0938-4D9E-BAE9-6FDF196E3324}">
          <p14:sldIdLst>
            <p14:sldId id="599"/>
            <p14:sldId id="598"/>
            <p14:sldId id="600"/>
            <p14:sldId id="5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58549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949" y="4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Esri</a:t>
            </a:r>
            <a:r>
              <a:rPr lang="en-US" baseline="0" dirty="0" smtClean="0"/>
              <a:t> Corporate Template-Dark v3.3</a:t>
            </a:r>
          </a:p>
          <a:p>
            <a:r>
              <a:rPr lang="en-US" baseline="0" dirty="0" smtClean="0"/>
              <a:t>16:9 version – January 21, 2016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templates, sample files, and icons, see https://compass.esri.com/resources/presentations/Pages/Main.aspx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 smtClean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0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3/9/2016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Debugging with </a:t>
            </a:r>
            <a:r>
              <a:rPr lang="en-US" sz="5400" dirty="0" err="1" smtClean="0"/>
              <a:t>LINQPad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Save </a:t>
            </a:r>
            <a:r>
              <a:rPr lang="en-US" dirty="0"/>
              <a:t>Time and Your Sanity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Elias </a:t>
            </a:r>
            <a:r>
              <a:rPr lang="en-US" sz="2800" dirty="0" err="1" smtClean="0"/>
              <a:t>Hassen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What is LINQPAD?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A .NET code Snippet </a:t>
            </a:r>
            <a:r>
              <a:rPr lang="en-US" sz="3200" dirty="0"/>
              <a:t>C</a:t>
            </a:r>
            <a:r>
              <a:rPr lang="en-US" sz="3200" dirty="0" smtClean="0"/>
              <a:t>entric Code editor</a:t>
            </a:r>
          </a:p>
          <a:p>
            <a:pPr lvl="1"/>
            <a:r>
              <a:rPr lang="en-US" sz="2800" dirty="0"/>
              <a:t>Can reference any .NET library</a:t>
            </a:r>
          </a:p>
          <a:p>
            <a:pPr lvl="1"/>
            <a:r>
              <a:rPr lang="en-US" sz="2800" dirty="0"/>
              <a:t>Has a built-in NUGET Package </a:t>
            </a:r>
            <a:r>
              <a:rPr lang="en-US" sz="2800" dirty="0" err="1" smtClean="0"/>
              <a:t>manageere</a:t>
            </a:r>
            <a:endParaRPr lang="en-US" sz="2800" dirty="0" smtClean="0"/>
          </a:p>
          <a:p>
            <a:r>
              <a:rPr lang="en-US" sz="3200" dirty="0" smtClean="0"/>
              <a:t>A SQL runner</a:t>
            </a:r>
          </a:p>
          <a:p>
            <a:r>
              <a:rPr lang="en-US" sz="3200" dirty="0" smtClean="0"/>
              <a:t>Interactive debugger</a:t>
            </a:r>
          </a:p>
          <a:p>
            <a:pPr lvl="1"/>
            <a:r>
              <a:rPr lang="en-US" sz="3000" dirty="0" smtClean="0"/>
              <a:t>Breakpoints within a script</a:t>
            </a:r>
          </a:p>
          <a:p>
            <a:pPr lvl="1"/>
            <a:r>
              <a:rPr lang="en-US" sz="3000" dirty="0" smtClean="0"/>
              <a:t>Interact with Visual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Exploring Databases – The traditional way using a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pic>
        <p:nvPicPr>
          <p:cNvPr id="1026" name="Picture 2" descr="https://arrow-of-time.com/image/aot_db_schema/Northwind%20Schema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80" y="1630322"/>
            <a:ext cx="8163181" cy="39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1980" y="5719885"/>
            <a:ext cx="8031068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Demo – Explore Models</a:t>
            </a:r>
          </a:p>
        </p:txBody>
      </p:sp>
    </p:spTree>
    <p:extLst>
      <p:ext uri="{BB962C8B-B14F-4D97-AF65-F5344CB8AC3E}">
        <p14:creationId xmlns:p14="http://schemas.microsoft.com/office/powerpoint/2010/main" val="2309033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Scratchpad for Developing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DEMO - Find products which match a specific string and their categories</a:t>
            </a:r>
          </a:p>
          <a:p>
            <a:r>
              <a:rPr lang="en-US" dirty="0" smtClean="0"/>
              <a:t>Explore </a:t>
            </a:r>
            <a:r>
              <a:rPr lang="en-US" smtClean="0"/>
              <a:t>Third-Party libraries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909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/>
              <a:t>http://tinyurl.com/LINQPad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284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0C0D75C2-D9DF-8C49-86F8-F2DC66D89890}" vid="{2BE2C959-104A-BF4C-8198-B233A7335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81E133DB-697E-4C10-B192-8899027B1EC6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2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Esri_Corporate_Template-Dark</vt:lpstr>
      <vt:lpstr>Debugging with LINQPad Save Time and Your Sanity</vt:lpstr>
      <vt:lpstr>What is LINQPAD?</vt:lpstr>
      <vt:lpstr>Exploring Databases – The traditional way using a schema</vt:lpstr>
      <vt:lpstr>Scratchpad for Developing Solutions</vt:lpstr>
      <vt:lpstr>Slides and samples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2016-01-21T17:13:48Z</dcterms:created>
  <dcterms:modified xsi:type="dcterms:W3CDTF">2016-03-09T21:37:05Z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