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0523C-B7EA-46CE-B968-146AC2CFC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F7A8C-0858-4A94-950F-9C0F6C90A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5FE35-8822-45E8-B769-3CF05DDF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745B-7AAC-42C0-9B11-24135085DF9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7E861-909A-4932-A56E-F52A8DD0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E91D5-EBF6-4710-8D6A-C7C25FF9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7D80-7186-4CF9-B56D-BFCB11A1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8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16CA6-A45E-40FA-89BE-8A26EC3E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1AE097-8ED8-4296-898F-B312D472E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B9E83-7F0F-44ED-A929-6CBBB07D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745B-7AAC-42C0-9B11-24135085DF9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0E32A-F180-4ADB-841C-2BAE77D8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AF1F2-48A5-441B-BBB0-88B32AE9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7D80-7186-4CF9-B56D-BFCB11A1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30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18BFC0-20D0-4CF0-861D-2DFAC84C7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43193-CD66-4812-AFC7-7A6D55EB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676DF-08D5-4CB2-B1CF-CF53DD82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745B-7AAC-42C0-9B11-24135085DF9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778A6-0837-4D0B-97D9-7CDF8C83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F2878-28CB-42F9-95C9-C4AAD77E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7D80-7186-4CF9-B56D-BFCB11A1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3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A4AFB-3C2E-432B-B699-F39FEF85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E0CDD-2F17-47DA-8F8E-CA48D996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6A23DF-B50F-4F42-BAAE-610D15B5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745B-7AAC-42C0-9B11-24135085DF9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48D41-0B5A-4885-BA1D-4841B93F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0AEF0-C22B-4FE2-B3FC-ABD6F7EC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7D80-7186-4CF9-B56D-BFCB11A1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1AE01-AB41-43FB-A687-E16860CD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0DF63-819B-4892-A9D0-7BB7BB3B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D0B54-3E89-49E3-B557-E6A236C1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745B-7AAC-42C0-9B11-24135085DF9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94A68-57E2-44B3-A2BF-7AEFF264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D1B04-317C-405E-BC0F-1B96D8EB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7D80-7186-4CF9-B56D-BFCB11A1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7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6D996-9ED8-4840-B9AE-58901882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17424-FDC1-41DB-9DC9-10AEB0E33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A6F2AD-148F-4817-8B9E-ED11DA71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19337E-3C4E-4318-9C4C-876B9AAD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745B-7AAC-42C0-9B11-24135085DF9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A4613-A9E1-4AA2-B61C-661FC3D0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13456-49B4-480F-A888-2F0F2470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7D80-7186-4CF9-B56D-BFCB11A1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F8A31-9516-47D8-90A7-F3F3F558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2575F-B77B-4DA4-AB38-D1448E32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92B161-E0F1-4518-A52C-DD6170B26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9D669D-5ACE-46BD-8C14-43F1109B5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7A7281-401C-4A9F-ADF1-44E42D003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4ED343-813D-495C-B67F-0766FBE2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745B-7AAC-42C0-9B11-24135085DF9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211C92-BCC4-472A-A5C5-7301B0AF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1EB9AB-A20E-4CFB-9AA8-7CC481AF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7D80-7186-4CF9-B56D-BFCB11A1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8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A8CA3-811B-434B-B3ED-975A5D2A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D66E45-BC6A-4FD3-8626-59E788AB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745B-7AAC-42C0-9B11-24135085DF9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24F00B-EFD0-464D-958F-5C2EDAE6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EC622B-9610-447B-A643-5DC75B4C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7D80-7186-4CF9-B56D-BFCB11A1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3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8C011-FC52-4629-8D59-2461E260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745B-7AAC-42C0-9B11-24135085DF9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E4CE2A-27EF-4BBE-A832-3D2A08DA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BE5A80-6514-4854-855B-0965CA65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7D80-7186-4CF9-B56D-BFCB11A1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3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A2E3F-6DF1-41C4-B245-55090B2D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F5B14-CBF6-4AD8-8E5C-E859F320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8A84E-3798-43B5-B71F-02B77E94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68086-0874-4BDC-9F3C-B62F505B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745B-7AAC-42C0-9B11-24135085DF9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9902A-EC76-4109-AE5C-9595E5B0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AE9559-B662-4B0D-9274-7644DF7A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7D80-7186-4CF9-B56D-BFCB11A1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9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9259A-4948-4358-A85B-7DBD2A01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8D193C-4497-4EE0-A741-BE3A24FA0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C701FA-C47E-46AE-8A46-DC7B9E77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8BC20-0C9B-49F8-875D-258BCD70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745B-7AAC-42C0-9B11-24135085DF9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DD743-981D-4445-8C69-0EA7BF1B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585B9-C137-4128-8BCE-28A77715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7D80-7186-4CF9-B56D-BFCB11A1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7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D96B1F-06F3-4E4A-93EB-68BEF832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1DF07-B38A-4F9B-9F61-A397588D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9583F-0695-4A9D-A3B6-71BC45C76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1745B-7AAC-42C0-9B11-24135085DF9B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E1228-7807-4408-B524-C289DED11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ECD6A-A0FA-4567-BF6C-379FA7617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7D80-7186-4CF9-B56D-BFCB11A18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9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FB0F7-95B0-4A7C-A0B0-E8DD29D4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704" y="2517913"/>
            <a:ext cx="4850296" cy="992050"/>
          </a:xfrm>
        </p:spPr>
        <p:txBody>
          <a:bodyPr/>
          <a:lstStyle/>
          <a:p>
            <a:r>
              <a:rPr lang="zh-CN" altLang="en-US" dirty="0">
                <a:solidFill>
                  <a:srgbClr val="409EFF"/>
                </a:solidFill>
              </a:rPr>
              <a:t>课程交流平台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9FEA69-650B-43BC-86A0-2A441A3E0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5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课程交流平台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课程交流平台</dc:title>
  <dc:creator>C ushion</dc:creator>
  <cp:lastModifiedBy>C ushion</cp:lastModifiedBy>
  <cp:revision>2</cp:revision>
  <dcterms:created xsi:type="dcterms:W3CDTF">2021-03-05T07:16:47Z</dcterms:created>
  <dcterms:modified xsi:type="dcterms:W3CDTF">2021-03-05T09:28:11Z</dcterms:modified>
</cp:coreProperties>
</file>