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5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9B869-2E27-4B3E-B238-0D9D49859559}" type="datetimeFigureOut">
              <a:rPr lang="es-ES" smtClean="0"/>
              <a:t>21/09/2017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103AD-B88D-43B7-9961-879828D142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7686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103AD-B88D-43B7-9961-879828D142C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915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DFE9-73FF-4435-A2EA-DE6790908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4D9D2-272A-41A9-B386-599E1679F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14231-39C7-4FC2-A69C-D1E45BF89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0B2C-89A3-4504-BF09-740A5E887952}" type="datetimeFigureOut">
              <a:rPr lang="es-ES" smtClean="0"/>
              <a:t>21/09/2017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34AB5-2DB9-46E0-BBCF-B435E18D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94DC3-EB83-40B1-B944-2793E0ADF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7E6E-36A6-4A98-9845-FD8DD5CE79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8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6689-4444-40F2-B5F4-7AF45A50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BF80B-6894-4FB9-9EDC-4A6EDE5C1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974C9-9EC0-40EC-9CE1-945DE9202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0B2C-89A3-4504-BF09-740A5E887952}" type="datetimeFigureOut">
              <a:rPr lang="es-ES" smtClean="0"/>
              <a:t>21/09/2017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489F1-32C8-45D4-9405-BB77971F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55FF-59F9-4B78-8739-0338E456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7E6E-36A6-4A98-9845-FD8DD5CE79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503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EE8602-374F-4E40-A00D-D2E12F14F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C8950-EE4C-4A38-9000-7841A62D2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75E50-B70B-4457-93A1-933C38F2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0B2C-89A3-4504-BF09-740A5E887952}" type="datetimeFigureOut">
              <a:rPr lang="es-ES" smtClean="0"/>
              <a:t>21/09/2017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173C4-55B8-45AF-87B8-9A5BBB4B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08E16-A98E-49A2-B81D-9B5FE868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7E6E-36A6-4A98-9845-FD8DD5CE79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51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140C-FCF4-42FA-B4B5-CE2D3699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50C3-546A-44CA-80C1-C211194A7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CC1F8-D074-43A5-AA26-A265D7C59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0B2C-89A3-4504-BF09-740A5E887952}" type="datetimeFigureOut">
              <a:rPr lang="es-ES" smtClean="0"/>
              <a:t>21/09/2017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50FB2-AFAD-4957-8F8B-5D7BF317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E7765-71C3-4F5C-92D8-AC048B9B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7E6E-36A6-4A98-9845-FD8DD5CE79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35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AFF4-131C-4974-BD5B-9BC67FC2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3B639-C5CD-4340-87A1-407EAD160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D6DB3-BECC-4D31-86BE-AC213A2A9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0B2C-89A3-4504-BF09-740A5E887952}" type="datetimeFigureOut">
              <a:rPr lang="es-ES" smtClean="0"/>
              <a:t>21/09/2017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9C43B-ED5A-4483-8D41-AD2B5598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E735A-3099-4B77-AC5E-D4421A6E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7E6E-36A6-4A98-9845-FD8DD5CE79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307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4473-CE57-4D7A-96BF-D0077856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B7570-2D75-4FA2-8576-FFB5C4C60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22457-12A3-4908-832E-278E8E7F0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76BD3-7CDC-49EC-BE80-5BB304C3C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0B2C-89A3-4504-BF09-740A5E887952}" type="datetimeFigureOut">
              <a:rPr lang="es-ES" smtClean="0"/>
              <a:t>21/09/2017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68E7B-DA6C-47D8-A04F-0F77DDF22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E3A58-086B-46C1-A2A8-BCEDB61C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7E6E-36A6-4A98-9845-FD8DD5CE79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579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57B4-C5AE-4C9C-9553-DE5B6B05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6FC09-A0EA-404B-A78C-DF4D7C5A3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A84F6-A08F-4F4D-9272-222B9669E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444E7-6DD8-48A4-8369-22B79482A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2F978-F0A2-4D70-842A-583720730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4462F2-472F-4A4F-B84B-F9AEF3AB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0B2C-89A3-4504-BF09-740A5E887952}" type="datetimeFigureOut">
              <a:rPr lang="es-ES" smtClean="0"/>
              <a:t>21/09/2017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9939D-26DD-4F39-A4CF-A3584EB9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779AB-8AD1-418D-86CC-9AF6D48A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7E6E-36A6-4A98-9845-FD8DD5CE79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910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73F6-C05B-406A-B892-E8BB7EB1B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64F2A-DD5F-46A6-8E16-4FE743D63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0B2C-89A3-4504-BF09-740A5E887952}" type="datetimeFigureOut">
              <a:rPr lang="es-ES" smtClean="0"/>
              <a:t>21/09/2017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D9D29-9C97-4648-B59F-FE1EBE10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CADB7-0C3A-4FFB-A870-66D5D9D9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7E6E-36A6-4A98-9845-FD8DD5CE79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47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B42C-2BF5-466B-9C8F-7AF99F962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0B2C-89A3-4504-BF09-740A5E887952}" type="datetimeFigureOut">
              <a:rPr lang="es-ES" smtClean="0"/>
              <a:t>21/09/2017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AA7ED4-3DE0-482D-89B6-7BB6614F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641D7-6ACA-4C8C-A66B-3160FFC1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7E6E-36A6-4A98-9845-FD8DD5CE79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0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37413-6019-453B-AA50-1CA4B44A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C4D45-7F54-497F-B2E7-E3568ED39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8E27A-56DF-407C-BCB7-016B89CA3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3D277-DA04-44EB-9706-2604E505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0B2C-89A3-4504-BF09-740A5E887952}" type="datetimeFigureOut">
              <a:rPr lang="es-ES" smtClean="0"/>
              <a:t>21/09/2017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D4493-69BB-42D5-A07C-01B2292A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6572A-5B62-4129-8077-3F2AC7E65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7E6E-36A6-4A98-9845-FD8DD5CE79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70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EFC5-D4B9-496F-9310-2A6D36C8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B4B8D5-51E2-470A-AE11-EFF193BDB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51BAB-9606-4E74-8E0E-00F7C58CA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A718C-9317-4145-A039-950D3835D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0B2C-89A3-4504-BF09-740A5E887952}" type="datetimeFigureOut">
              <a:rPr lang="es-ES" smtClean="0"/>
              <a:t>21/09/2017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5D623-D3A9-4F2D-BEFC-0CE9C728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5552B-1E73-4F45-A0E7-9DAFBE71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7E6E-36A6-4A98-9845-FD8DD5CE79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584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A253F-E573-4701-9365-0694BA48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ECE13-3207-4F28-B118-B277546B5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509AB-4119-44F5-907D-24FDA9524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80B2C-89A3-4504-BF09-740A5E887952}" type="datetimeFigureOut">
              <a:rPr lang="es-ES" smtClean="0"/>
              <a:t>21/09/2017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4D0AF-232B-4EC1-9A38-D764C535A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F6AF0-9E9E-46E5-8810-0CF7D80AF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F7E6E-36A6-4A98-9845-FD8DD5CE79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8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5FF688DB-9ABC-467C-AFF9-E031B4FF2B14}"/>
              </a:ext>
            </a:extLst>
          </p:cNvPr>
          <p:cNvSpPr txBox="1"/>
          <p:nvPr/>
        </p:nvSpPr>
        <p:spPr>
          <a:xfrm>
            <a:off x="2066649" y="5329848"/>
            <a:ext cx="1517834" cy="489282"/>
          </a:xfrm>
          <a:prstGeom prst="rect">
            <a:avLst/>
          </a:prstGeom>
          <a:noFill/>
        </p:spPr>
        <p:txBody>
          <a:bodyPr wrap="square" lIns="182828" tIns="146263" rIns="182828" bIns="146263" rtlCol="0">
            <a:spAutoFit/>
          </a:bodyPr>
          <a:lstStyle/>
          <a:p>
            <a:pPr algn="ctr" defTabSz="914049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400" kern="0" dirty="0">
                <a:solidFill>
                  <a:srgbClr val="002050">
                    <a:lumMod val="90000"/>
                    <a:lumOff val="10000"/>
                  </a:srgbClr>
                </a:solidFill>
                <a:latin typeface="Segoe UI"/>
              </a:rPr>
              <a:t>Volunteers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BA712B82-1072-47FA-B1DA-F980A449E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056775"/>
              </p:ext>
            </p:extLst>
          </p:nvPr>
        </p:nvGraphicFramePr>
        <p:xfrm>
          <a:off x="1767620" y="3473991"/>
          <a:ext cx="2115892" cy="1949270"/>
        </p:xfrm>
        <a:graphic>
          <a:graphicData uri="http://schemas.openxmlformats.org/drawingml/2006/table">
            <a:tbl>
              <a:tblPr bandRow="1"/>
              <a:tblGrid>
                <a:gridCol w="458606">
                  <a:extLst>
                    <a:ext uri="{9D8B030D-6E8A-4147-A177-3AD203B41FA5}">
                      <a16:colId xmlns:a16="http://schemas.microsoft.com/office/drawing/2014/main" val="1379836788"/>
                    </a:ext>
                  </a:extLst>
                </a:gridCol>
                <a:gridCol w="1657286">
                  <a:extLst>
                    <a:ext uri="{9D8B030D-6E8A-4147-A177-3AD203B41FA5}">
                      <a16:colId xmlns:a16="http://schemas.microsoft.com/office/drawing/2014/main" val="999764113"/>
                    </a:ext>
                  </a:extLst>
                </a:gridCol>
              </a:tblGrid>
              <a:tr h="3898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s-ES" sz="1700" dirty="0"/>
                    </a:p>
                  </a:txBody>
                  <a:tcPr marL="89642" marR="89642" marT="44821" marB="4482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323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Direct Line (</a:t>
                      </a:r>
                      <a:r>
                        <a:rPr lang="es-ES" sz="1200" dirty="0" err="1"/>
                        <a:t>Xamarin</a:t>
                      </a:r>
                      <a:r>
                        <a:rPr lang="es-ES" sz="1200" dirty="0"/>
                        <a:t>)</a:t>
                      </a:r>
                    </a:p>
                  </a:txBody>
                  <a:tcPr marL="89642" marR="89642" marT="44821" marB="44821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lumMod val="10000"/>
                        <a:lumOff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642726"/>
                  </a:ext>
                </a:extLst>
              </a:tr>
              <a:tr h="3898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s-ES" sz="1700" dirty="0"/>
                    </a:p>
                  </a:txBody>
                  <a:tcPr marL="89642" marR="89642" marT="44821" marB="4482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s-ES" sz="1200" dirty="0"/>
                        <a:t>Skype</a:t>
                      </a:r>
                    </a:p>
                  </a:txBody>
                  <a:tcPr marL="89642" marR="89642" marT="44821" marB="44821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lumMod val="10000"/>
                        <a:lumOff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603526"/>
                  </a:ext>
                </a:extLst>
              </a:tr>
              <a:tr h="3898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s-ES" sz="1700" dirty="0"/>
                    </a:p>
                  </a:txBody>
                  <a:tcPr marL="89642" marR="89642" marT="44821" marB="4482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s-ES" sz="1200" dirty="0"/>
                        <a:t>Facebook Messenger</a:t>
                      </a:r>
                    </a:p>
                  </a:txBody>
                  <a:tcPr marL="89642" marR="89642" marT="44821" marB="44821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lumMod val="10000"/>
                        <a:lumOff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272026"/>
                  </a:ext>
                </a:extLst>
              </a:tr>
              <a:tr h="3898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s-ES" sz="1700" dirty="0"/>
                    </a:p>
                  </a:txBody>
                  <a:tcPr marL="89642" marR="89642" marT="44821" marB="4482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s-ES" sz="1200" dirty="0"/>
                        <a:t>Web Chat</a:t>
                      </a:r>
                    </a:p>
                  </a:txBody>
                  <a:tcPr marL="89642" marR="89642" marT="44821" marB="44821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lumMod val="10000"/>
                        <a:lumOff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616714"/>
                  </a:ext>
                </a:extLst>
              </a:tr>
              <a:tr h="3898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s-ES" sz="1700" dirty="0"/>
                        <a:t>…</a:t>
                      </a:r>
                    </a:p>
                  </a:txBody>
                  <a:tcPr marL="89642" marR="89642" marT="44821" marB="4482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s-ES" sz="1200" dirty="0"/>
                        <a:t>…</a:t>
                      </a:r>
                    </a:p>
                  </a:txBody>
                  <a:tcPr marL="89642" marR="89642" marT="44821" marB="44821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lumMod val="10000"/>
                        <a:lumOff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257761"/>
                  </a:ext>
                </a:extLst>
              </a:tr>
            </a:tbl>
          </a:graphicData>
        </a:graphic>
      </p:graphicFrame>
      <p:grpSp>
        <p:nvGrpSpPr>
          <p:cNvPr id="60" name="Group 59">
            <a:extLst>
              <a:ext uri="{FF2B5EF4-FFF2-40B4-BE49-F238E27FC236}">
                <a16:creationId xmlns:a16="http://schemas.microsoft.com/office/drawing/2014/main" id="{3FF00E43-ECDC-4F76-9C3D-3776C37C9F26}"/>
              </a:ext>
            </a:extLst>
          </p:cNvPr>
          <p:cNvGrpSpPr/>
          <p:nvPr/>
        </p:nvGrpSpPr>
        <p:grpSpPr>
          <a:xfrm>
            <a:off x="1816372" y="3903646"/>
            <a:ext cx="344889" cy="1089112"/>
            <a:chOff x="1907812" y="2628865"/>
            <a:chExt cx="344889" cy="1089112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6332FD0-9C1E-41AF-BC89-B1775E6713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714" t="24659" r="47216" b="21430"/>
            <a:stretch/>
          </p:blipFill>
          <p:spPr>
            <a:xfrm>
              <a:off x="1938811" y="2628865"/>
              <a:ext cx="313890" cy="308446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5B9F6946-6C22-432E-A916-8498E85D0A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3450" t="23116" r="20204" b="21797"/>
            <a:stretch/>
          </p:blipFill>
          <p:spPr>
            <a:xfrm>
              <a:off x="1918886" y="3402801"/>
              <a:ext cx="328165" cy="315176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F529D06-30EB-4571-BF37-A782B2B746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461" t="21485" r="73935" b="18735"/>
            <a:stretch/>
          </p:blipFill>
          <p:spPr>
            <a:xfrm>
              <a:off x="1907812" y="2999043"/>
              <a:ext cx="341470" cy="342026"/>
            </a:xfrm>
            <a:prstGeom prst="rect">
              <a:avLst/>
            </a:prstGeom>
          </p:spPr>
        </p:pic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6B317C15-46B7-410B-AA65-0B5F814979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8" t="24943" r="91920" b="21732"/>
          <a:stretch/>
        </p:blipFill>
        <p:spPr>
          <a:xfrm>
            <a:off x="1834392" y="3519638"/>
            <a:ext cx="321219" cy="305092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CEB310B8-E5C2-42AF-94FB-6F72E7BE635B}"/>
              </a:ext>
            </a:extLst>
          </p:cNvPr>
          <p:cNvSpPr>
            <a:spLocks noChangeAspect="1"/>
          </p:cNvSpPr>
          <p:nvPr/>
        </p:nvSpPr>
        <p:spPr bwMode="auto">
          <a:xfrm>
            <a:off x="5276626" y="3549452"/>
            <a:ext cx="1644821" cy="1560637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tx1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2" tIns="146243" rIns="182802" bIns="14624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93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Bot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3EAD33F-B8B1-4E97-994A-FB26FC2DBCC1}"/>
              </a:ext>
            </a:extLst>
          </p:cNvPr>
          <p:cNvSpPr txBox="1"/>
          <p:nvPr/>
        </p:nvSpPr>
        <p:spPr>
          <a:xfrm>
            <a:off x="5263698" y="5110089"/>
            <a:ext cx="1670675" cy="489282"/>
          </a:xfrm>
          <a:prstGeom prst="rect">
            <a:avLst/>
          </a:prstGeom>
          <a:noFill/>
        </p:spPr>
        <p:txBody>
          <a:bodyPr wrap="square" lIns="182828" tIns="146263" rIns="182828" bIns="146263" rtlCol="0">
            <a:spAutoFit/>
          </a:bodyPr>
          <a:lstStyle/>
          <a:p>
            <a:pPr algn="ctr" defTabSz="914049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400" kern="0" dirty="0">
                <a:solidFill>
                  <a:srgbClr val="002050">
                    <a:lumMod val="90000"/>
                    <a:lumOff val="10000"/>
                  </a:srgbClr>
                </a:solidFill>
                <a:latin typeface="Segoe UI"/>
              </a:rPr>
              <a:t>Azure Web App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DB4EFE0-45D8-4570-9729-CA751FCCD510}"/>
              </a:ext>
            </a:extLst>
          </p:cNvPr>
          <p:cNvCxnSpPr>
            <a:cxnSpLocks/>
          </p:cNvCxnSpPr>
          <p:nvPr/>
        </p:nvCxnSpPr>
        <p:spPr>
          <a:xfrm>
            <a:off x="3899649" y="4329770"/>
            <a:ext cx="129933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1CCF411-3736-453B-A56C-90BC30671640}"/>
              </a:ext>
            </a:extLst>
          </p:cNvPr>
          <p:cNvSpPr txBox="1"/>
          <p:nvPr/>
        </p:nvSpPr>
        <p:spPr>
          <a:xfrm>
            <a:off x="8613588" y="5329848"/>
            <a:ext cx="1517834" cy="489282"/>
          </a:xfrm>
          <a:prstGeom prst="rect">
            <a:avLst/>
          </a:prstGeom>
          <a:noFill/>
        </p:spPr>
        <p:txBody>
          <a:bodyPr wrap="square" lIns="182828" tIns="146263" rIns="182828" bIns="146263" rtlCol="0">
            <a:spAutoFit/>
          </a:bodyPr>
          <a:lstStyle/>
          <a:p>
            <a:pPr algn="ctr" defTabSz="914049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400" kern="0" dirty="0">
                <a:solidFill>
                  <a:srgbClr val="002050">
                    <a:lumMod val="90000"/>
                    <a:lumOff val="10000"/>
                  </a:srgbClr>
                </a:solidFill>
                <a:latin typeface="Segoe UI"/>
              </a:rPr>
              <a:t>Beneficiaries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E37C10BA-DF78-450D-B6AC-EC02E908B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668860"/>
              </p:ext>
            </p:extLst>
          </p:nvPr>
        </p:nvGraphicFramePr>
        <p:xfrm>
          <a:off x="8314559" y="3473991"/>
          <a:ext cx="2115892" cy="1949270"/>
        </p:xfrm>
        <a:graphic>
          <a:graphicData uri="http://schemas.openxmlformats.org/drawingml/2006/table">
            <a:tbl>
              <a:tblPr bandRow="1"/>
              <a:tblGrid>
                <a:gridCol w="458606">
                  <a:extLst>
                    <a:ext uri="{9D8B030D-6E8A-4147-A177-3AD203B41FA5}">
                      <a16:colId xmlns:a16="http://schemas.microsoft.com/office/drawing/2014/main" val="1379836788"/>
                    </a:ext>
                  </a:extLst>
                </a:gridCol>
                <a:gridCol w="1657286">
                  <a:extLst>
                    <a:ext uri="{9D8B030D-6E8A-4147-A177-3AD203B41FA5}">
                      <a16:colId xmlns:a16="http://schemas.microsoft.com/office/drawing/2014/main" val="999764113"/>
                    </a:ext>
                  </a:extLst>
                </a:gridCol>
              </a:tblGrid>
              <a:tr h="3898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s-ES" sz="1700" dirty="0"/>
                    </a:p>
                  </a:txBody>
                  <a:tcPr marL="89642" marR="89642" marT="44821" marB="4482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323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Direct Line (</a:t>
                      </a:r>
                      <a:r>
                        <a:rPr lang="es-ES" sz="1200" dirty="0" err="1"/>
                        <a:t>Xamarin</a:t>
                      </a:r>
                      <a:r>
                        <a:rPr lang="es-ES" sz="1200" dirty="0"/>
                        <a:t>)</a:t>
                      </a:r>
                    </a:p>
                  </a:txBody>
                  <a:tcPr marL="89642" marR="89642" marT="44821" marB="44821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lumMod val="10000"/>
                        <a:lumOff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642726"/>
                  </a:ext>
                </a:extLst>
              </a:tr>
              <a:tr h="3898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s-ES" sz="1700" dirty="0"/>
                    </a:p>
                  </a:txBody>
                  <a:tcPr marL="89642" marR="89642" marT="44821" marB="4482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s-ES" sz="1200" dirty="0"/>
                        <a:t>Skype</a:t>
                      </a:r>
                    </a:p>
                  </a:txBody>
                  <a:tcPr marL="89642" marR="89642" marT="44821" marB="44821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lumMod val="10000"/>
                        <a:lumOff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603526"/>
                  </a:ext>
                </a:extLst>
              </a:tr>
              <a:tr h="3898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s-ES" sz="1700" dirty="0"/>
                    </a:p>
                  </a:txBody>
                  <a:tcPr marL="89642" marR="89642" marT="44821" marB="4482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s-ES" sz="1200" dirty="0"/>
                        <a:t>Facebook Messenger</a:t>
                      </a:r>
                    </a:p>
                  </a:txBody>
                  <a:tcPr marL="89642" marR="89642" marT="44821" marB="44821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lumMod val="10000"/>
                        <a:lumOff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272026"/>
                  </a:ext>
                </a:extLst>
              </a:tr>
              <a:tr h="3898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s-ES" sz="1700" dirty="0"/>
                    </a:p>
                  </a:txBody>
                  <a:tcPr marL="89642" marR="89642" marT="44821" marB="4482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s-ES" sz="1200" dirty="0"/>
                        <a:t>Web Chat</a:t>
                      </a:r>
                    </a:p>
                  </a:txBody>
                  <a:tcPr marL="89642" marR="89642" marT="44821" marB="44821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lumMod val="10000"/>
                        <a:lumOff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616714"/>
                  </a:ext>
                </a:extLst>
              </a:tr>
              <a:tr h="3898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s-ES" sz="1700" dirty="0"/>
                        <a:t>…</a:t>
                      </a:r>
                    </a:p>
                  </a:txBody>
                  <a:tcPr marL="89642" marR="89642" marT="44821" marB="4482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s-ES" sz="1200" dirty="0"/>
                        <a:t>…</a:t>
                      </a:r>
                    </a:p>
                  </a:txBody>
                  <a:tcPr marL="89642" marR="89642" marT="44821" marB="44821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lumMod val="10000"/>
                        <a:lumOff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257761"/>
                  </a:ext>
                </a:extLst>
              </a:tr>
            </a:tbl>
          </a:graphicData>
        </a:graphic>
      </p:graphicFrame>
      <p:grpSp>
        <p:nvGrpSpPr>
          <p:cNvPr id="67" name="Group 66">
            <a:extLst>
              <a:ext uri="{FF2B5EF4-FFF2-40B4-BE49-F238E27FC236}">
                <a16:creationId xmlns:a16="http://schemas.microsoft.com/office/drawing/2014/main" id="{5DF71221-1C3D-47F5-A9D7-D81C781A8954}"/>
              </a:ext>
            </a:extLst>
          </p:cNvPr>
          <p:cNvGrpSpPr/>
          <p:nvPr/>
        </p:nvGrpSpPr>
        <p:grpSpPr>
          <a:xfrm>
            <a:off x="8363311" y="3903646"/>
            <a:ext cx="344889" cy="1089112"/>
            <a:chOff x="1907812" y="2628865"/>
            <a:chExt cx="344889" cy="1089112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45EB09B5-9063-450C-A896-E4A84B118C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714" t="24659" r="47216" b="21430"/>
            <a:stretch/>
          </p:blipFill>
          <p:spPr>
            <a:xfrm>
              <a:off x="1938811" y="2628865"/>
              <a:ext cx="313890" cy="308446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C83EF2B4-3B33-4157-8CF5-F75AA3DDA2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3450" t="23116" r="20204" b="21797"/>
            <a:stretch/>
          </p:blipFill>
          <p:spPr>
            <a:xfrm>
              <a:off x="1918886" y="3402801"/>
              <a:ext cx="328165" cy="315176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17EB8CA1-026A-48B9-8A7F-E68A3374E5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461" t="21485" r="73935" b="18735"/>
            <a:stretch/>
          </p:blipFill>
          <p:spPr>
            <a:xfrm>
              <a:off x="1907812" y="2999043"/>
              <a:ext cx="341470" cy="342026"/>
            </a:xfrm>
            <a:prstGeom prst="rect">
              <a:avLst/>
            </a:prstGeom>
          </p:spPr>
        </p:pic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7A158C86-5B50-4C19-8BBF-A4BCD7077F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8" t="24943" r="91920" b="21732"/>
          <a:stretch/>
        </p:blipFill>
        <p:spPr>
          <a:xfrm>
            <a:off x="8381331" y="3519638"/>
            <a:ext cx="321219" cy="305092"/>
          </a:xfrm>
          <a:prstGeom prst="rect">
            <a:avLst/>
          </a:prstGeom>
        </p:spPr>
      </p:pic>
      <p:sp>
        <p:nvSpPr>
          <p:cNvPr id="73" name="Freeform 264">
            <a:extLst>
              <a:ext uri="{FF2B5EF4-FFF2-40B4-BE49-F238E27FC236}">
                <a16:creationId xmlns:a16="http://schemas.microsoft.com/office/drawing/2014/main" id="{4561BE0D-0863-47C0-B6BA-630D9E0127D7}"/>
              </a:ext>
            </a:extLst>
          </p:cNvPr>
          <p:cNvSpPr/>
          <p:nvPr/>
        </p:nvSpPr>
        <p:spPr bwMode="auto">
          <a:xfrm>
            <a:off x="5773692" y="4160849"/>
            <a:ext cx="650686" cy="455001"/>
          </a:xfrm>
          <a:custGeom>
            <a:avLst/>
            <a:gdLst>
              <a:gd name="connsiteX0" fmla="*/ 3322794 w 5223983"/>
              <a:gd name="connsiteY0" fmla="*/ 1406050 h 3551081"/>
              <a:gd name="connsiteX1" fmla="*/ 3699984 w 5223983"/>
              <a:gd name="connsiteY1" fmla="*/ 1783240 h 3551081"/>
              <a:gd name="connsiteX2" fmla="*/ 3322794 w 5223983"/>
              <a:gd name="connsiteY2" fmla="*/ 2160430 h 3551081"/>
              <a:gd name="connsiteX3" fmla="*/ 2945604 w 5223983"/>
              <a:gd name="connsiteY3" fmla="*/ 1783240 h 3551081"/>
              <a:gd name="connsiteX4" fmla="*/ 3322794 w 5223983"/>
              <a:gd name="connsiteY4" fmla="*/ 1406050 h 3551081"/>
              <a:gd name="connsiteX5" fmla="*/ 1901190 w 5223983"/>
              <a:gd name="connsiteY5" fmla="*/ 1406050 h 3551081"/>
              <a:gd name="connsiteX6" fmla="*/ 2278380 w 5223983"/>
              <a:gd name="connsiteY6" fmla="*/ 1783240 h 3551081"/>
              <a:gd name="connsiteX7" fmla="*/ 1901190 w 5223983"/>
              <a:gd name="connsiteY7" fmla="*/ 2160430 h 3551081"/>
              <a:gd name="connsiteX8" fmla="*/ 1524000 w 5223983"/>
              <a:gd name="connsiteY8" fmla="*/ 1783240 h 3551081"/>
              <a:gd name="connsiteX9" fmla="*/ 1901190 w 5223983"/>
              <a:gd name="connsiteY9" fmla="*/ 1406050 h 3551081"/>
              <a:gd name="connsiteX10" fmla="*/ 3444555 w 5223983"/>
              <a:gd name="connsiteY10" fmla="*/ 1 h 3551081"/>
              <a:gd name="connsiteX11" fmla="*/ 5223983 w 5223983"/>
              <a:gd name="connsiteY11" fmla="*/ 1779430 h 3551081"/>
              <a:gd name="connsiteX12" fmla="*/ 3452333 w 5223983"/>
              <a:gd name="connsiteY12" fmla="*/ 3551081 h 3551081"/>
              <a:gd name="connsiteX13" fmla="*/ 3296124 w 5223983"/>
              <a:gd name="connsiteY13" fmla="*/ 3394871 h 3551081"/>
              <a:gd name="connsiteX14" fmla="*/ 4919183 w 5223983"/>
              <a:gd name="connsiteY14" fmla="*/ 1771811 h 3551081"/>
              <a:gd name="connsiteX15" fmla="*/ 3295964 w 5223983"/>
              <a:gd name="connsiteY15" fmla="*/ 148592 h 3551081"/>
              <a:gd name="connsiteX16" fmla="*/ 1779429 w 5223983"/>
              <a:gd name="connsiteY16" fmla="*/ 0 h 3551081"/>
              <a:gd name="connsiteX17" fmla="*/ 1928020 w 5223983"/>
              <a:gd name="connsiteY17" fmla="*/ 148590 h 3551081"/>
              <a:gd name="connsiteX18" fmla="*/ 304801 w 5223983"/>
              <a:gd name="connsiteY18" fmla="*/ 1771809 h 3551081"/>
              <a:gd name="connsiteX19" fmla="*/ 1927860 w 5223983"/>
              <a:gd name="connsiteY19" fmla="*/ 3394869 h 3551081"/>
              <a:gd name="connsiteX20" fmla="*/ 1771651 w 5223983"/>
              <a:gd name="connsiteY20" fmla="*/ 3551079 h 3551081"/>
              <a:gd name="connsiteX21" fmla="*/ 0 w 5223983"/>
              <a:gd name="connsiteY21" fmla="*/ 1779428 h 355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223983" h="3551081">
                <a:moveTo>
                  <a:pt x="3322794" y="1406050"/>
                </a:moveTo>
                <a:cubicBezTo>
                  <a:pt x="3531110" y="1406050"/>
                  <a:pt x="3699984" y="1574924"/>
                  <a:pt x="3699984" y="1783240"/>
                </a:cubicBezTo>
                <a:cubicBezTo>
                  <a:pt x="3699984" y="1991556"/>
                  <a:pt x="3531110" y="2160430"/>
                  <a:pt x="3322794" y="2160430"/>
                </a:cubicBezTo>
                <a:cubicBezTo>
                  <a:pt x="3114478" y="2160430"/>
                  <a:pt x="2945604" y="1991556"/>
                  <a:pt x="2945604" y="1783240"/>
                </a:cubicBezTo>
                <a:cubicBezTo>
                  <a:pt x="2945604" y="1574924"/>
                  <a:pt x="3114478" y="1406050"/>
                  <a:pt x="3322794" y="1406050"/>
                </a:cubicBezTo>
                <a:close/>
                <a:moveTo>
                  <a:pt x="1901190" y="1406050"/>
                </a:moveTo>
                <a:cubicBezTo>
                  <a:pt x="2109506" y="1406050"/>
                  <a:pt x="2278380" y="1574924"/>
                  <a:pt x="2278380" y="1783240"/>
                </a:cubicBezTo>
                <a:cubicBezTo>
                  <a:pt x="2278380" y="1991556"/>
                  <a:pt x="2109506" y="2160430"/>
                  <a:pt x="1901190" y="2160430"/>
                </a:cubicBezTo>
                <a:cubicBezTo>
                  <a:pt x="1692874" y="2160430"/>
                  <a:pt x="1524000" y="1991556"/>
                  <a:pt x="1524000" y="1783240"/>
                </a:cubicBezTo>
                <a:cubicBezTo>
                  <a:pt x="1524000" y="1574924"/>
                  <a:pt x="1692874" y="1406050"/>
                  <a:pt x="1901190" y="1406050"/>
                </a:cubicBezTo>
                <a:close/>
                <a:moveTo>
                  <a:pt x="3444555" y="1"/>
                </a:moveTo>
                <a:lnTo>
                  <a:pt x="5223983" y="1779430"/>
                </a:lnTo>
                <a:lnTo>
                  <a:pt x="3452333" y="3551081"/>
                </a:lnTo>
                <a:lnTo>
                  <a:pt x="3296124" y="3394871"/>
                </a:lnTo>
                <a:lnTo>
                  <a:pt x="4919183" y="1771811"/>
                </a:lnTo>
                <a:lnTo>
                  <a:pt x="3295964" y="148592"/>
                </a:lnTo>
                <a:close/>
                <a:moveTo>
                  <a:pt x="1779429" y="0"/>
                </a:moveTo>
                <a:lnTo>
                  <a:pt x="1928020" y="148590"/>
                </a:lnTo>
                <a:lnTo>
                  <a:pt x="304801" y="1771809"/>
                </a:lnTo>
                <a:lnTo>
                  <a:pt x="1927860" y="3394869"/>
                </a:lnTo>
                <a:lnTo>
                  <a:pt x="1771651" y="3551079"/>
                </a:lnTo>
                <a:lnTo>
                  <a:pt x="0" y="1779428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30" tIns="44814" rIns="89630" bIns="448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dirty="0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8DC0BE12-5121-4C7D-9D8E-AC2A30945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841" y="1425805"/>
            <a:ext cx="1194391" cy="1206265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C3FFF7AD-3B77-477B-A21C-F5BDA70BA618}"/>
              </a:ext>
            </a:extLst>
          </p:cNvPr>
          <p:cNvSpPr txBox="1"/>
          <p:nvPr/>
        </p:nvSpPr>
        <p:spPr>
          <a:xfrm>
            <a:off x="5263698" y="837095"/>
            <a:ext cx="1670675" cy="683181"/>
          </a:xfrm>
          <a:prstGeom prst="rect">
            <a:avLst/>
          </a:prstGeom>
          <a:noFill/>
        </p:spPr>
        <p:txBody>
          <a:bodyPr wrap="square" lIns="182828" tIns="146263" rIns="182828" bIns="146263" rtlCol="0">
            <a:spAutoFit/>
          </a:bodyPr>
          <a:lstStyle/>
          <a:p>
            <a:pPr algn="ctr" defTabSz="914049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400" kern="0" dirty="0">
                <a:solidFill>
                  <a:srgbClr val="002050">
                    <a:lumMod val="90000"/>
                    <a:lumOff val="10000"/>
                  </a:srgbClr>
                </a:solidFill>
                <a:latin typeface="Segoe UI"/>
              </a:rPr>
              <a:t>Azure Active Directory B2C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7900666-0F85-42EB-BDCB-ED853F720D40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6099033" y="2632070"/>
            <a:ext cx="4" cy="79961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C32D440-A096-4335-AA00-AFBCAB8DE79C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3367144" y="2632070"/>
            <a:ext cx="2731893" cy="91738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06A45A-26D1-435C-BAEA-84D6BBBDABBC}"/>
              </a:ext>
            </a:extLst>
          </p:cNvPr>
          <p:cNvCxnSpPr>
            <a:cxnSpLocks/>
          </p:cNvCxnSpPr>
          <p:nvPr/>
        </p:nvCxnSpPr>
        <p:spPr>
          <a:xfrm>
            <a:off x="6099033" y="2632070"/>
            <a:ext cx="3814139" cy="91205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9C8A5E3-EB6E-4F35-845E-4F46C1A7913A}"/>
              </a:ext>
            </a:extLst>
          </p:cNvPr>
          <p:cNvCxnSpPr>
            <a:cxnSpLocks/>
          </p:cNvCxnSpPr>
          <p:nvPr/>
        </p:nvCxnSpPr>
        <p:spPr>
          <a:xfrm>
            <a:off x="6972750" y="4329770"/>
            <a:ext cx="129933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25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1" grpId="0"/>
      <p:bldP spid="65" grpId="0"/>
      <p:bldP spid="7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35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Campos Magencio (ALEX)</dc:creator>
  <cp:lastModifiedBy>Alejandro Campos Magencio (ALEX)</cp:lastModifiedBy>
  <cp:revision>5</cp:revision>
  <dcterms:created xsi:type="dcterms:W3CDTF">2017-09-20T23:15:12Z</dcterms:created>
  <dcterms:modified xsi:type="dcterms:W3CDTF">2017-09-20T23:36:52Z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867195-f2b8-4ac2-b0b6-6bb73cb33afc_Enabled">
    <vt:lpwstr>True</vt:lpwstr>
  </property>
  <property fmtid="{D5CDD505-2E9C-101B-9397-08002B2CF9AE}" pid="3" name="MSIP_Label_87867195-f2b8-4ac2-b0b6-6bb73cb33afc_SiteId">
    <vt:lpwstr>72f988bf-86f1-41af-91ab-2d7cd011db47</vt:lpwstr>
  </property>
  <property fmtid="{D5CDD505-2E9C-101B-9397-08002B2CF9AE}" pid="4" name="MSIP_Label_87867195-f2b8-4ac2-b0b6-6bb73cb33afc_Ref">
    <vt:lpwstr>https://api.informationprotection.azure.com/api/72f988bf-86f1-41af-91ab-2d7cd011db47</vt:lpwstr>
  </property>
  <property fmtid="{D5CDD505-2E9C-101B-9397-08002B2CF9AE}" pid="5" name="MSIP_Label_87867195-f2b8-4ac2-b0b6-6bb73cb33afc_Owner">
    <vt:lpwstr>alejacma@microsoft.com</vt:lpwstr>
  </property>
  <property fmtid="{D5CDD505-2E9C-101B-9397-08002B2CF9AE}" pid="6" name="MSIP_Label_87867195-f2b8-4ac2-b0b6-6bb73cb33afc_SetDate">
    <vt:lpwstr>2017-09-21T01:15:17.6352886+02:00</vt:lpwstr>
  </property>
  <property fmtid="{D5CDD505-2E9C-101B-9397-08002B2CF9AE}" pid="7" name="MSIP_Label_87867195-f2b8-4ac2-b0b6-6bb73cb33afc_Name">
    <vt:lpwstr>Public</vt:lpwstr>
  </property>
  <property fmtid="{D5CDD505-2E9C-101B-9397-08002B2CF9AE}" pid="8" name="MSIP_Label_87867195-f2b8-4ac2-b0b6-6bb73cb33afc_Application">
    <vt:lpwstr>Microsoft Azure Information Protection</vt:lpwstr>
  </property>
  <property fmtid="{D5CDD505-2E9C-101B-9397-08002B2CF9AE}" pid="9" name="MSIP_Label_87867195-f2b8-4ac2-b0b6-6bb73cb33afc_Extended_MSFT_Method">
    <vt:lpwstr>Manual</vt:lpwstr>
  </property>
  <property fmtid="{D5CDD505-2E9C-101B-9397-08002B2CF9AE}" pid="10" name="Sensitivity">
    <vt:lpwstr>Public</vt:lpwstr>
  </property>
</Properties>
</file>