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13"/>
  </p:notesMasterIdLst>
  <p:sldIdLst>
    <p:sldId id="256" r:id="rId2"/>
    <p:sldId id="257" r:id="rId3"/>
    <p:sldId id="262" r:id="rId4"/>
    <p:sldId id="269" r:id="rId5"/>
    <p:sldId id="263" r:id="rId6"/>
    <p:sldId id="267" r:id="rId7"/>
    <p:sldId id="264" r:id="rId8"/>
    <p:sldId id="265" r:id="rId9"/>
    <p:sldId id="259" r:id="rId10"/>
    <p:sldId id="26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4B5C1-AAC6-467D-BB96-DDC17B67425B}" v="568" dt="2022-05-03T11:54:36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 Catala Sabate" userId="b2767d68-42d2-416b-892b-7475787622f7" providerId="ADAL" clId="{D294B5C1-AAC6-467D-BB96-DDC17B67425B}"/>
    <pc:docChg chg="undo custSel addSld delSld modSld modMainMaster">
      <pc:chgData name="Marti Catala Sabate" userId="b2767d68-42d2-416b-892b-7475787622f7" providerId="ADAL" clId="{D294B5C1-AAC6-467D-BB96-DDC17B67425B}" dt="2022-05-03T11:54:36.486" v="1253" actId="20577"/>
      <pc:docMkLst>
        <pc:docMk/>
      </pc:docMkLst>
      <pc:sldChg chg="addSp delSp modSp mod">
        <pc:chgData name="Marti Catala Sabate" userId="b2767d68-42d2-416b-892b-7475787622f7" providerId="ADAL" clId="{D294B5C1-AAC6-467D-BB96-DDC17B67425B}" dt="2022-05-03T11:52:19.246" v="1247" actId="478"/>
        <pc:sldMkLst>
          <pc:docMk/>
          <pc:sldMk cId="2808456067" sldId="256"/>
        </pc:sldMkLst>
        <pc:spChg chg="mod">
          <ac:chgData name="Marti Catala Sabate" userId="b2767d68-42d2-416b-892b-7475787622f7" providerId="ADAL" clId="{D294B5C1-AAC6-467D-BB96-DDC17B67425B}" dt="2022-05-03T10:42:08.072" v="29" actId="20577"/>
          <ac:spMkLst>
            <pc:docMk/>
            <pc:sldMk cId="2808456067" sldId="256"/>
            <ac:spMk id="3" creationId="{DDF19243-1E73-4BEE-8140-11ABBA4076FC}"/>
          </ac:spMkLst>
        </pc:spChg>
        <pc:spChg chg="del">
          <ac:chgData name="Marti Catala Sabate" userId="b2767d68-42d2-416b-892b-7475787622f7" providerId="ADAL" clId="{D294B5C1-AAC6-467D-BB96-DDC17B67425B}" dt="2022-05-03T11:02:19.379" v="344" actId="478"/>
          <ac:spMkLst>
            <pc:docMk/>
            <pc:sldMk cId="2808456067" sldId="256"/>
            <ac:spMk id="4" creationId="{4882A060-72A9-480C-B30F-4335F44693BA}"/>
          </ac:spMkLst>
        </pc:spChg>
        <pc:spChg chg="del">
          <ac:chgData name="Marti Catala Sabate" userId="b2767d68-42d2-416b-892b-7475787622f7" providerId="ADAL" clId="{D294B5C1-AAC6-467D-BB96-DDC17B67425B}" dt="2022-05-03T11:02:21.775" v="345" actId="478"/>
          <ac:spMkLst>
            <pc:docMk/>
            <pc:sldMk cId="2808456067" sldId="256"/>
            <ac:spMk id="5" creationId="{A2F50E9F-AA08-4D39-B82F-0F20C840B0F8}"/>
          </ac:spMkLst>
        </pc:spChg>
        <pc:spChg chg="del">
          <ac:chgData name="Marti Catala Sabate" userId="b2767d68-42d2-416b-892b-7475787622f7" providerId="ADAL" clId="{D294B5C1-AAC6-467D-BB96-DDC17B67425B}" dt="2022-05-03T11:02:25.075" v="346" actId="478"/>
          <ac:spMkLst>
            <pc:docMk/>
            <pc:sldMk cId="2808456067" sldId="256"/>
            <ac:spMk id="7" creationId="{4F66C039-9503-4319-B590-E16CB10A848C}"/>
          </ac:spMkLst>
        </pc:spChg>
        <pc:picChg chg="add del mod">
          <ac:chgData name="Marti Catala Sabate" userId="b2767d68-42d2-416b-892b-7475787622f7" providerId="ADAL" clId="{D294B5C1-AAC6-467D-BB96-DDC17B67425B}" dt="2022-05-03T11:52:19.246" v="1247" actId="478"/>
          <ac:picMkLst>
            <pc:docMk/>
            <pc:sldMk cId="2808456067" sldId="256"/>
            <ac:picMk id="6" creationId="{C346ECB3-37CC-42A4-89FC-D1DB259CC56F}"/>
          </ac:picMkLst>
        </pc:picChg>
        <pc:picChg chg="mod">
          <ac:chgData name="Marti Catala Sabate" userId="b2767d68-42d2-416b-892b-7475787622f7" providerId="ADAL" clId="{D294B5C1-AAC6-467D-BB96-DDC17B67425B}" dt="2022-05-03T10:41:03.129" v="3" actId="27636"/>
          <ac:picMkLst>
            <pc:docMk/>
            <pc:sldMk cId="2808456067" sldId="256"/>
            <ac:picMk id="3076" creationId="{E76BA8DC-B489-4370-A31E-7DF4B0AEBDD1}"/>
          </ac:picMkLst>
        </pc:picChg>
      </pc:sldChg>
      <pc:sldChg chg="addSp delSp modSp mod modAnim">
        <pc:chgData name="Marti Catala Sabate" userId="b2767d68-42d2-416b-892b-7475787622f7" providerId="ADAL" clId="{D294B5C1-AAC6-467D-BB96-DDC17B67425B}" dt="2022-05-03T11:23:33.001" v="916"/>
        <pc:sldMkLst>
          <pc:docMk/>
          <pc:sldMk cId="697300451" sldId="257"/>
        </pc:sldMkLst>
        <pc:spChg chg="mod">
          <ac:chgData name="Marti Catala Sabate" userId="b2767d68-42d2-416b-892b-7475787622f7" providerId="ADAL" clId="{D294B5C1-AAC6-467D-BB96-DDC17B67425B}" dt="2022-05-03T10:44:16.509" v="68" actId="1036"/>
          <ac:spMkLst>
            <pc:docMk/>
            <pc:sldMk cId="697300451" sldId="257"/>
            <ac:spMk id="2" creationId="{F657ED51-93E2-4FF0-8E5D-D9390FAAB20C}"/>
          </ac:spMkLst>
        </pc:spChg>
        <pc:spChg chg="mod">
          <ac:chgData name="Marti Catala Sabate" userId="b2767d68-42d2-416b-892b-7475787622f7" providerId="ADAL" clId="{D294B5C1-AAC6-467D-BB96-DDC17B67425B}" dt="2022-05-03T11:04:03.479" v="383" actId="20577"/>
          <ac:spMkLst>
            <pc:docMk/>
            <pc:sldMk cId="697300451" sldId="257"/>
            <ac:spMk id="3" creationId="{369BA3BC-5109-45C3-B3BE-09F0B2A8ACC8}"/>
          </ac:spMkLst>
        </pc:spChg>
        <pc:spChg chg="mod ord">
          <ac:chgData name="Marti Catala Sabate" userId="b2767d68-42d2-416b-892b-7475787622f7" providerId="ADAL" clId="{D294B5C1-AAC6-467D-BB96-DDC17B67425B}" dt="2022-05-03T11:21:53.609" v="900" actId="1076"/>
          <ac:spMkLst>
            <pc:docMk/>
            <pc:sldMk cId="697300451" sldId="257"/>
            <ac:spMk id="5" creationId="{A7F0C1C5-12F6-4E4C-8061-311E9377815B}"/>
          </ac:spMkLst>
        </pc:spChg>
        <pc:spChg chg="mod">
          <ac:chgData name="Marti Catala Sabate" userId="b2767d68-42d2-416b-892b-7475787622f7" providerId="ADAL" clId="{D294B5C1-AAC6-467D-BB96-DDC17B67425B}" dt="2022-05-03T11:05:12.597" v="404" actId="207"/>
          <ac:spMkLst>
            <pc:docMk/>
            <pc:sldMk cId="697300451" sldId="257"/>
            <ac:spMk id="8" creationId="{5971AA9D-4090-4568-A261-E3CD95348E9F}"/>
          </ac:spMkLst>
        </pc:spChg>
        <pc:spChg chg="add mod ord">
          <ac:chgData name="Marti Catala Sabate" userId="b2767d68-42d2-416b-892b-7475787622f7" providerId="ADAL" clId="{D294B5C1-AAC6-467D-BB96-DDC17B67425B}" dt="2022-05-03T11:21:41.210" v="898" actId="1038"/>
          <ac:spMkLst>
            <pc:docMk/>
            <pc:sldMk cId="697300451" sldId="257"/>
            <ac:spMk id="15" creationId="{7BEDF5F9-A703-419E-B7A6-80AA4A9584BC}"/>
          </ac:spMkLst>
        </pc:spChg>
        <pc:spChg chg="add del mod">
          <ac:chgData name="Marti Catala Sabate" userId="b2767d68-42d2-416b-892b-7475787622f7" providerId="ADAL" clId="{D294B5C1-AAC6-467D-BB96-DDC17B67425B}" dt="2022-05-03T11:12:13.721" v="729" actId="478"/>
          <ac:spMkLst>
            <pc:docMk/>
            <pc:sldMk cId="697300451" sldId="257"/>
            <ac:spMk id="16" creationId="{0D3566E7-7F99-4B9F-8294-BE5E24B7B3F5}"/>
          </ac:spMkLst>
        </pc:spChg>
        <pc:spChg chg="add del mod">
          <ac:chgData name="Marti Catala Sabate" userId="b2767d68-42d2-416b-892b-7475787622f7" providerId="ADAL" clId="{D294B5C1-AAC6-467D-BB96-DDC17B67425B}" dt="2022-05-03T11:22:06.009" v="905" actId="478"/>
          <ac:spMkLst>
            <pc:docMk/>
            <pc:sldMk cId="697300451" sldId="257"/>
            <ac:spMk id="22" creationId="{2735DE0C-DFE3-4560-A052-62FE47F356EF}"/>
          </ac:spMkLst>
        </pc:spChg>
        <pc:picChg chg="mod">
          <ac:chgData name="Marti Catala Sabate" userId="b2767d68-42d2-416b-892b-7475787622f7" providerId="ADAL" clId="{D294B5C1-AAC6-467D-BB96-DDC17B67425B}" dt="2022-05-03T11:02:48.970" v="358" actId="1076"/>
          <ac:picMkLst>
            <pc:docMk/>
            <pc:sldMk cId="697300451" sldId="257"/>
            <ac:picMk id="4" creationId="{83126F3E-D50E-4491-A294-A1FB638E8D1F}"/>
          </ac:picMkLst>
        </pc:picChg>
        <pc:picChg chg="add del mod">
          <ac:chgData name="Marti Catala Sabate" userId="b2767d68-42d2-416b-892b-7475787622f7" providerId="ADAL" clId="{D294B5C1-AAC6-467D-BB96-DDC17B67425B}" dt="2022-05-03T10:57:10.446" v="287" actId="21"/>
          <ac:picMkLst>
            <pc:docMk/>
            <pc:sldMk cId="697300451" sldId="257"/>
            <ac:picMk id="6" creationId="{3E0B8110-64FB-4C1F-BAA6-31E5D0BF2D65}"/>
          </ac:picMkLst>
        </pc:picChg>
        <pc:picChg chg="add mod">
          <ac:chgData name="Marti Catala Sabate" userId="b2767d68-42d2-416b-892b-7475787622f7" providerId="ADAL" clId="{D294B5C1-AAC6-467D-BB96-DDC17B67425B}" dt="2022-05-03T10:56:29.101" v="278" actId="1076"/>
          <ac:picMkLst>
            <pc:docMk/>
            <pc:sldMk cId="697300451" sldId="257"/>
            <ac:picMk id="11" creationId="{68254D83-65E4-49F8-8E0F-F8253AD160FE}"/>
          </ac:picMkLst>
        </pc:picChg>
        <pc:picChg chg="add mod">
          <ac:chgData name="Marti Catala Sabate" userId="b2767d68-42d2-416b-892b-7475787622f7" providerId="ADAL" clId="{D294B5C1-AAC6-467D-BB96-DDC17B67425B}" dt="2022-05-03T10:56:34.645" v="279" actId="1076"/>
          <ac:picMkLst>
            <pc:docMk/>
            <pc:sldMk cId="697300451" sldId="257"/>
            <ac:picMk id="12" creationId="{9B38864B-83CD-4BBC-80DC-936D815FDEC7}"/>
          </ac:picMkLst>
        </pc:picChg>
        <pc:picChg chg="add mod">
          <ac:chgData name="Marti Catala Sabate" userId="b2767d68-42d2-416b-892b-7475787622f7" providerId="ADAL" clId="{D294B5C1-AAC6-467D-BB96-DDC17B67425B}" dt="2022-05-03T11:18:41.579" v="841" actId="1036"/>
          <ac:picMkLst>
            <pc:docMk/>
            <pc:sldMk cId="697300451" sldId="257"/>
            <ac:picMk id="13" creationId="{C12B117F-F4AC-4531-B995-14A857ABEC8A}"/>
          </ac:picMkLst>
        </pc:picChg>
        <pc:picChg chg="add mod">
          <ac:chgData name="Marti Catala Sabate" userId="b2767d68-42d2-416b-892b-7475787622f7" providerId="ADAL" clId="{D294B5C1-AAC6-467D-BB96-DDC17B67425B}" dt="2022-05-03T11:18:41.579" v="841" actId="1036"/>
          <ac:picMkLst>
            <pc:docMk/>
            <pc:sldMk cId="697300451" sldId="257"/>
            <ac:picMk id="14" creationId="{EDDCA3B9-5981-442F-960A-A236E28565FC}"/>
          </ac:picMkLst>
        </pc:picChg>
        <pc:picChg chg="add mod">
          <ac:chgData name="Marti Catala Sabate" userId="b2767d68-42d2-416b-892b-7475787622f7" providerId="ADAL" clId="{D294B5C1-AAC6-467D-BB96-DDC17B67425B}" dt="2022-05-03T11:22:08.898" v="906" actId="1076"/>
          <ac:picMkLst>
            <pc:docMk/>
            <pc:sldMk cId="697300451" sldId="257"/>
            <ac:picMk id="17" creationId="{03466FFE-B89C-4503-BAA7-999CD9C0BEF0}"/>
          </ac:picMkLst>
        </pc:picChg>
        <pc:picChg chg="add mod">
          <ac:chgData name="Marti Catala Sabate" userId="b2767d68-42d2-416b-892b-7475787622f7" providerId="ADAL" clId="{D294B5C1-AAC6-467D-BB96-DDC17B67425B}" dt="2022-05-03T11:04:17.709" v="386" actId="1076"/>
          <ac:picMkLst>
            <pc:docMk/>
            <pc:sldMk cId="697300451" sldId="257"/>
            <ac:picMk id="18" creationId="{05773138-50F3-4410-9F8C-089FA3ECEA39}"/>
          </ac:picMkLst>
        </pc:picChg>
        <pc:picChg chg="add mod">
          <ac:chgData name="Marti Catala Sabate" userId="b2767d68-42d2-416b-892b-7475787622f7" providerId="ADAL" clId="{D294B5C1-AAC6-467D-BB96-DDC17B67425B}" dt="2022-05-03T11:04:33.339" v="389" actId="1076"/>
          <ac:picMkLst>
            <pc:docMk/>
            <pc:sldMk cId="697300451" sldId="257"/>
            <ac:picMk id="19" creationId="{5BBE6968-0667-4D25-A416-25EFC86C6369}"/>
          </ac:picMkLst>
        </pc:picChg>
        <pc:picChg chg="add mod">
          <ac:chgData name="Marti Catala Sabate" userId="b2767d68-42d2-416b-892b-7475787622f7" providerId="ADAL" clId="{D294B5C1-AAC6-467D-BB96-DDC17B67425B}" dt="2022-05-03T11:19:52.250" v="861" actId="1076"/>
          <ac:picMkLst>
            <pc:docMk/>
            <pc:sldMk cId="697300451" sldId="257"/>
            <ac:picMk id="20" creationId="{EBDB4A13-071E-4878-81AD-7679BD57B24B}"/>
          </ac:picMkLst>
        </pc:picChg>
        <pc:picChg chg="add mod">
          <ac:chgData name="Marti Catala Sabate" userId="b2767d68-42d2-416b-892b-7475787622f7" providerId="ADAL" clId="{D294B5C1-AAC6-467D-BB96-DDC17B67425B}" dt="2022-05-03T11:05:01.813" v="401" actId="1035"/>
          <ac:picMkLst>
            <pc:docMk/>
            <pc:sldMk cId="697300451" sldId="257"/>
            <ac:picMk id="21" creationId="{41080363-D168-4B8C-9095-28392F4003F1}"/>
          </ac:picMkLst>
        </pc:picChg>
        <pc:picChg chg="add mod">
          <ac:chgData name="Marti Catala Sabate" userId="b2767d68-42d2-416b-892b-7475787622f7" providerId="ADAL" clId="{D294B5C1-AAC6-467D-BB96-DDC17B67425B}" dt="2022-05-03T11:22:01.843" v="903" actId="1076"/>
          <ac:picMkLst>
            <pc:docMk/>
            <pc:sldMk cId="697300451" sldId="257"/>
            <ac:picMk id="23" creationId="{6B71E523-2151-4439-80F8-E3A4D9DDB08C}"/>
          </ac:picMkLst>
        </pc:picChg>
        <pc:picChg chg="add mod">
          <ac:chgData name="Marti Catala Sabate" userId="b2767d68-42d2-416b-892b-7475787622f7" providerId="ADAL" clId="{D294B5C1-AAC6-467D-BB96-DDC17B67425B}" dt="2022-05-03T11:22:03.538" v="904" actId="1076"/>
          <ac:picMkLst>
            <pc:docMk/>
            <pc:sldMk cId="697300451" sldId="257"/>
            <ac:picMk id="24" creationId="{38006957-F5B8-42F2-9066-5FD63E45CBBC}"/>
          </ac:picMkLst>
        </pc:picChg>
        <pc:picChg chg="mod">
          <ac:chgData name="Marti Catala Sabate" userId="b2767d68-42d2-416b-892b-7475787622f7" providerId="ADAL" clId="{D294B5C1-AAC6-467D-BB96-DDC17B67425B}" dt="2022-05-03T10:56:20.891" v="276" actId="1076"/>
          <ac:picMkLst>
            <pc:docMk/>
            <pc:sldMk cId="697300451" sldId="257"/>
            <ac:picMk id="1026" creationId="{44A85A94-287E-40C1-8C5A-2785CB6A373B}"/>
          </ac:picMkLst>
        </pc:picChg>
        <pc:picChg chg="add del">
          <ac:chgData name="Marti Catala Sabate" userId="b2767d68-42d2-416b-892b-7475787622f7" providerId="ADAL" clId="{D294B5C1-AAC6-467D-BB96-DDC17B67425B}" dt="2022-05-03T10:57:06.844" v="285" actId="478"/>
          <ac:picMkLst>
            <pc:docMk/>
            <pc:sldMk cId="697300451" sldId="257"/>
            <ac:picMk id="1027" creationId="{B4C2D2D8-231B-4681-BFD4-619BD8DED672}"/>
          </ac:picMkLst>
        </pc:picChg>
        <pc:picChg chg="add mod">
          <ac:chgData name="Marti Catala Sabate" userId="b2767d68-42d2-416b-892b-7475787622f7" providerId="ADAL" clId="{D294B5C1-AAC6-467D-BB96-DDC17B67425B}" dt="2022-05-03T11:04:01.501" v="379" actId="1076"/>
          <ac:picMkLst>
            <pc:docMk/>
            <pc:sldMk cId="697300451" sldId="257"/>
            <ac:picMk id="1028" creationId="{398BFAA1-79D6-412B-9333-F1E44C305E4A}"/>
          </ac:picMkLst>
        </pc:picChg>
      </pc:sldChg>
      <pc:sldChg chg="del">
        <pc:chgData name="Marti Catala Sabate" userId="b2767d68-42d2-416b-892b-7475787622f7" providerId="ADAL" clId="{D294B5C1-AAC6-467D-BB96-DDC17B67425B}" dt="2022-05-03T11:39:23.509" v="1089" actId="47"/>
        <pc:sldMkLst>
          <pc:docMk/>
          <pc:sldMk cId="174172392" sldId="258"/>
        </pc:sldMkLst>
      </pc:sldChg>
      <pc:sldChg chg="modSp mod modAnim">
        <pc:chgData name="Marti Catala Sabate" userId="b2767d68-42d2-416b-892b-7475787622f7" providerId="ADAL" clId="{D294B5C1-AAC6-467D-BB96-DDC17B67425B}" dt="2022-05-03T11:46:27.167" v="1203"/>
        <pc:sldMkLst>
          <pc:docMk/>
          <pc:sldMk cId="1338124774" sldId="259"/>
        </pc:sldMkLst>
        <pc:spChg chg="mod">
          <ac:chgData name="Marti Catala Sabate" userId="b2767d68-42d2-416b-892b-7475787622f7" providerId="ADAL" clId="{D294B5C1-AAC6-467D-BB96-DDC17B67425B}" dt="2022-05-03T10:41:09.103" v="5"/>
          <ac:spMkLst>
            <pc:docMk/>
            <pc:sldMk cId="1338124774" sldId="259"/>
            <ac:spMk id="2" creationId="{A652EED2-F136-435E-B976-8DDE524B18CF}"/>
          </ac:spMkLst>
        </pc:spChg>
        <pc:spChg chg="mod">
          <ac:chgData name="Marti Catala Sabate" userId="b2767d68-42d2-416b-892b-7475787622f7" providerId="ADAL" clId="{D294B5C1-AAC6-467D-BB96-DDC17B67425B}" dt="2022-05-03T11:46:06.655" v="1197" actId="20577"/>
          <ac:spMkLst>
            <pc:docMk/>
            <pc:sldMk cId="1338124774" sldId="259"/>
            <ac:spMk id="3" creationId="{B5CBEA63-30FC-4AF8-8B1F-8F74F7B54429}"/>
          </ac:spMkLst>
        </pc:spChg>
        <pc:spChg chg="mod">
          <ac:chgData name="Marti Catala Sabate" userId="b2767d68-42d2-416b-892b-7475787622f7" providerId="ADAL" clId="{D294B5C1-AAC6-467D-BB96-DDC17B67425B}" dt="2022-05-03T11:46:20.334" v="1202" actId="1076"/>
          <ac:spMkLst>
            <pc:docMk/>
            <pc:sldMk cId="1338124774" sldId="259"/>
            <ac:spMk id="5" creationId="{224F8A17-7ED3-4AA8-A4EC-40CA33369BB2}"/>
          </ac:spMkLst>
        </pc:spChg>
        <pc:picChg chg="mod">
          <ac:chgData name="Marti Catala Sabate" userId="b2767d68-42d2-416b-892b-7475787622f7" providerId="ADAL" clId="{D294B5C1-AAC6-467D-BB96-DDC17B67425B}" dt="2022-05-03T11:46:09.511" v="1198" actId="1076"/>
          <ac:picMkLst>
            <pc:docMk/>
            <pc:sldMk cId="1338124774" sldId="259"/>
            <ac:picMk id="4" creationId="{64A0CA55-2391-4C60-A833-D223E9464ACF}"/>
          </ac:picMkLst>
        </pc:picChg>
      </pc:sldChg>
      <pc:sldChg chg="modSp mod modAnim">
        <pc:chgData name="Marti Catala Sabate" userId="b2767d68-42d2-416b-892b-7475787622f7" providerId="ADAL" clId="{D294B5C1-AAC6-467D-BB96-DDC17B67425B}" dt="2022-05-03T11:47:22.607" v="1215"/>
        <pc:sldMkLst>
          <pc:docMk/>
          <pc:sldMk cId="3993342351" sldId="261"/>
        </pc:sldMkLst>
        <pc:spChg chg="mod">
          <ac:chgData name="Marti Catala Sabate" userId="b2767d68-42d2-416b-892b-7475787622f7" providerId="ADAL" clId="{D294B5C1-AAC6-467D-BB96-DDC17B67425B}" dt="2022-05-03T10:41:09.103" v="5"/>
          <ac:spMkLst>
            <pc:docMk/>
            <pc:sldMk cId="3993342351" sldId="261"/>
            <ac:spMk id="2" creationId="{04B7D04C-2A76-490E-B0AC-4524BA857B02}"/>
          </ac:spMkLst>
        </pc:spChg>
        <pc:spChg chg="mod">
          <ac:chgData name="Marti Catala Sabate" userId="b2767d68-42d2-416b-892b-7475787622f7" providerId="ADAL" clId="{D294B5C1-AAC6-467D-BB96-DDC17B67425B}" dt="2022-05-03T11:46:45.142" v="1208" actId="20577"/>
          <ac:spMkLst>
            <pc:docMk/>
            <pc:sldMk cId="3993342351" sldId="261"/>
            <ac:spMk id="3" creationId="{8E09381D-80F1-43E7-AC41-5A104C7AA9F8}"/>
          </ac:spMkLst>
        </pc:spChg>
        <pc:spChg chg="mod">
          <ac:chgData name="Marti Catala Sabate" userId="b2767d68-42d2-416b-892b-7475787622f7" providerId="ADAL" clId="{D294B5C1-AAC6-467D-BB96-DDC17B67425B}" dt="2022-05-03T11:47:09.686" v="1213" actId="1076"/>
          <ac:spMkLst>
            <pc:docMk/>
            <pc:sldMk cId="3993342351" sldId="261"/>
            <ac:spMk id="7" creationId="{43F88462-29F4-4940-BA59-D214A52D5C23}"/>
          </ac:spMkLst>
        </pc:spChg>
        <pc:picChg chg="mod">
          <ac:chgData name="Marti Catala Sabate" userId="b2767d68-42d2-416b-892b-7475787622f7" providerId="ADAL" clId="{D294B5C1-AAC6-467D-BB96-DDC17B67425B}" dt="2022-05-03T11:46:55.647" v="1210" actId="1076"/>
          <ac:picMkLst>
            <pc:docMk/>
            <pc:sldMk cId="3993342351" sldId="261"/>
            <ac:picMk id="4" creationId="{1643C597-17D4-403B-BFB6-E9296ADA83EF}"/>
          </ac:picMkLst>
        </pc:picChg>
      </pc:sldChg>
      <pc:sldChg chg="addSp modSp mod modAnim">
        <pc:chgData name="Marti Catala Sabate" userId="b2767d68-42d2-416b-892b-7475787622f7" providerId="ADAL" clId="{D294B5C1-AAC6-467D-BB96-DDC17B67425B}" dt="2022-05-03T11:35:57.417" v="1035" actId="14100"/>
        <pc:sldMkLst>
          <pc:docMk/>
          <pc:sldMk cId="769653635" sldId="262"/>
        </pc:sldMkLst>
        <pc:spChg chg="mod">
          <ac:chgData name="Marti Catala Sabate" userId="b2767d68-42d2-416b-892b-7475787622f7" providerId="ADAL" clId="{D294B5C1-AAC6-467D-BB96-DDC17B67425B}" dt="2022-05-03T11:35:32" v="1031" actId="20577"/>
          <ac:spMkLst>
            <pc:docMk/>
            <pc:sldMk cId="769653635" sldId="262"/>
            <ac:spMk id="2" creationId="{A652EED2-F136-435E-B976-8DDE524B18CF}"/>
          </ac:spMkLst>
        </pc:spChg>
        <pc:spChg chg="mod">
          <ac:chgData name="Marti Catala Sabate" userId="b2767d68-42d2-416b-892b-7475787622f7" providerId="ADAL" clId="{D294B5C1-AAC6-467D-BB96-DDC17B67425B}" dt="2022-05-03T11:27:44.659" v="927" actId="1582"/>
          <ac:spMkLst>
            <pc:docMk/>
            <pc:sldMk cId="769653635" sldId="262"/>
            <ac:spMk id="5" creationId="{9B7C0246-ED1A-4550-B7C3-DAB75A5C995D}"/>
          </ac:spMkLst>
        </pc:spChg>
        <pc:spChg chg="mod">
          <ac:chgData name="Marti Catala Sabate" userId="b2767d68-42d2-416b-892b-7475787622f7" providerId="ADAL" clId="{D294B5C1-AAC6-467D-BB96-DDC17B67425B}" dt="2022-05-03T11:28:23.168" v="935" actId="1076"/>
          <ac:spMkLst>
            <pc:docMk/>
            <pc:sldMk cId="769653635" sldId="262"/>
            <ac:spMk id="6" creationId="{66DE2C13-6C02-47E5-8F1D-4D3E83C14D92}"/>
          </ac:spMkLst>
        </pc:spChg>
        <pc:spChg chg="mod">
          <ac:chgData name="Marti Catala Sabate" userId="b2767d68-42d2-416b-892b-7475787622f7" providerId="ADAL" clId="{D294B5C1-AAC6-467D-BB96-DDC17B67425B}" dt="2022-05-03T11:28:51.144" v="942" actId="1076"/>
          <ac:spMkLst>
            <pc:docMk/>
            <pc:sldMk cId="769653635" sldId="262"/>
            <ac:spMk id="7" creationId="{9DAE1B88-7CDD-40B7-AB3A-F7D0B3F64642}"/>
          </ac:spMkLst>
        </pc:spChg>
        <pc:spChg chg="mod">
          <ac:chgData name="Marti Catala Sabate" userId="b2767d68-42d2-416b-892b-7475787622f7" providerId="ADAL" clId="{D294B5C1-AAC6-467D-BB96-DDC17B67425B}" dt="2022-05-03T11:27:49.249" v="928" actId="1076"/>
          <ac:spMkLst>
            <pc:docMk/>
            <pc:sldMk cId="769653635" sldId="262"/>
            <ac:spMk id="8" creationId="{BADF8E69-1D20-4C52-B1C5-81ED5696E943}"/>
          </ac:spMkLst>
        </pc:spChg>
        <pc:spChg chg="mod">
          <ac:chgData name="Marti Catala Sabate" userId="b2767d68-42d2-416b-892b-7475787622f7" providerId="ADAL" clId="{D294B5C1-AAC6-467D-BB96-DDC17B67425B}" dt="2022-05-03T11:28:26.008" v="936" actId="1076"/>
          <ac:spMkLst>
            <pc:docMk/>
            <pc:sldMk cId="769653635" sldId="262"/>
            <ac:spMk id="9" creationId="{11A63F49-DA57-4F41-A341-0BCF13549164}"/>
          </ac:spMkLst>
        </pc:spChg>
        <pc:spChg chg="mod">
          <ac:chgData name="Marti Catala Sabate" userId="b2767d68-42d2-416b-892b-7475787622f7" providerId="ADAL" clId="{D294B5C1-AAC6-467D-BB96-DDC17B67425B}" dt="2022-05-03T11:34:41.913" v="1013" actId="20577"/>
          <ac:spMkLst>
            <pc:docMk/>
            <pc:sldMk cId="769653635" sldId="262"/>
            <ac:spMk id="11" creationId="{EAD10484-8071-4259-9727-1D997122DA68}"/>
          </ac:spMkLst>
        </pc:spChg>
        <pc:spChg chg="mod">
          <ac:chgData name="Marti Catala Sabate" userId="b2767d68-42d2-416b-892b-7475787622f7" providerId="ADAL" clId="{D294B5C1-AAC6-467D-BB96-DDC17B67425B}" dt="2022-05-03T11:35:57.417" v="1035" actId="14100"/>
          <ac:spMkLst>
            <pc:docMk/>
            <pc:sldMk cId="769653635" sldId="262"/>
            <ac:spMk id="12" creationId="{DFD1E4D4-BD62-4B0E-96E4-E0BE77E39EEA}"/>
          </ac:spMkLst>
        </pc:spChg>
        <pc:spChg chg="add mod">
          <ac:chgData name="Marti Catala Sabate" userId="b2767d68-42d2-416b-892b-7475787622f7" providerId="ADAL" clId="{D294B5C1-AAC6-467D-BB96-DDC17B67425B}" dt="2022-05-03T11:30:54.478" v="961" actId="208"/>
          <ac:spMkLst>
            <pc:docMk/>
            <pc:sldMk cId="769653635" sldId="262"/>
            <ac:spMk id="15" creationId="{0AAA3140-1723-474E-9F53-154A9D04B24C}"/>
          </ac:spMkLst>
        </pc:spChg>
        <pc:spChg chg="mod">
          <ac:chgData name="Marti Catala Sabate" userId="b2767d68-42d2-416b-892b-7475787622f7" providerId="ADAL" clId="{D294B5C1-AAC6-467D-BB96-DDC17B67425B}" dt="2022-05-03T11:29:50.129" v="954" actId="1076"/>
          <ac:spMkLst>
            <pc:docMk/>
            <pc:sldMk cId="769653635" sldId="262"/>
            <ac:spMk id="16" creationId="{F4B83AD9-44C6-4FEA-8C3B-CDC6FBAB1573}"/>
          </ac:spMkLst>
        </pc:spChg>
        <pc:spChg chg="mod">
          <ac:chgData name="Marti Catala Sabate" userId="b2767d68-42d2-416b-892b-7475787622f7" providerId="ADAL" clId="{D294B5C1-AAC6-467D-BB96-DDC17B67425B}" dt="2022-05-03T11:29:53.481" v="955" actId="1076"/>
          <ac:spMkLst>
            <pc:docMk/>
            <pc:sldMk cId="769653635" sldId="262"/>
            <ac:spMk id="17" creationId="{676A8191-D003-42CF-B32F-0D195CE5867F}"/>
          </ac:spMkLst>
        </pc:spChg>
        <pc:spChg chg="mod">
          <ac:chgData name="Marti Catala Sabate" userId="b2767d68-42d2-416b-892b-7475787622f7" providerId="ADAL" clId="{D294B5C1-AAC6-467D-BB96-DDC17B67425B}" dt="2022-05-03T11:32:06.938" v="974" actId="14100"/>
          <ac:spMkLst>
            <pc:docMk/>
            <pc:sldMk cId="769653635" sldId="262"/>
            <ac:spMk id="20" creationId="{1233C692-DF7E-454C-B88B-C08FE6633086}"/>
          </ac:spMkLst>
        </pc:spChg>
        <pc:spChg chg="mod">
          <ac:chgData name="Marti Catala Sabate" userId="b2767d68-42d2-416b-892b-7475787622f7" providerId="ADAL" clId="{D294B5C1-AAC6-467D-BB96-DDC17B67425B}" dt="2022-05-03T11:32:11.810" v="977" actId="1076"/>
          <ac:spMkLst>
            <pc:docMk/>
            <pc:sldMk cId="769653635" sldId="262"/>
            <ac:spMk id="21" creationId="{7D62E90D-E6F5-44A8-9015-05A3CB1EBE2D}"/>
          </ac:spMkLst>
        </pc:spChg>
        <pc:spChg chg="mod">
          <ac:chgData name="Marti Catala Sabate" userId="b2767d68-42d2-416b-892b-7475787622f7" providerId="ADAL" clId="{D294B5C1-AAC6-467D-BB96-DDC17B67425B}" dt="2022-05-03T11:30:21.233" v="958" actId="1076"/>
          <ac:spMkLst>
            <pc:docMk/>
            <pc:sldMk cId="769653635" sldId="262"/>
            <ac:spMk id="22" creationId="{A8499E08-32DD-4DCE-B990-F01FCAF917BC}"/>
          </ac:spMkLst>
        </pc:spChg>
        <pc:spChg chg="add mod">
          <ac:chgData name="Marti Catala Sabate" userId="b2767d68-42d2-416b-892b-7475787622f7" providerId="ADAL" clId="{D294B5C1-AAC6-467D-BB96-DDC17B67425B}" dt="2022-05-03T11:31:44.190" v="969" actId="208"/>
          <ac:spMkLst>
            <pc:docMk/>
            <pc:sldMk cId="769653635" sldId="262"/>
            <ac:spMk id="23" creationId="{C5592D90-6FF3-4A67-854A-C103B056197C}"/>
          </ac:spMkLst>
        </pc:spChg>
        <pc:spChg chg="mod">
          <ac:chgData name="Marti Catala Sabate" userId="b2767d68-42d2-416b-892b-7475787622f7" providerId="ADAL" clId="{D294B5C1-AAC6-467D-BB96-DDC17B67425B}" dt="2022-05-03T11:31:38.690" v="968" actId="1076"/>
          <ac:spMkLst>
            <pc:docMk/>
            <pc:sldMk cId="769653635" sldId="262"/>
            <ac:spMk id="24" creationId="{A5446C6A-6126-463B-8D28-D57FAB4D3E8B}"/>
          </ac:spMkLst>
        </pc:spChg>
        <pc:picChg chg="add mod">
          <ac:chgData name="Marti Catala Sabate" userId="b2767d68-42d2-416b-892b-7475787622f7" providerId="ADAL" clId="{D294B5C1-AAC6-467D-BB96-DDC17B67425B}" dt="2022-05-03T11:34:39.154" v="1009" actId="1076"/>
          <ac:picMkLst>
            <pc:docMk/>
            <pc:sldMk cId="769653635" sldId="262"/>
            <ac:picMk id="2050" creationId="{01A2FEA9-58A1-45BC-83F2-CABD586CB4DC}"/>
          </ac:picMkLst>
        </pc:picChg>
        <pc:cxnChg chg="mod">
          <ac:chgData name="Marti Catala Sabate" userId="b2767d68-42d2-416b-892b-7475787622f7" providerId="ADAL" clId="{D294B5C1-AAC6-467D-BB96-DDC17B67425B}" dt="2022-05-03T11:29:17.889" v="947" actId="1076"/>
          <ac:cxnSpMkLst>
            <pc:docMk/>
            <pc:sldMk cId="769653635" sldId="262"/>
            <ac:cxnSpMk id="14" creationId="{F5DF2976-A8E4-4DA5-84BC-06FC3692C7C9}"/>
          </ac:cxnSpMkLst>
        </pc:cxnChg>
      </pc:sldChg>
      <pc:sldChg chg="modSp mod modAnim">
        <pc:chgData name="Marti Catala Sabate" userId="b2767d68-42d2-416b-892b-7475787622f7" providerId="ADAL" clId="{D294B5C1-AAC6-467D-BB96-DDC17B67425B}" dt="2022-05-03T11:40:55.047" v="1109" actId="207"/>
        <pc:sldMkLst>
          <pc:docMk/>
          <pc:sldMk cId="2515790366" sldId="263"/>
        </pc:sldMkLst>
        <pc:spChg chg="mod">
          <ac:chgData name="Marti Catala Sabate" userId="b2767d68-42d2-416b-892b-7475787622f7" providerId="ADAL" clId="{D294B5C1-AAC6-467D-BB96-DDC17B67425B}" dt="2022-05-03T10:41:09.103" v="5"/>
          <ac:spMkLst>
            <pc:docMk/>
            <pc:sldMk cId="2515790366" sldId="263"/>
            <ac:spMk id="2" creationId="{A652EED2-F136-435E-B976-8DDE524B18CF}"/>
          </ac:spMkLst>
        </pc:spChg>
        <pc:spChg chg="mod">
          <ac:chgData name="Marti Catala Sabate" userId="b2767d68-42d2-416b-892b-7475787622f7" providerId="ADAL" clId="{D294B5C1-AAC6-467D-BB96-DDC17B67425B}" dt="2022-05-03T11:40:55.047" v="1109" actId="207"/>
          <ac:spMkLst>
            <pc:docMk/>
            <pc:sldMk cId="2515790366" sldId="263"/>
            <ac:spMk id="3" creationId="{B5CBEA63-30FC-4AF8-8B1F-8F74F7B54429}"/>
          </ac:spMkLst>
        </pc:spChg>
        <pc:spChg chg="mod">
          <ac:chgData name="Marti Catala Sabate" userId="b2767d68-42d2-416b-892b-7475787622f7" providerId="ADAL" clId="{D294B5C1-AAC6-467D-BB96-DDC17B67425B}" dt="2022-05-03T11:40:14.583" v="1104" actId="1076"/>
          <ac:spMkLst>
            <pc:docMk/>
            <pc:sldMk cId="2515790366" sldId="263"/>
            <ac:spMk id="5" creationId="{02859176-1DCE-49BC-9E88-36A5498433A2}"/>
          </ac:spMkLst>
        </pc:spChg>
        <pc:picChg chg="mod">
          <ac:chgData name="Marti Catala Sabate" userId="b2767d68-42d2-416b-892b-7475787622f7" providerId="ADAL" clId="{D294B5C1-AAC6-467D-BB96-DDC17B67425B}" dt="2022-05-03T11:39:59.199" v="1097" actId="1076"/>
          <ac:picMkLst>
            <pc:docMk/>
            <pc:sldMk cId="2515790366" sldId="263"/>
            <ac:picMk id="4" creationId="{EEA12F83-3DFC-41BF-8053-FA066814FC28}"/>
          </ac:picMkLst>
        </pc:picChg>
      </pc:sldChg>
      <pc:sldChg chg="modSp mod modAnim">
        <pc:chgData name="Marti Catala Sabate" userId="b2767d68-42d2-416b-892b-7475787622f7" providerId="ADAL" clId="{D294B5C1-AAC6-467D-BB96-DDC17B67425B}" dt="2022-05-03T11:43:57.512" v="1165"/>
        <pc:sldMkLst>
          <pc:docMk/>
          <pc:sldMk cId="3126950281" sldId="264"/>
        </pc:sldMkLst>
        <pc:spChg chg="mod">
          <ac:chgData name="Marti Catala Sabate" userId="b2767d68-42d2-416b-892b-7475787622f7" providerId="ADAL" clId="{D294B5C1-AAC6-467D-BB96-DDC17B67425B}" dt="2022-05-03T10:41:09.103" v="5"/>
          <ac:spMkLst>
            <pc:docMk/>
            <pc:sldMk cId="3126950281" sldId="264"/>
            <ac:spMk id="2" creationId="{A652EED2-F136-435E-B976-8DDE524B18CF}"/>
          </ac:spMkLst>
        </pc:spChg>
        <pc:spChg chg="mod">
          <ac:chgData name="Marti Catala Sabate" userId="b2767d68-42d2-416b-892b-7475787622f7" providerId="ADAL" clId="{D294B5C1-AAC6-467D-BB96-DDC17B67425B}" dt="2022-05-03T11:43:46.247" v="1163" actId="20577"/>
          <ac:spMkLst>
            <pc:docMk/>
            <pc:sldMk cId="3126950281" sldId="264"/>
            <ac:spMk id="3" creationId="{B5CBEA63-30FC-4AF8-8B1F-8F74F7B54429}"/>
          </ac:spMkLst>
        </pc:spChg>
        <pc:spChg chg="mod">
          <ac:chgData name="Marti Catala Sabate" userId="b2767d68-42d2-416b-892b-7475787622f7" providerId="ADAL" clId="{D294B5C1-AAC6-467D-BB96-DDC17B67425B}" dt="2022-05-03T11:42:26.503" v="1133" actId="1076"/>
          <ac:spMkLst>
            <pc:docMk/>
            <pc:sldMk cId="3126950281" sldId="264"/>
            <ac:spMk id="5" creationId="{A81B95A1-35BF-46C5-9066-6E3F2971D28E}"/>
          </ac:spMkLst>
        </pc:spChg>
        <pc:picChg chg="mod">
          <ac:chgData name="Marti Catala Sabate" userId="b2767d68-42d2-416b-892b-7475787622f7" providerId="ADAL" clId="{D294B5C1-AAC6-467D-BB96-DDC17B67425B}" dt="2022-05-03T11:42:15.802" v="1127" actId="14100"/>
          <ac:picMkLst>
            <pc:docMk/>
            <pc:sldMk cId="3126950281" sldId="264"/>
            <ac:picMk id="4" creationId="{BC969B8E-5B92-4457-B582-3B77111CCEDF}"/>
          </ac:picMkLst>
        </pc:picChg>
      </pc:sldChg>
      <pc:sldChg chg="modSp mod modAnim">
        <pc:chgData name="Marti Catala Sabate" userId="b2767d68-42d2-416b-892b-7475787622f7" providerId="ADAL" clId="{D294B5C1-AAC6-467D-BB96-DDC17B67425B}" dt="2022-05-03T11:54:36.486" v="1253" actId="20577"/>
        <pc:sldMkLst>
          <pc:docMk/>
          <pc:sldMk cId="3811010401" sldId="265"/>
        </pc:sldMkLst>
        <pc:spChg chg="mod">
          <ac:chgData name="Marti Catala Sabate" userId="b2767d68-42d2-416b-892b-7475787622f7" providerId="ADAL" clId="{D294B5C1-AAC6-467D-BB96-DDC17B67425B}" dt="2022-05-03T11:54:36.486" v="1253" actId="20577"/>
          <ac:spMkLst>
            <pc:docMk/>
            <pc:sldMk cId="3811010401" sldId="265"/>
            <ac:spMk id="2" creationId="{A652EED2-F136-435E-B976-8DDE524B18CF}"/>
          </ac:spMkLst>
        </pc:spChg>
        <pc:spChg chg="mod">
          <ac:chgData name="Marti Catala Sabate" userId="b2767d68-42d2-416b-892b-7475787622f7" providerId="ADAL" clId="{D294B5C1-AAC6-467D-BB96-DDC17B67425B}" dt="2022-05-03T11:44:18.624" v="1168" actId="207"/>
          <ac:spMkLst>
            <pc:docMk/>
            <pc:sldMk cId="3811010401" sldId="265"/>
            <ac:spMk id="3" creationId="{B5CBEA63-30FC-4AF8-8B1F-8F74F7B54429}"/>
          </ac:spMkLst>
        </pc:spChg>
        <pc:spChg chg="mod">
          <ac:chgData name="Marti Catala Sabate" userId="b2767d68-42d2-416b-892b-7475787622f7" providerId="ADAL" clId="{D294B5C1-AAC6-467D-BB96-DDC17B67425B}" dt="2022-05-03T11:45:00.119" v="1178" actId="1076"/>
          <ac:spMkLst>
            <pc:docMk/>
            <pc:sldMk cId="3811010401" sldId="265"/>
            <ac:spMk id="5" creationId="{34641E02-AC8B-45A8-A8DE-2AC8994C45A6}"/>
          </ac:spMkLst>
        </pc:spChg>
        <pc:picChg chg="mod">
          <ac:chgData name="Marti Catala Sabate" userId="b2767d68-42d2-416b-892b-7475787622f7" providerId="ADAL" clId="{D294B5C1-AAC6-467D-BB96-DDC17B67425B}" dt="2022-05-03T11:44:36.264" v="1172" actId="1076"/>
          <ac:picMkLst>
            <pc:docMk/>
            <pc:sldMk cId="3811010401" sldId="265"/>
            <ac:picMk id="4" creationId="{CD3E3343-DE58-4B1C-9DA2-B80DB28AB909}"/>
          </ac:picMkLst>
        </pc:picChg>
      </pc:sldChg>
      <pc:sldChg chg="addSp delSp modSp mod modAnim">
        <pc:chgData name="Marti Catala Sabate" userId="b2767d68-42d2-416b-892b-7475787622f7" providerId="ADAL" clId="{D294B5C1-AAC6-467D-BB96-DDC17B67425B}" dt="2022-05-03T11:41:51.623" v="1125" actId="20577"/>
        <pc:sldMkLst>
          <pc:docMk/>
          <pc:sldMk cId="49603546" sldId="267"/>
        </pc:sldMkLst>
        <pc:spChg chg="mod">
          <ac:chgData name="Marti Catala Sabate" userId="b2767d68-42d2-416b-892b-7475787622f7" providerId="ADAL" clId="{D294B5C1-AAC6-467D-BB96-DDC17B67425B}" dt="2022-05-03T10:41:09.103" v="5"/>
          <ac:spMkLst>
            <pc:docMk/>
            <pc:sldMk cId="49603546" sldId="267"/>
            <ac:spMk id="2" creationId="{A652EED2-F136-435E-B976-8DDE524B18CF}"/>
          </ac:spMkLst>
        </pc:spChg>
        <pc:spChg chg="mod">
          <ac:chgData name="Marti Catala Sabate" userId="b2767d68-42d2-416b-892b-7475787622f7" providerId="ADAL" clId="{D294B5C1-AAC6-467D-BB96-DDC17B67425B}" dt="2022-05-03T11:41:26.520" v="1118" actId="207"/>
          <ac:spMkLst>
            <pc:docMk/>
            <pc:sldMk cId="49603546" sldId="267"/>
            <ac:spMk id="3" creationId="{B5CBEA63-30FC-4AF8-8B1F-8F74F7B54429}"/>
          </ac:spMkLst>
        </pc:spChg>
        <pc:spChg chg="del">
          <ac:chgData name="Marti Catala Sabate" userId="b2767d68-42d2-416b-892b-7475787622f7" providerId="ADAL" clId="{D294B5C1-AAC6-467D-BB96-DDC17B67425B}" dt="2022-05-03T11:41:38.838" v="1120" actId="478"/>
          <ac:spMkLst>
            <pc:docMk/>
            <pc:sldMk cId="49603546" sldId="267"/>
            <ac:spMk id="5" creationId="{C280640E-43AD-4C7D-9964-3A0916502EEB}"/>
          </ac:spMkLst>
        </pc:spChg>
        <pc:spChg chg="add mod">
          <ac:chgData name="Marti Catala Sabate" userId="b2767d68-42d2-416b-892b-7475787622f7" providerId="ADAL" clId="{D294B5C1-AAC6-467D-BB96-DDC17B67425B}" dt="2022-05-03T11:41:51.623" v="1125" actId="20577"/>
          <ac:spMkLst>
            <pc:docMk/>
            <pc:sldMk cId="49603546" sldId="267"/>
            <ac:spMk id="10" creationId="{5E5D43A2-938F-4CF3-8AE8-426630185D46}"/>
          </ac:spMkLst>
        </pc:spChg>
        <pc:picChg chg="del">
          <ac:chgData name="Marti Catala Sabate" userId="b2767d68-42d2-416b-892b-7475787622f7" providerId="ADAL" clId="{D294B5C1-AAC6-467D-BB96-DDC17B67425B}" dt="2022-05-03T11:41:37.279" v="1119" actId="478"/>
          <ac:picMkLst>
            <pc:docMk/>
            <pc:sldMk cId="49603546" sldId="267"/>
            <ac:picMk id="4" creationId="{EEA12F83-3DFC-41BF-8053-FA066814FC28}"/>
          </ac:picMkLst>
        </pc:picChg>
        <pc:picChg chg="add mod">
          <ac:chgData name="Marti Catala Sabate" userId="b2767d68-42d2-416b-892b-7475787622f7" providerId="ADAL" clId="{D294B5C1-AAC6-467D-BB96-DDC17B67425B}" dt="2022-05-03T11:41:49.656" v="1123" actId="1076"/>
          <ac:picMkLst>
            <pc:docMk/>
            <pc:sldMk cId="49603546" sldId="267"/>
            <ac:picMk id="9" creationId="{98B9534F-ABD8-4860-96A6-C66316FA0E60}"/>
          </ac:picMkLst>
        </pc:picChg>
      </pc:sldChg>
      <pc:sldChg chg="modSp modAnim">
        <pc:chgData name="Marti Catala Sabate" userId="b2767d68-42d2-416b-892b-7475787622f7" providerId="ADAL" clId="{D294B5C1-AAC6-467D-BB96-DDC17B67425B}" dt="2022-05-03T11:49:06.359" v="1246" actId="207"/>
        <pc:sldMkLst>
          <pc:docMk/>
          <pc:sldMk cId="2184469392" sldId="268"/>
        </pc:sldMkLst>
        <pc:spChg chg="mod">
          <ac:chgData name="Marti Catala Sabate" userId="b2767d68-42d2-416b-892b-7475787622f7" providerId="ADAL" clId="{D294B5C1-AAC6-467D-BB96-DDC17B67425B}" dt="2022-05-03T10:41:09.103" v="5"/>
          <ac:spMkLst>
            <pc:docMk/>
            <pc:sldMk cId="2184469392" sldId="268"/>
            <ac:spMk id="2" creationId="{04B7D04C-2A76-490E-B0AC-4524BA857B02}"/>
          </ac:spMkLst>
        </pc:spChg>
        <pc:spChg chg="mod">
          <ac:chgData name="Marti Catala Sabate" userId="b2767d68-42d2-416b-892b-7475787622f7" providerId="ADAL" clId="{D294B5C1-AAC6-467D-BB96-DDC17B67425B}" dt="2022-05-03T11:49:06.359" v="1246" actId="207"/>
          <ac:spMkLst>
            <pc:docMk/>
            <pc:sldMk cId="2184469392" sldId="268"/>
            <ac:spMk id="3" creationId="{8E09381D-80F1-43E7-AC41-5A104C7AA9F8}"/>
          </ac:spMkLst>
        </pc:spChg>
      </pc:sldChg>
      <pc:sldChg chg="addSp delSp modSp add mod modAnim">
        <pc:chgData name="Marti Catala Sabate" userId="b2767d68-42d2-416b-892b-7475787622f7" providerId="ADAL" clId="{D294B5C1-AAC6-467D-BB96-DDC17B67425B}" dt="2022-05-03T11:39:14.144" v="1088"/>
        <pc:sldMkLst>
          <pc:docMk/>
          <pc:sldMk cId="1664130209" sldId="269"/>
        </pc:sldMkLst>
        <pc:spChg chg="mod">
          <ac:chgData name="Marti Catala Sabate" userId="b2767d68-42d2-416b-892b-7475787622f7" providerId="ADAL" clId="{D294B5C1-AAC6-467D-BB96-DDC17B67425B}" dt="2022-05-03T11:36:37.706" v="1039"/>
          <ac:spMkLst>
            <pc:docMk/>
            <pc:sldMk cId="1664130209" sldId="269"/>
            <ac:spMk id="2" creationId="{A652EED2-F136-435E-B976-8DDE524B18CF}"/>
          </ac:spMkLst>
        </pc:spChg>
        <pc:spChg chg="mod">
          <ac:chgData name="Marti Catala Sabate" userId="b2767d68-42d2-416b-892b-7475787622f7" providerId="ADAL" clId="{D294B5C1-AAC6-467D-BB96-DDC17B67425B}" dt="2022-05-03T11:37:29.304" v="1079" actId="948"/>
          <ac:spMkLst>
            <pc:docMk/>
            <pc:sldMk cId="1664130209" sldId="269"/>
            <ac:spMk id="3" creationId="{B5CBEA63-30FC-4AF8-8B1F-8F74F7B54429}"/>
          </ac:spMkLst>
        </pc:spChg>
        <pc:spChg chg="del">
          <ac:chgData name="Marti Catala Sabate" userId="b2767d68-42d2-416b-892b-7475787622f7" providerId="ADAL" clId="{D294B5C1-AAC6-467D-BB96-DDC17B67425B}" dt="2022-05-03T11:36:43.272" v="1041" actId="478"/>
          <ac:spMkLst>
            <pc:docMk/>
            <pc:sldMk cId="1664130209" sldId="269"/>
            <ac:spMk id="5" creationId="{02859176-1DCE-49BC-9E88-36A5498433A2}"/>
          </ac:spMkLst>
        </pc:spChg>
        <pc:spChg chg="add mod">
          <ac:chgData name="Marti Catala Sabate" userId="b2767d68-42d2-416b-892b-7475787622f7" providerId="ADAL" clId="{D294B5C1-AAC6-467D-BB96-DDC17B67425B}" dt="2022-05-03T11:37:50.792" v="1082" actId="1076"/>
          <ac:spMkLst>
            <pc:docMk/>
            <pc:sldMk cId="1664130209" sldId="269"/>
            <ac:spMk id="10" creationId="{316A260F-407C-45BA-A412-D5E012207C19}"/>
          </ac:spMkLst>
        </pc:spChg>
        <pc:spChg chg="add mod">
          <ac:chgData name="Marti Catala Sabate" userId="b2767d68-42d2-416b-892b-7475787622f7" providerId="ADAL" clId="{D294B5C1-AAC6-467D-BB96-DDC17B67425B}" dt="2022-05-03T11:38:14.727" v="1087" actId="1076"/>
          <ac:spMkLst>
            <pc:docMk/>
            <pc:sldMk cId="1664130209" sldId="269"/>
            <ac:spMk id="12" creationId="{DE9C54F9-BEA3-4A7D-867E-ED5F566DF052}"/>
          </ac:spMkLst>
        </pc:spChg>
        <pc:picChg chg="del">
          <ac:chgData name="Marti Catala Sabate" userId="b2767d68-42d2-416b-892b-7475787622f7" providerId="ADAL" clId="{D294B5C1-AAC6-467D-BB96-DDC17B67425B}" dt="2022-05-03T11:36:41.872" v="1040" actId="478"/>
          <ac:picMkLst>
            <pc:docMk/>
            <pc:sldMk cId="1664130209" sldId="269"/>
            <ac:picMk id="4" creationId="{EEA12F83-3DFC-41BF-8053-FA066814FC28}"/>
          </ac:picMkLst>
        </pc:picChg>
        <pc:picChg chg="add mod">
          <ac:chgData name="Marti Catala Sabate" userId="b2767d68-42d2-416b-892b-7475787622f7" providerId="ADAL" clId="{D294B5C1-AAC6-467D-BB96-DDC17B67425B}" dt="2022-05-03T11:36:54.583" v="1044" actId="14100"/>
          <ac:picMkLst>
            <pc:docMk/>
            <pc:sldMk cId="1664130209" sldId="269"/>
            <ac:picMk id="9" creationId="{2DA7ABEE-E92D-4EB0-B0A2-0CF21685D02F}"/>
          </ac:picMkLst>
        </pc:picChg>
        <pc:picChg chg="add mod">
          <ac:chgData name="Marti Catala Sabate" userId="b2767d68-42d2-416b-892b-7475787622f7" providerId="ADAL" clId="{D294B5C1-AAC6-467D-BB96-DDC17B67425B}" dt="2022-05-03T11:37:50.792" v="1082" actId="1076"/>
          <ac:picMkLst>
            <pc:docMk/>
            <pc:sldMk cId="1664130209" sldId="269"/>
            <ac:picMk id="11" creationId="{8937ED6F-6E84-486A-87E3-9F4471980495}"/>
          </ac:picMkLst>
        </pc:picChg>
      </pc:sldChg>
      <pc:sldChg chg="new del">
        <pc:chgData name="Marti Catala Sabate" userId="b2767d68-42d2-416b-892b-7475787622f7" providerId="ADAL" clId="{D294B5C1-AAC6-467D-BB96-DDC17B67425B}" dt="2022-05-03T10:46:02.737" v="115" actId="680"/>
        <pc:sldMkLst>
          <pc:docMk/>
          <pc:sldMk cId="1846652322" sldId="269"/>
        </pc:sldMkLst>
      </pc:sldChg>
      <pc:sldMasterChg chg="addSp modSp mod modSldLayout">
        <pc:chgData name="Marti Catala Sabate" userId="b2767d68-42d2-416b-892b-7475787622f7" providerId="ADAL" clId="{D294B5C1-AAC6-467D-BB96-DDC17B67425B}" dt="2022-05-03T11:02:10.947" v="343" actId="478"/>
        <pc:sldMasterMkLst>
          <pc:docMk/>
          <pc:sldMasterMk cId="3569747992" sldId="2147483873"/>
        </pc:sldMasterMkLst>
        <pc:spChg chg="mod">
          <ac:chgData name="Marti Catala Sabate" userId="b2767d68-42d2-416b-892b-7475787622f7" providerId="ADAL" clId="{D294B5C1-AAC6-467D-BB96-DDC17B67425B}" dt="2022-05-03T10:43:37.085" v="32" actId="14100"/>
          <ac:spMkLst>
            <pc:docMk/>
            <pc:sldMasterMk cId="3569747992" sldId="2147483873"/>
            <ac:spMk id="2" creationId="{00000000-0000-0000-0000-000000000000}"/>
          </ac:spMkLst>
        </pc:spChg>
        <pc:spChg chg="mod">
          <ac:chgData name="Marti Catala Sabate" userId="b2767d68-42d2-416b-892b-7475787622f7" providerId="ADAL" clId="{D294B5C1-AAC6-467D-BB96-DDC17B67425B}" dt="2022-05-03T11:00:24.219" v="338" actId="14100"/>
          <ac:spMkLst>
            <pc:docMk/>
            <pc:sldMasterMk cId="3569747992" sldId="2147483873"/>
            <ac:spMk id="4" creationId="{00000000-0000-0000-0000-000000000000}"/>
          </ac:spMkLst>
        </pc:spChg>
        <pc:spChg chg="mod">
          <ac:chgData name="Marti Catala Sabate" userId="b2767d68-42d2-416b-892b-7475787622f7" providerId="ADAL" clId="{D294B5C1-AAC6-467D-BB96-DDC17B67425B}" dt="2022-05-03T11:00:14.059" v="336" actId="1076"/>
          <ac:spMkLst>
            <pc:docMk/>
            <pc:sldMasterMk cId="3569747992" sldId="2147483873"/>
            <ac:spMk id="5" creationId="{00000000-0000-0000-0000-000000000000}"/>
          </ac:spMkLst>
        </pc:spChg>
        <pc:spChg chg="mod">
          <ac:chgData name="Marti Catala Sabate" userId="b2767d68-42d2-416b-892b-7475787622f7" providerId="ADAL" clId="{D294B5C1-AAC6-467D-BB96-DDC17B67425B}" dt="2022-05-03T11:00:07.341" v="334" actId="113"/>
          <ac:spMkLst>
            <pc:docMk/>
            <pc:sldMasterMk cId="3569747992" sldId="2147483873"/>
            <ac:spMk id="6" creationId="{00000000-0000-0000-0000-000000000000}"/>
          </ac:spMkLst>
        </pc:spChg>
        <pc:spChg chg="mod">
          <ac:chgData name="Marti Catala Sabate" userId="b2767d68-42d2-416b-892b-7475787622f7" providerId="ADAL" clId="{D294B5C1-AAC6-467D-BB96-DDC17B67425B}" dt="2022-05-03T11:00:08.772" v="335" actId="20577"/>
          <ac:spMkLst>
            <pc:docMk/>
            <pc:sldMasterMk cId="3569747992" sldId="2147483873"/>
            <ac:spMk id="7" creationId="{00000000-0000-0000-0000-000000000000}"/>
          </ac:spMkLst>
        </pc:spChg>
        <pc:picChg chg="add mod">
          <ac:chgData name="Marti Catala Sabate" userId="b2767d68-42d2-416b-892b-7475787622f7" providerId="ADAL" clId="{D294B5C1-AAC6-467D-BB96-DDC17B67425B}" dt="2022-05-03T10:59:50.446" v="329"/>
          <ac:picMkLst>
            <pc:docMk/>
            <pc:sldMasterMk cId="3569747992" sldId="2147483873"/>
            <ac:picMk id="11" creationId="{A5673785-ED8D-432A-A5AB-7E47E6C7CF04}"/>
          </ac:picMkLst>
        </pc:picChg>
        <pc:picChg chg="add mod">
          <ac:chgData name="Marti Catala Sabate" userId="b2767d68-42d2-416b-892b-7475787622f7" providerId="ADAL" clId="{D294B5C1-AAC6-467D-BB96-DDC17B67425B}" dt="2022-05-03T10:59:50.446" v="329"/>
          <ac:picMkLst>
            <pc:docMk/>
            <pc:sldMasterMk cId="3569747992" sldId="2147483873"/>
            <ac:picMk id="12" creationId="{9EEB482A-E0BB-4B18-AC2C-EDEBA624D21A}"/>
          </ac:picMkLst>
        </pc:picChg>
        <pc:cxnChg chg="mod">
          <ac:chgData name="Marti Catala Sabate" userId="b2767d68-42d2-416b-892b-7475787622f7" providerId="ADAL" clId="{D294B5C1-AAC6-467D-BB96-DDC17B67425B}" dt="2022-05-03T10:43:44.482" v="63" actId="1035"/>
          <ac:cxnSpMkLst>
            <pc:docMk/>
            <pc:sldMasterMk cId="3569747992" sldId="2147483873"/>
            <ac:cxnSpMk id="10" creationId="{00000000-0000-0000-0000-000000000000}"/>
          </ac:cxnSpMkLst>
        </pc:cxnChg>
        <pc:sldLayoutChg chg="addSp delSp modSp mod">
          <pc:chgData name="Marti Catala Sabate" userId="b2767d68-42d2-416b-892b-7475787622f7" providerId="ADAL" clId="{D294B5C1-AAC6-467D-BB96-DDC17B67425B}" dt="2022-05-03T11:02:10.947" v="343" actId="478"/>
          <pc:sldLayoutMkLst>
            <pc:docMk/>
            <pc:sldMasterMk cId="3569747992" sldId="2147483873"/>
            <pc:sldLayoutMk cId="2495917483" sldId="2147483874"/>
          </pc:sldLayoutMkLst>
          <pc:spChg chg="del mod">
            <ac:chgData name="Marti Catala Sabate" userId="b2767d68-42d2-416b-892b-7475787622f7" providerId="ADAL" clId="{D294B5C1-AAC6-467D-BB96-DDC17B67425B}" dt="2022-05-03T11:02:04.012" v="339" actId="478"/>
            <ac:spMkLst>
              <pc:docMk/>
              <pc:sldMasterMk cId="3569747992" sldId="2147483873"/>
              <pc:sldLayoutMk cId="2495917483" sldId="2147483874"/>
              <ac:spMk id="4" creationId="{00000000-0000-0000-0000-000000000000}"/>
            </ac:spMkLst>
          </pc:spChg>
          <pc:spChg chg="del mod">
            <ac:chgData name="Marti Catala Sabate" userId="b2767d68-42d2-416b-892b-7475787622f7" providerId="ADAL" clId="{D294B5C1-AAC6-467D-BB96-DDC17B67425B}" dt="2022-05-03T11:02:09.371" v="342" actId="478"/>
            <ac:spMkLst>
              <pc:docMk/>
              <pc:sldMasterMk cId="3569747992" sldId="2147483873"/>
              <pc:sldLayoutMk cId="2495917483" sldId="2147483874"/>
              <ac:spMk id="5" creationId="{00000000-0000-0000-0000-000000000000}"/>
            </ac:spMkLst>
          </pc:spChg>
          <pc:spChg chg="del mod">
            <ac:chgData name="Marti Catala Sabate" userId="b2767d68-42d2-416b-892b-7475787622f7" providerId="ADAL" clId="{D294B5C1-AAC6-467D-BB96-DDC17B67425B}" dt="2022-05-03T11:02:10.947" v="343" actId="478"/>
            <ac:spMkLst>
              <pc:docMk/>
              <pc:sldMasterMk cId="3569747992" sldId="2147483873"/>
              <pc:sldLayoutMk cId="2495917483" sldId="2147483874"/>
              <ac:spMk id="6" creationId="{00000000-0000-0000-0000-000000000000}"/>
            </ac:spMkLst>
          </pc:spChg>
          <pc:spChg chg="add del">
            <ac:chgData name="Marti Catala Sabate" userId="b2767d68-42d2-416b-892b-7475787622f7" providerId="ADAL" clId="{D294B5C1-AAC6-467D-BB96-DDC17B67425B}" dt="2022-05-03T11:02:07.732" v="341" actId="478"/>
            <ac:spMkLst>
              <pc:docMk/>
              <pc:sldMasterMk cId="3569747992" sldId="2147483873"/>
              <pc:sldLayoutMk cId="2495917483" sldId="2147483874"/>
              <ac:spMk id="7" creationId="{00000000-0000-0000-0000-000000000000}"/>
            </ac:spMkLst>
          </pc:spChg>
          <pc:picChg chg="add del mod">
            <ac:chgData name="Marti Catala Sabate" userId="b2767d68-42d2-416b-892b-7475787622f7" providerId="ADAL" clId="{D294B5C1-AAC6-467D-BB96-DDC17B67425B}" dt="2022-05-03T10:59:48.268" v="328" actId="21"/>
            <ac:picMkLst>
              <pc:docMk/>
              <pc:sldMasterMk cId="3569747992" sldId="2147483873"/>
              <pc:sldLayoutMk cId="2495917483" sldId="2147483874"/>
              <ac:picMk id="10" creationId="{166492B9-DE7B-41F1-BB6F-9B720A570274}"/>
            </ac:picMkLst>
          </pc:picChg>
          <pc:picChg chg="add del mod">
            <ac:chgData name="Marti Catala Sabate" userId="b2767d68-42d2-416b-892b-7475787622f7" providerId="ADAL" clId="{D294B5C1-AAC6-467D-BB96-DDC17B67425B}" dt="2022-05-03T10:59:48.268" v="328" actId="21"/>
            <ac:picMkLst>
              <pc:docMk/>
              <pc:sldMasterMk cId="3569747992" sldId="2147483873"/>
              <pc:sldLayoutMk cId="2495917483" sldId="2147483874"/>
              <ac:picMk id="11" creationId="{0C803E70-41AE-4E66-91BA-0F1AAE7A4BE4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A1AF3-D7CA-4C5F-B720-227F51F8DFB0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2D407-AF17-45E6-9AA3-CB0AF5451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86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91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36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66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81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90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61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80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Writting bespoke code for the OMOP CDM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73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03/05/2022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Writting bespoke code for the OMOP CDM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3E9A0-8EA9-495E-9669-B0E80FBBF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51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11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7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64609" y="6424363"/>
            <a:ext cx="16150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/>
              <a:t>03/05/2022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9373" y="641295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Writting bespoke code for the OMOP CDM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0216" y="641835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FFFFFF"/>
                </a:solidFill>
              </a:defRPr>
            </a:lvl1pPr>
          </a:lstStyle>
          <a:p>
            <a:fld id="{E8F3E9A0-8EA9-495E-9669-B0E80FBBF7A7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2270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Logos — Nuffield Department of Orthopaedics, Rheumatology and  Musculoskeletal Sciences">
            <a:extLst>
              <a:ext uri="{FF2B5EF4-FFF2-40B4-BE49-F238E27FC236}">
                <a16:creationId xmlns:a16="http://schemas.microsoft.com/office/drawing/2014/main" id="{A5673785-ED8D-432A-A5AB-7E47E6C7CF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067" y="6392700"/>
            <a:ext cx="1837544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BOTNAR RESEARCH CENTRE STRATEGY 2018">
            <a:extLst>
              <a:ext uri="{FF2B5EF4-FFF2-40B4-BE49-F238E27FC236}">
                <a16:creationId xmlns:a16="http://schemas.microsoft.com/office/drawing/2014/main" id="{9EEB482A-E0BB-4B18-AC2C-EDEBA624D21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7" b="18152"/>
          <a:stretch/>
        </p:blipFill>
        <p:spPr bwMode="auto">
          <a:xfrm>
            <a:off x="0" y="6395400"/>
            <a:ext cx="1453067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74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A8FD-DF45-4071-BE7B-13F1304AE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b="0" i="0" dirty="0">
                <a:solidFill>
                  <a:schemeClr val="tx2">
                    <a:lumMod val="50000"/>
                  </a:schemeClr>
                </a:solidFill>
                <a:effectLst/>
                <a:latin typeface="-apple-system"/>
              </a:rPr>
              <a:t>Writing bespoke code for the OMOP CDM</a:t>
            </a:r>
            <a:endParaRPr lang="en-GB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19243-1E73-4BEE-8140-11ABBA407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Martí </a:t>
            </a:r>
            <a:r>
              <a:rPr lang="en-GB" dirty="0" err="1"/>
              <a:t>Català</a:t>
            </a:r>
            <a:r>
              <a:rPr lang="en-GB" dirty="0"/>
              <a:t> </a:t>
            </a:r>
            <a:r>
              <a:rPr lang="en-GB" dirty="0" err="1"/>
              <a:t>Sabaté</a:t>
            </a:r>
            <a:endParaRPr lang="en-GB" dirty="0"/>
          </a:p>
          <a:p>
            <a:pPr algn="l"/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May 2022</a:t>
            </a:r>
          </a:p>
        </p:txBody>
      </p:sp>
      <p:pic>
        <p:nvPicPr>
          <p:cNvPr id="3074" name="Picture 2" descr="Logos — Nuffield Department of Orthopaedics, Rheumatology and  Musculoskeletal Sciences">
            <a:extLst>
              <a:ext uri="{FF2B5EF4-FFF2-40B4-BE49-F238E27FC236}">
                <a16:creationId xmlns:a16="http://schemas.microsoft.com/office/drawing/2014/main" id="{38521C41-77CA-4E23-BF99-60753173F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486" y="5328815"/>
            <a:ext cx="3533738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OTNAR RESEARCH CENTRE STRATEGY 2018">
            <a:extLst>
              <a:ext uri="{FF2B5EF4-FFF2-40B4-BE49-F238E27FC236}">
                <a16:creationId xmlns:a16="http://schemas.microsoft.com/office/drawing/2014/main" id="{E76BA8DC-B489-4370-A31E-7DF4B0AEB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7" b="18152"/>
          <a:stretch/>
        </p:blipFill>
        <p:spPr bwMode="auto">
          <a:xfrm>
            <a:off x="9397640" y="4420289"/>
            <a:ext cx="279436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45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D04C-2A76-490E-B0AC-4524BA85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an example cohort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381D-80F1-43E7-AC41-5A104C7A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Female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Aged between 70 and 80 in 1/1/2022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In observation at during all 2020 (1/1/2020-1/1/2021)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First Viral sinusitis (Condition Occurrence 4112343) </a:t>
            </a: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1643C597-17D4-403B-BFB6-E9296ADA8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15" y="400239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F88462-29F4-4940-BA59-D214A52D5C23}"/>
              </a:ext>
            </a:extLst>
          </p:cNvPr>
          <p:cNvSpPr txBox="1"/>
          <p:nvPr/>
        </p:nvSpPr>
        <p:spPr>
          <a:xfrm>
            <a:off x="3843727" y="5124432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</a:rPr>
              <a:t>BuildCohortSolution.R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7950C-4D93-429E-8D05-283A642A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A7120-D811-4E3D-AEB0-52F8E525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E916E7-2061-4F38-8D71-2319C638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3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D04C-2A76-490E-B0AC-4524BA85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381D-80F1-43E7-AC41-5A104C7A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used the simplest codes to show the examples that we wanted to show. But they are not the fastest, we have to try to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improve always the code performance</a:t>
            </a:r>
            <a:r>
              <a:rPr lang="en-GB" dirty="0"/>
              <a:t>.</a:t>
            </a:r>
          </a:p>
          <a:p>
            <a:r>
              <a:rPr lang="en-GB" dirty="0"/>
              <a:t>Some tips:</a:t>
            </a:r>
          </a:p>
          <a:p>
            <a:pPr lvl="1"/>
            <a:r>
              <a:rPr lang="en-GB" dirty="0"/>
              <a:t>Always is better to use join functions than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filters</a:t>
            </a:r>
            <a:r>
              <a:rPr lang="en-GB" dirty="0"/>
              <a:t>, for example: </a:t>
            </a:r>
            <a:r>
              <a:rPr lang="en-GB" dirty="0" err="1"/>
              <a:t>inner_join</a:t>
            </a:r>
            <a:r>
              <a:rPr lang="en-GB" dirty="0"/>
              <a:t> &amp; </a:t>
            </a:r>
            <a:r>
              <a:rPr lang="en-GB" dirty="0" err="1"/>
              <a:t>anti_join</a:t>
            </a:r>
            <a:r>
              <a:rPr lang="en-GB" dirty="0"/>
              <a:t> are two very useful functions.</a:t>
            </a:r>
          </a:p>
          <a:p>
            <a:pPr lvl="1"/>
            <a:r>
              <a:rPr lang="en-GB" i="1" dirty="0"/>
              <a:t>Not to execute computations in the database side that can be executed in the R side.</a:t>
            </a:r>
          </a:p>
          <a:p>
            <a:pPr lvl="1"/>
            <a:r>
              <a:rPr lang="en-GB" dirty="0"/>
              <a:t>Use always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compute</a:t>
            </a:r>
            <a:r>
              <a:rPr lang="en-GB" dirty="0"/>
              <a:t>(), collect() or pull() at the end of each line of code.</a:t>
            </a:r>
          </a:p>
          <a:p>
            <a:pPr lvl="1"/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Build cohorts with ATLAS </a:t>
            </a:r>
            <a:r>
              <a:rPr lang="en-GB" dirty="0"/>
              <a:t>(not seen) to speed-up the obtention of some events.</a:t>
            </a:r>
          </a:p>
          <a:p>
            <a:pPr lvl="1"/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Avoid changing </a:t>
            </a:r>
            <a:r>
              <a:rPr lang="en-GB" dirty="0"/>
              <a:t>between DB side to R side and R side to DB side if it is not necessary.</a:t>
            </a:r>
          </a:p>
          <a:p>
            <a:r>
              <a:rPr lang="en-GB" dirty="0"/>
              <a:t>Two remaining things: build cohorts with Atlas (Xintong) and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upload a cohort/table at DB side</a:t>
            </a:r>
            <a:r>
              <a:rPr lang="en-GB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3AA2C-702F-47D3-B5EC-57687855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73B1C-146D-43CD-AD14-451F38DB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A0FBD-3C76-4C2D-B69A-9E819D3B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6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ED51-93E2-4FF0-8E5D-D9390FAA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1770"/>
            <a:ext cx="10058400" cy="808370"/>
          </a:xfrm>
        </p:spPr>
        <p:txBody>
          <a:bodyPr anchor="b"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BA3BC-5109-45C3-B3BE-09F0B2A8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75" y="1930734"/>
            <a:ext cx="5557182" cy="43610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b="1" dirty="0">
                <a:solidFill>
                  <a:srgbClr val="00B050"/>
                </a:solidFill>
              </a:rPr>
              <a:t>      User friendly </a:t>
            </a:r>
            <a:r>
              <a:rPr lang="en-GB" dirty="0"/>
              <a:t>(at least for us as we know how to program in it).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      It can be used for the </a:t>
            </a:r>
            <a:r>
              <a:rPr lang="en-GB" b="1" dirty="0">
                <a:solidFill>
                  <a:srgbClr val="00B050"/>
                </a:solidFill>
              </a:rPr>
              <a:t>statistical analysis </a:t>
            </a:r>
            <a:r>
              <a:rPr lang="en-GB" dirty="0"/>
              <a:t>(compute PS, SMD, RR, logistic regression, matching…)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b="1" dirty="0">
                <a:solidFill>
                  <a:srgbClr val="00B050"/>
                </a:solidFill>
              </a:rPr>
              <a:t>      Simple commands </a:t>
            </a:r>
            <a:r>
              <a:rPr lang="en-GB" dirty="0"/>
              <a:t>to manage big tables of information (we are going to see them).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solidFill>
                  <a:srgbClr val="FF0000"/>
                </a:solidFill>
              </a:rPr>
              <a:t>      Memory problem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1600" dirty="0"/>
              <a:t>AURUM data: 6,600 GB </a:t>
            </a:r>
            <a:r>
              <a:rPr lang="en-GB" sz="1400" dirty="0"/>
              <a:t>(our best computer has 256 GB of RAM)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sz="1600" dirty="0"/>
              <a:t>Person table: 5 GB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sz="1600" dirty="0"/>
              <a:t>Drug exposure table: 190 GB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sz="1600" dirty="0"/>
              <a:t>Condition occurrence table: 470 GB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In general (RAM 32/64 GB) </a:t>
            </a:r>
            <a:r>
              <a:rPr lang="en-GB" sz="1600" dirty="0">
                <a:sym typeface="Wingdings" panose="05000000000000000000" pitchFamily="2" charset="2"/>
              </a:rPr>
              <a:t> </a:t>
            </a:r>
            <a:r>
              <a:rPr lang="en-GB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Nightmare</a:t>
            </a:r>
            <a:endParaRPr lang="en-GB" sz="16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26F3E-D50E-4491-A294-A1FB638E8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893" y="1165437"/>
            <a:ext cx="1542854" cy="720000"/>
          </a:xfrm>
          <a:prstGeom prst="rect">
            <a:avLst/>
          </a:prstGeom>
        </p:spPr>
      </p:pic>
      <p:pic>
        <p:nvPicPr>
          <p:cNvPr id="1026" name="Picture 2" descr="RStudio - RStudio">
            <a:extLst>
              <a:ext uri="{FF2B5EF4-FFF2-40B4-BE49-F238E27FC236}">
                <a16:creationId xmlns:a16="http://schemas.microsoft.com/office/drawing/2014/main" id="{44A85A94-287E-40C1-8C5A-2785CB6A3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33" b="96000" l="889" r="95556">
                        <a14:foregroundMark x1="9778" y1="46667" x2="39556" y2="13778"/>
                        <a14:foregroundMark x1="39556" y1="13778" x2="82667" y2="34667"/>
                        <a14:foregroundMark x1="82667" y1="34667" x2="52444" y2="83111"/>
                        <a14:foregroundMark x1="52444" y1="83111" x2="24444" y2="40889"/>
                        <a14:foregroundMark x1="24444" y1="40889" x2="66667" y2="51111"/>
                        <a14:foregroundMark x1="95556" y1="55111" x2="95556" y2="55111"/>
                        <a14:foregroundMark x1="51111" y1="6222" x2="51111" y2="6222"/>
                        <a14:foregroundMark x1="6222" y1="46667" x2="6222" y2="46667"/>
                        <a14:foregroundMark x1="1333" y1="51111" x2="1333" y2="51111"/>
                        <a14:foregroundMark x1="28444" y1="90667" x2="71111" y2="92444"/>
                        <a14:foregroundMark x1="54222" y1="96444" x2="54222" y2="96444"/>
                        <a14:foregroundMark x1="50222" y1="1333" x2="50222" y2="1333"/>
                        <a14:foregroundMark x1="31111" y1="27111" x2="38667" y2="71111"/>
                        <a14:foregroundMark x1="38667" y1="71111" x2="70667" y2="66667"/>
                        <a14:foregroundMark x1="64889" y1="65333" x2="63556" y2="63556"/>
                        <a14:foregroundMark x1="61333" y1="61333" x2="61333" y2="61333"/>
                        <a14:foregroundMark x1="55111" y1="54222" x2="55111" y2="54222"/>
                        <a14:foregroundMark x1="59556" y1="40444" x2="59556" y2="40444"/>
                        <a14:foregroundMark x1="64444" y1="39556" x2="64444" y2="39556"/>
                        <a14:foregroundMark x1="63556" y1="34222" x2="63556" y2="34222"/>
                        <a14:foregroundMark x1="62667" y1="41778" x2="62667" y2="41778"/>
                        <a14:foregroundMark x1="56444" y1="44444" x2="56444" y2="44444"/>
                        <a14:foregroundMark x1="62667" y1="35556" x2="62667" y2="35556"/>
                        <a14:foregroundMark x1="60444" y1="31111" x2="60444" y2="31111"/>
                        <a14:foregroundMark x1="53333" y1="28889" x2="53333" y2="28889"/>
                        <a14:foregroundMark x1="52889" y1="28889" x2="49778" y2="28889"/>
                        <a14:foregroundMark x1="44889" y1="28000" x2="44889" y2="28000"/>
                        <a14:foregroundMark x1="44000" y1="28000" x2="44000" y2="28000"/>
                        <a14:foregroundMark x1="39556" y1="28000" x2="39556" y2="28000"/>
                        <a14:foregroundMark x1="37778" y1="27111" x2="37778" y2="27111"/>
                        <a14:foregroundMark x1="37778" y1="27111" x2="37778" y2="27111"/>
                        <a14:foregroundMark x1="35556" y1="26222" x2="35556" y2="26222"/>
                        <a14:foregroundMark x1="38667" y1="32000" x2="38667" y2="32000"/>
                        <a14:foregroundMark x1="40444" y1="32444" x2="40444" y2="32444"/>
                        <a14:foregroundMark x1="40889" y1="48000" x2="40889" y2="48000"/>
                        <a14:foregroundMark x1="41778" y1="52889" x2="41778" y2="5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5" y="116543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71AA9D-4090-4568-A261-E3CD95348E9F}"/>
              </a:ext>
            </a:extLst>
          </p:cNvPr>
          <p:cNvSpPr txBox="1">
            <a:spLocks/>
          </p:cNvSpPr>
          <p:nvPr/>
        </p:nvSpPr>
        <p:spPr>
          <a:xfrm>
            <a:off x="6526874" y="1930734"/>
            <a:ext cx="4815254" cy="460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b="1" dirty="0">
                <a:solidFill>
                  <a:srgbClr val="FF0000"/>
                </a:solidFill>
              </a:rPr>
              <a:t>Not user friendly </a:t>
            </a:r>
            <a:r>
              <a:rPr lang="en-GB" sz="2000" dirty="0"/>
              <a:t>(at least we do not know how to use it).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b="1" dirty="0">
                <a:solidFill>
                  <a:srgbClr val="00B050"/>
                </a:solidFill>
              </a:rPr>
              <a:t>Simple commands </a:t>
            </a:r>
            <a:r>
              <a:rPr lang="en-GB" sz="2000" dirty="0"/>
              <a:t>to manage big tables of information (faster than R in fact).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dirty="0"/>
              <a:t>It can </a:t>
            </a:r>
            <a:r>
              <a:rPr lang="en-GB" sz="2000" b="1" dirty="0">
                <a:solidFill>
                  <a:srgbClr val="FF0000"/>
                </a:solidFill>
              </a:rPr>
              <a:t>NOT</a:t>
            </a:r>
            <a:r>
              <a:rPr lang="en-GB" sz="2000" dirty="0"/>
              <a:t> be used for the </a:t>
            </a:r>
            <a:r>
              <a:rPr lang="en-GB" sz="2000" b="1" dirty="0">
                <a:solidFill>
                  <a:srgbClr val="FF0000"/>
                </a:solidFill>
              </a:rPr>
              <a:t>statistical analysis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(compute PS, SMD, RR, logistic regression, matching…)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dirty="0"/>
              <a:t>There is </a:t>
            </a:r>
            <a:r>
              <a:rPr lang="en-GB" sz="2000" b="1" dirty="0">
                <a:solidFill>
                  <a:srgbClr val="00B050"/>
                </a:solidFill>
              </a:rPr>
              <a:t>NOT</a:t>
            </a:r>
            <a:r>
              <a:rPr lang="en-GB" sz="2000" dirty="0">
                <a:solidFill>
                  <a:srgbClr val="00B050"/>
                </a:solidFill>
              </a:rPr>
              <a:t> </a:t>
            </a:r>
            <a:r>
              <a:rPr lang="en-GB" sz="2000" b="1" dirty="0">
                <a:solidFill>
                  <a:srgbClr val="00B050"/>
                </a:solidFill>
              </a:rPr>
              <a:t>memory problem </a:t>
            </a:r>
            <a:r>
              <a:rPr lang="en-GB" sz="2000" dirty="0"/>
              <a:t>as it works in the “database space”.</a:t>
            </a:r>
          </a:p>
        </p:txBody>
      </p:sp>
      <p:pic>
        <p:nvPicPr>
          <p:cNvPr id="1028" name="Picture 4" descr="✅">
            <a:extLst>
              <a:ext uri="{FF2B5EF4-FFF2-40B4-BE49-F238E27FC236}">
                <a16:creationId xmlns:a16="http://schemas.microsoft.com/office/drawing/2014/main" id="{398BFAA1-79D6-412B-9333-F1E44C305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56" y="199157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✅">
            <a:extLst>
              <a:ext uri="{FF2B5EF4-FFF2-40B4-BE49-F238E27FC236}">
                <a16:creationId xmlns:a16="http://schemas.microsoft.com/office/drawing/2014/main" id="{68254D83-65E4-49F8-8E0F-F8253AD16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56" y="268935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✅">
            <a:extLst>
              <a:ext uri="{FF2B5EF4-FFF2-40B4-BE49-F238E27FC236}">
                <a16:creationId xmlns:a16="http://schemas.microsoft.com/office/drawing/2014/main" id="{9B38864B-83CD-4BBC-80DC-936D815FD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56" y="37114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⚠️">
            <a:extLst>
              <a:ext uri="{FF2B5EF4-FFF2-40B4-BE49-F238E27FC236}">
                <a16:creationId xmlns:a16="http://schemas.microsoft.com/office/drawing/2014/main" id="{C12B117F-F4AC-4531-B995-14A857ABE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56" y="44437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⚠️">
            <a:extLst>
              <a:ext uri="{FF2B5EF4-FFF2-40B4-BE49-F238E27FC236}">
                <a16:creationId xmlns:a16="http://schemas.microsoft.com/office/drawing/2014/main" id="{EDDCA3B9-5981-442F-960A-A236E285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70" y="44437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9E046-A365-4D93-874E-FE170E2A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1BE5E38-0145-452B-94BF-83B9EE69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5C372F-72E2-45A2-AD4C-BC04610B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2</a:t>
            </a:fld>
            <a:endParaRPr lang="en-GB"/>
          </a:p>
        </p:txBody>
      </p:sp>
      <p:pic>
        <p:nvPicPr>
          <p:cNvPr id="18" name="Picture 3" descr="⚠️">
            <a:extLst>
              <a:ext uri="{FF2B5EF4-FFF2-40B4-BE49-F238E27FC236}">
                <a16:creationId xmlns:a16="http://schemas.microsoft.com/office/drawing/2014/main" id="{05773138-50F3-4410-9F8C-089FA3ECE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74" y="19915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✅">
            <a:extLst>
              <a:ext uri="{FF2B5EF4-FFF2-40B4-BE49-F238E27FC236}">
                <a16:creationId xmlns:a16="http://schemas.microsoft.com/office/drawing/2014/main" id="{5BBE6968-0667-4D25-A416-25EFC86C6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74" y="26893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⚠️">
            <a:extLst>
              <a:ext uri="{FF2B5EF4-FFF2-40B4-BE49-F238E27FC236}">
                <a16:creationId xmlns:a16="http://schemas.microsoft.com/office/drawing/2014/main" id="{EBDB4A13-071E-4878-81AD-7679BD57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74" y="33459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✅">
            <a:extLst>
              <a:ext uri="{FF2B5EF4-FFF2-40B4-BE49-F238E27FC236}">
                <a16:creationId xmlns:a16="http://schemas.microsoft.com/office/drawing/2014/main" id="{41080363-D168-4B8C-9095-28392F400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74" y="434996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BEDF5F9-A703-419E-B7A6-80AA4A9584BC}"/>
              </a:ext>
            </a:extLst>
          </p:cNvPr>
          <p:cNvSpPr/>
          <p:nvPr/>
        </p:nvSpPr>
        <p:spPr>
          <a:xfrm>
            <a:off x="85825" y="1130303"/>
            <a:ext cx="11980498" cy="51614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F0C1C5-12F6-4E4C-8061-311E9377815B}"/>
              </a:ext>
            </a:extLst>
          </p:cNvPr>
          <p:cNvSpPr/>
          <p:nvPr/>
        </p:nvSpPr>
        <p:spPr>
          <a:xfrm>
            <a:off x="3848826" y="1809518"/>
            <a:ext cx="4298595" cy="3971915"/>
          </a:xfrm>
          <a:prstGeom prst="roundRect">
            <a:avLst>
              <a:gd name="adj" fmla="val 1243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sz="2800" b="1" dirty="0" err="1">
                <a:solidFill>
                  <a:schemeClr val="tx1"/>
                </a:solidFill>
              </a:rPr>
              <a:t>dbplyr</a:t>
            </a:r>
            <a:r>
              <a:rPr lang="en-GB" sz="2800" b="1" dirty="0">
                <a:solidFill>
                  <a:schemeClr val="tx1"/>
                </a:solidFill>
              </a:rPr>
              <a:t> package</a:t>
            </a:r>
          </a:p>
          <a:p>
            <a:pPr marL="0" indent="0" algn="ctr">
              <a:buNone/>
            </a:pPr>
            <a:endParaRPr lang="en-GB" sz="1600" b="1" dirty="0"/>
          </a:p>
          <a:p>
            <a:r>
              <a:rPr lang="en-GB" dirty="0">
                <a:solidFill>
                  <a:sysClr val="windowText" lastClr="000000"/>
                </a:solidFill>
              </a:rPr>
              <a:t>It is an R package </a:t>
            </a: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 </a:t>
            </a:r>
            <a:r>
              <a:rPr lang="en-GB" b="1" dirty="0">
                <a:solidFill>
                  <a:srgbClr val="00B050"/>
                </a:solidFill>
                <a:sym typeface="Wingdings" panose="05000000000000000000" pitchFamily="2" charset="2"/>
              </a:rPr>
              <a:t>R advantages</a:t>
            </a:r>
            <a:endParaRPr lang="en-GB" b="1" dirty="0">
              <a:solidFill>
                <a:srgbClr val="00B05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</a:rPr>
              <a:t>User friendly </a:t>
            </a:r>
            <a:endParaRPr lang="en-GB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Statistical analysis 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Simple commands </a:t>
            </a:r>
          </a:p>
          <a:p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That works over SQL  </a:t>
            </a:r>
            <a:r>
              <a:rPr lang="en-GB" b="1" dirty="0">
                <a:solidFill>
                  <a:srgbClr val="00B050"/>
                </a:solidFill>
                <a:sym typeface="Wingdings" panose="05000000000000000000" pitchFamily="2" charset="2"/>
              </a:rPr>
              <a:t>SQL advantages</a:t>
            </a:r>
          </a:p>
          <a:p>
            <a:pPr marL="742950" lvl="1" indent="-285750">
              <a:spcAft>
                <a:spcPts val="1200"/>
              </a:spcAft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Memory problem solved</a:t>
            </a:r>
          </a:p>
          <a:p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     </a:t>
            </a:r>
            <a:r>
              <a:rPr lang="en-GB" b="1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Some warnings: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Not all functions can be translated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Not always the easiest and efficient translation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pic>
        <p:nvPicPr>
          <p:cNvPr id="23" name="Picture 3" descr="⚠️">
            <a:extLst>
              <a:ext uri="{FF2B5EF4-FFF2-40B4-BE49-F238E27FC236}">
                <a16:creationId xmlns:a16="http://schemas.microsoft.com/office/drawing/2014/main" id="{6B71E523-2151-4439-80F8-E3A4D9DD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40" y="43299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⚠️">
            <a:extLst>
              <a:ext uri="{FF2B5EF4-FFF2-40B4-BE49-F238E27FC236}">
                <a16:creationId xmlns:a16="http://schemas.microsoft.com/office/drawing/2014/main" id="{38006957-F5B8-42F2-9066-5FD63E45C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415" y="43299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466FFE-B89C-4503-BAA7-999CD9C0B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7893" y="2810998"/>
            <a:ext cx="1001163" cy="98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0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EED2-F136-435E-B976-8DDE524B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 to database (magic words?)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EA63-30FC-4AF8-8B1F-8F74F7B5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8"/>
            <a:ext cx="10515600" cy="521383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    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Sys.getenv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("DB_SERVER_cdm_aurum_202106")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server_dbi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Sys.getenv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("DB_SERVER_cdm_aurum_202106_dbi")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       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Sys.getenv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("DB_PORT")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       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Sys.getenv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("DB_HOST")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      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Sys.getenv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("DB_USER")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   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Sys.getenv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("DB_PASSWORD")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dbConnect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RPostgreSQL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::PostgreSQL(),</a:t>
            </a:r>
            <a:r>
              <a:rPr lang="en-GB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server_dbi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 = port,</a:t>
            </a:r>
            <a:endParaRPr lang="en-GB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host = host, user = user, password = password)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targetDialect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&lt;- "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cdm_database_schema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&lt;- "public"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vocabulary_database_schema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"public"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results_database_schema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&lt;- "results"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cdm_database_schema,".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observation_period_db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",cdm_database_schema,".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observation_period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visit_occurrence_db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",cdm_database_schema,".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visit_occurrence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condition_occurrence_db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",cdm_database_schema,".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condition_occurrence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measurement_db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cdm_database_schema,".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observation_db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cdm_database_schema,".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drug_era_db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",cdm_database_schema,".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drug_era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drug_exposure_db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",cdm_database_schema,".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drug_exposure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concept_db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vocabulary_database_schema,".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concept_ancestor_db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",vocabulary_database_schema,".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concept_ancestor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cdm_database_schema,".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care_site_db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cdm_database_schema,".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CARE_SITE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cdm_database_schema,".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B7C0246-ED1A-4550-B7C3-DAB75A5C995D}"/>
              </a:ext>
            </a:extLst>
          </p:cNvPr>
          <p:cNvSpPr/>
          <p:nvPr/>
        </p:nvSpPr>
        <p:spPr>
          <a:xfrm>
            <a:off x="4795392" y="1410735"/>
            <a:ext cx="171450" cy="37367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6DE2C13-6C02-47E5-8F1D-4D3E83C14D92}"/>
              </a:ext>
            </a:extLst>
          </p:cNvPr>
          <p:cNvSpPr/>
          <p:nvPr/>
        </p:nvSpPr>
        <p:spPr>
          <a:xfrm>
            <a:off x="3221899" y="1771400"/>
            <a:ext cx="156310" cy="32554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DAE1B88-7CDD-40B7-AB3A-F7D0B3F64642}"/>
              </a:ext>
            </a:extLst>
          </p:cNvPr>
          <p:cNvSpPr/>
          <p:nvPr/>
        </p:nvSpPr>
        <p:spPr>
          <a:xfrm>
            <a:off x="3535220" y="2088878"/>
            <a:ext cx="85725" cy="33855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F8E69-1D20-4C52-B1C5-81ED5696E943}"/>
              </a:ext>
            </a:extLst>
          </p:cNvPr>
          <p:cNvSpPr txBox="1"/>
          <p:nvPr/>
        </p:nvSpPr>
        <p:spPr>
          <a:xfrm>
            <a:off x="4956658" y="1419195"/>
            <a:ext cx="2309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Depends on the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63F49-DA57-4F41-A341-0BCF13549164}"/>
              </a:ext>
            </a:extLst>
          </p:cNvPr>
          <p:cNvSpPr txBox="1"/>
          <p:nvPr/>
        </p:nvSpPr>
        <p:spPr>
          <a:xfrm>
            <a:off x="3378209" y="1762124"/>
            <a:ext cx="3571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Depends on “our computer” (the server)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10484-8071-4259-9727-1D997122DA68}"/>
              </a:ext>
            </a:extLst>
          </p:cNvPr>
          <p:cNvSpPr txBox="1"/>
          <p:nvPr/>
        </p:nvSpPr>
        <p:spPr>
          <a:xfrm>
            <a:off x="3582191" y="2096030"/>
            <a:ext cx="562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Each one has its own user and password (ask Antonella, nicely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D1E4D4-BD62-4B0E-96E4-E0BE77E39EEA}"/>
              </a:ext>
            </a:extLst>
          </p:cNvPr>
          <p:cNvSpPr txBox="1"/>
          <p:nvPr/>
        </p:nvSpPr>
        <p:spPr>
          <a:xfrm>
            <a:off x="6798128" y="2550292"/>
            <a:ext cx="2516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Connect to the data base (always the same)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DF2976-A8E4-4DA5-84BC-06FC3692C7C9}"/>
              </a:ext>
            </a:extLst>
          </p:cNvPr>
          <p:cNvCxnSpPr/>
          <p:nvPr/>
        </p:nvCxnSpPr>
        <p:spPr>
          <a:xfrm flipH="1">
            <a:off x="6111173" y="2793368"/>
            <a:ext cx="6869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4B83AD9-44C6-4FEA-8C3B-CDC6FBAB1573}"/>
              </a:ext>
            </a:extLst>
          </p:cNvPr>
          <p:cNvSpPr/>
          <p:nvPr/>
        </p:nvSpPr>
        <p:spPr>
          <a:xfrm>
            <a:off x="3783622" y="3227444"/>
            <a:ext cx="137435" cy="66164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6A8191-D003-42CF-B32F-0D195CE5867F}"/>
              </a:ext>
            </a:extLst>
          </p:cNvPr>
          <p:cNvSpPr txBox="1"/>
          <p:nvPr/>
        </p:nvSpPr>
        <p:spPr>
          <a:xfrm>
            <a:off x="3921057" y="3388991"/>
            <a:ext cx="2691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Depends on the database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1233C692-DF7E-454C-B88B-C08FE6633086}"/>
              </a:ext>
            </a:extLst>
          </p:cNvPr>
          <p:cNvSpPr/>
          <p:nvPr/>
        </p:nvSpPr>
        <p:spPr>
          <a:xfrm>
            <a:off x="8683251" y="4153995"/>
            <a:ext cx="227667" cy="21729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62E90D-E6F5-44A8-9015-05A3CB1EBE2D}"/>
              </a:ext>
            </a:extLst>
          </p:cNvPr>
          <p:cNvSpPr txBox="1"/>
          <p:nvPr/>
        </p:nvSpPr>
        <p:spPr>
          <a:xfrm>
            <a:off x="9032998" y="4935703"/>
            <a:ext cx="181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Connection to each one of the tables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499E08-32DD-4DCE-B990-F01FCAF917BC}"/>
              </a:ext>
            </a:extLst>
          </p:cNvPr>
          <p:cNvSpPr txBox="1"/>
          <p:nvPr/>
        </p:nvSpPr>
        <p:spPr>
          <a:xfrm>
            <a:off x="890932" y="3889093"/>
            <a:ext cx="1677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“our”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46C6A-6126-463B-8D28-D57FAB4D3E8B}"/>
              </a:ext>
            </a:extLst>
          </p:cNvPr>
          <p:cNvSpPr txBox="1"/>
          <p:nvPr/>
        </p:nvSpPr>
        <p:spPr>
          <a:xfrm>
            <a:off x="6621646" y="3851130"/>
            <a:ext cx="2031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</a:rPr>
              <a:t>“database”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72EF9-969D-4634-8F3B-2BE65EC6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730333A-4C39-4305-83B5-A9684091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E28BF52-6B4C-4969-931F-42EFA435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3</a:t>
            </a:fld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AA3140-1723-474E-9F53-154A9D04B24C}"/>
              </a:ext>
            </a:extLst>
          </p:cNvPr>
          <p:cNvSpPr/>
          <p:nvPr/>
        </p:nvSpPr>
        <p:spPr>
          <a:xfrm>
            <a:off x="785468" y="4153995"/>
            <a:ext cx="1626038" cy="214819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592D90-6FF3-4A67-854A-C103B056197C}"/>
              </a:ext>
            </a:extLst>
          </p:cNvPr>
          <p:cNvSpPr/>
          <p:nvPr/>
        </p:nvSpPr>
        <p:spPr>
          <a:xfrm>
            <a:off x="6612314" y="4153995"/>
            <a:ext cx="1895191" cy="214819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😉">
            <a:extLst>
              <a:ext uri="{FF2B5EF4-FFF2-40B4-BE49-F238E27FC236}">
                <a16:creationId xmlns:a16="http://schemas.microsoft.com/office/drawing/2014/main" id="{01A2FEA9-58A1-45BC-83F2-CABD586CB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084" y="2169824"/>
            <a:ext cx="190966" cy="19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65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1" grpId="0"/>
      <p:bldP spid="12" grpId="0"/>
      <p:bldP spid="16" grpId="0" animBg="1"/>
      <p:bldP spid="17" grpId="0"/>
      <p:bldP spid="20" grpId="0" animBg="1"/>
      <p:bldP spid="21" grpId="0"/>
      <p:bldP spid="22" grpId="0"/>
      <p:bldP spid="24" grpId="0"/>
      <p:bldP spid="15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EED2-F136-435E-B976-8DDE524B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organization (Reminder)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EA63-30FC-4AF8-8B1F-8F74F7B5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550795" cy="402336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GB" dirty="0"/>
              <a:t>We can read any of these tables.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20DE0E-E942-4B17-B1CA-600965D2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AEEC049-97A2-4F0F-96AD-5DF25E51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DF6AC6-DE1F-4798-BA7D-96066A32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4</a:t>
            </a:fld>
            <a:endParaRPr lang="en-GB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DA7ABEE-E92D-4EB0-B0A2-0CF21685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1215186"/>
            <a:ext cx="6423764" cy="5058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6A260F-407C-45BA-A412-D5E012207C19}"/>
              </a:ext>
            </a:extLst>
          </p:cNvPr>
          <p:cNvSpPr txBox="1"/>
          <p:nvPr/>
        </p:nvSpPr>
        <p:spPr>
          <a:xfrm>
            <a:off x="1097280" y="3835465"/>
            <a:ext cx="236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Let’s see an example:</a:t>
            </a:r>
          </a:p>
        </p:txBody>
      </p:sp>
      <p:pic>
        <p:nvPicPr>
          <p:cNvPr id="11" name="Picture 2" descr="RStudio - RStudio">
            <a:extLst>
              <a:ext uri="{FF2B5EF4-FFF2-40B4-BE49-F238E27FC236}">
                <a16:creationId xmlns:a16="http://schemas.microsoft.com/office/drawing/2014/main" id="{8937ED6F-6E84-486A-87E3-9F4471980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14" y="420479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9C54F9-BEA3-4A7D-867E-ED5F566DF052}"/>
              </a:ext>
            </a:extLst>
          </p:cNvPr>
          <p:cNvSpPr txBox="1"/>
          <p:nvPr/>
        </p:nvSpPr>
        <p:spPr>
          <a:xfrm>
            <a:off x="1447871" y="525465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</a:rPr>
              <a:t>Connections.R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13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EED2-F136-435E-B976-8DDE524B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EA63-30FC-4AF8-8B1F-8F74F7B5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 1 (filter + select + %&gt;%)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Filter</a:t>
            </a:r>
            <a:r>
              <a:rPr lang="en-GB" dirty="0"/>
              <a:t> function is used to obtain the rows (in our </a:t>
            </a:r>
            <a:r>
              <a:rPr lang="en-GB" dirty="0" err="1"/>
              <a:t>db</a:t>
            </a:r>
            <a:r>
              <a:rPr lang="en-GB" dirty="0"/>
              <a:t> patients) that have a desired condition.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Select</a:t>
            </a:r>
            <a:r>
              <a:rPr lang="en-GB" dirty="0"/>
              <a:t> function is used to obtain only the desired columns.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%&gt;%</a:t>
            </a:r>
            <a:r>
              <a:rPr lang="en-GB" dirty="0"/>
              <a:t> operator is used to chain operators one after the other</a:t>
            </a: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EEA12F83-3DFC-41BF-8053-FA066814F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426514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859176-1DCE-49BC-9E88-36A5498433A2}"/>
              </a:ext>
            </a:extLst>
          </p:cNvPr>
          <p:cNvSpPr txBox="1"/>
          <p:nvPr/>
        </p:nvSpPr>
        <p:spPr>
          <a:xfrm>
            <a:off x="837977" y="534514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Functions_1.R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20DE0E-E942-4B17-B1CA-600965D2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AEEC049-97A2-4F0F-96AD-5DF25E51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DF6AC6-DE1F-4798-BA7D-96066A32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79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EED2-F136-435E-B976-8DDE524B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EA63-30FC-4AF8-8B1F-8F74F7B5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 2 (mutate + rename + </a:t>
            </a:r>
            <a:r>
              <a:rPr lang="en-GB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group_by</a:t>
            </a: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+ tally + distinct)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Mutate</a:t>
            </a:r>
            <a:r>
              <a:rPr lang="en-GB" dirty="0"/>
              <a:t> is used to create new variables (columns) in the database. They can be completely new variables or variables computed from the previous ones.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Rename</a:t>
            </a:r>
            <a:r>
              <a:rPr lang="en-GB" dirty="0"/>
              <a:t> is used to change the name of a column.</a:t>
            </a:r>
          </a:p>
          <a:p>
            <a:pPr marL="0" indent="0">
              <a:buNone/>
            </a:pPr>
            <a:r>
              <a:rPr lang="en-GB" b="1" dirty="0" err="1">
                <a:solidFill>
                  <a:schemeClr val="bg2">
                    <a:lumMod val="50000"/>
                  </a:schemeClr>
                </a:solidFill>
              </a:rPr>
              <a:t>Group_by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/>
              <a:t>is used to create groups in the data (functions then are applied into this groups).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Tally</a:t>
            </a:r>
            <a:r>
              <a:rPr lang="en-GB" dirty="0"/>
              <a:t> is used to count the number of elements (rows).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Distinct</a:t>
            </a:r>
            <a:r>
              <a:rPr lang="en-GB" dirty="0"/>
              <a:t> is used to ensure that all the rows are different.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2B2559-AA87-4A29-BD0F-0738A78E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C58D88-4708-4015-86D8-7402D563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C19174-849B-4DFA-9E64-32786815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6</a:t>
            </a:fld>
            <a:endParaRPr lang="en-GB"/>
          </a:p>
        </p:txBody>
      </p:sp>
      <p:pic>
        <p:nvPicPr>
          <p:cNvPr id="9" name="Picture 2" descr="RStudio - RStudio">
            <a:extLst>
              <a:ext uri="{FF2B5EF4-FFF2-40B4-BE49-F238E27FC236}">
                <a16:creationId xmlns:a16="http://schemas.microsoft.com/office/drawing/2014/main" id="{98B9534F-ABD8-4860-96A6-C66316FA0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661" y="448131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5D43A2-938F-4CF3-8AE8-426630185D46}"/>
              </a:ext>
            </a:extLst>
          </p:cNvPr>
          <p:cNvSpPr txBox="1"/>
          <p:nvPr/>
        </p:nvSpPr>
        <p:spPr>
          <a:xfrm>
            <a:off x="8117318" y="556131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Functions_2.R</a:t>
            </a:r>
          </a:p>
        </p:txBody>
      </p:sp>
    </p:spTree>
    <p:extLst>
      <p:ext uri="{BB962C8B-B14F-4D97-AF65-F5344CB8AC3E}">
        <p14:creationId xmlns:p14="http://schemas.microsoft.com/office/powerpoint/2010/main" val="496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EED2-F136-435E-B976-8DDE524B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is the magic? What’s happening?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EA63-30FC-4AF8-8B1F-8F74F7B5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show_querry</a:t>
            </a: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180000">
              <a:buFont typeface="Arial" panose="020B0604020202020204" pitchFamily="34" charset="0"/>
              <a:buChar char="•"/>
            </a:pPr>
            <a:r>
              <a:rPr lang="en-GB" dirty="0"/>
              <a:t>  What </a:t>
            </a:r>
            <a:r>
              <a:rPr lang="en-GB" dirty="0" err="1"/>
              <a:t>dbplyr</a:t>
            </a:r>
            <a:r>
              <a:rPr lang="en-GB" dirty="0"/>
              <a:t> package is doing is to transform our </a:t>
            </a:r>
            <a:r>
              <a:rPr lang="en-GB" b="1" dirty="0"/>
              <a:t>R commands to SQL.</a:t>
            </a:r>
          </a:p>
          <a:p>
            <a:pPr marL="180000">
              <a:buFont typeface="Arial" panose="020B0604020202020204" pitchFamily="34" charset="0"/>
              <a:buChar char="•"/>
            </a:pPr>
            <a:r>
              <a:rPr lang="en-GB" dirty="0"/>
              <a:t>  They are executed in the “DB side” and we see the output.</a:t>
            </a:r>
          </a:p>
          <a:p>
            <a:pPr marL="180000">
              <a:buFont typeface="Arial" panose="020B0604020202020204" pitchFamily="34" charset="0"/>
              <a:buChar char="•"/>
            </a:pPr>
            <a:r>
              <a:rPr lang="en-GB" dirty="0"/>
              <a:t>  With this command we can see which are the </a:t>
            </a:r>
            <a:r>
              <a:rPr lang="en-GB" dirty="0" err="1"/>
              <a:t>sql</a:t>
            </a:r>
            <a:r>
              <a:rPr lang="en-GB" dirty="0"/>
              <a:t> commands that are being executed</a:t>
            </a:r>
          </a:p>
          <a:p>
            <a:pPr marL="180000">
              <a:buFont typeface="Arial" panose="020B0604020202020204" pitchFamily="34" charset="0"/>
              <a:buChar char="•"/>
            </a:pPr>
            <a:r>
              <a:rPr lang="en-GB" dirty="0"/>
              <a:t>  Let’s see what our previous codes where doing…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BC969B8E-5B92-4457-B582-3B77111CC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06" y="412615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1B95A1-35BF-46C5-9066-6E3F2971D28E}"/>
              </a:ext>
            </a:extLst>
          </p:cNvPr>
          <p:cNvSpPr txBox="1"/>
          <p:nvPr/>
        </p:nvSpPr>
        <p:spPr>
          <a:xfrm>
            <a:off x="8318970" y="5206156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</a:rPr>
              <a:t>SQL_commands.R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796A333-8136-40DD-AD08-A75DAAE6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718F23-42B6-4C72-B573-8AEA2576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2C287-1B35-49C3-93A7-A50316C5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5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EED2-F136-435E-B976-8DDE524B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DB side to 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EA63-30FC-4AF8-8B1F-8F74F7B5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fact, all this operations are carried out in the “database side” so how we can connect our environment of R with the variables that we want to obtain:</a:t>
            </a:r>
          </a:p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Compute</a:t>
            </a:r>
            <a:r>
              <a:rPr lang="en-GB" dirty="0"/>
              <a:t>() is used to force the computation of a set of commands, if compute is not used our variable only contains the set of commands and not the result.</a:t>
            </a:r>
          </a:p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Collect</a:t>
            </a:r>
            <a:r>
              <a:rPr lang="en-GB" dirty="0"/>
              <a:t>() is used to move one data set to our R environment</a:t>
            </a:r>
          </a:p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Pull</a:t>
            </a:r>
            <a:r>
              <a:rPr lang="en-GB" dirty="0"/>
              <a:t>() is used to obtain an array of the table (moving the data set to our environment, if necessary) </a:t>
            </a: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CD3E3343-DE58-4B1C-9DA2-B80DB28AB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335" y="452102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641E02-AC8B-45A8-A8DE-2AC8994C45A6}"/>
              </a:ext>
            </a:extLst>
          </p:cNvPr>
          <p:cNvSpPr txBox="1"/>
          <p:nvPr/>
        </p:nvSpPr>
        <p:spPr>
          <a:xfrm>
            <a:off x="7242219" y="5608078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</a:rPr>
              <a:t>Compute_collect.R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BF67A0-159D-431E-B698-138B39EE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98D388-5998-48ED-A6EC-0875D7F2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Writting</a:t>
            </a:r>
            <a:r>
              <a:rPr lang="en-GB" dirty="0"/>
              <a:t> bespoke code for the OMOP CDM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D8E301-833D-4756-89BC-B6D73242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01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EED2-F136-435E-B976-8DDE524B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EA63-30FC-4AF8-8B1F-8F74F7B5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Join tables is a very powerful tool that allow us to merge two different tables into just one. We are going to show five ways to join two tables.</a:t>
            </a:r>
          </a:p>
          <a:p>
            <a:r>
              <a:rPr lang="en-GB" b="1" dirty="0" err="1">
                <a:solidFill>
                  <a:schemeClr val="bg2">
                    <a:lumMod val="50000"/>
                  </a:schemeClr>
                </a:solidFill>
              </a:rPr>
              <a:t>Inner_join</a:t>
            </a:r>
            <a:r>
              <a:rPr lang="en-GB" dirty="0"/>
              <a:t>: only elements contained in both tables.</a:t>
            </a:r>
          </a:p>
          <a:p>
            <a:r>
              <a:rPr lang="en-GB" b="1" dirty="0" err="1">
                <a:solidFill>
                  <a:schemeClr val="bg2">
                    <a:lumMod val="50000"/>
                  </a:schemeClr>
                </a:solidFill>
              </a:rPr>
              <a:t>Full_join</a:t>
            </a:r>
            <a:r>
              <a:rPr lang="en-GB" dirty="0"/>
              <a:t>: all element (even if they are not contained in one of the tables). NAs are introduced for absences.</a:t>
            </a:r>
          </a:p>
          <a:p>
            <a:r>
              <a:rPr lang="en-GB" b="1" dirty="0" err="1">
                <a:solidFill>
                  <a:schemeClr val="bg2">
                    <a:lumMod val="50000"/>
                  </a:schemeClr>
                </a:solidFill>
              </a:rPr>
              <a:t>Left_join</a:t>
            </a:r>
            <a:r>
              <a:rPr lang="en-GB" dirty="0"/>
              <a:t>: only elements in the first table are included. NAs are introduced for absences.</a:t>
            </a:r>
          </a:p>
          <a:p>
            <a:r>
              <a:rPr lang="en-GB" b="1" dirty="0" err="1">
                <a:solidFill>
                  <a:schemeClr val="bg2">
                    <a:lumMod val="50000"/>
                  </a:schemeClr>
                </a:solidFill>
              </a:rPr>
              <a:t>Right_join</a:t>
            </a:r>
            <a:r>
              <a:rPr lang="en-GB" dirty="0"/>
              <a:t>: only elements in the second table are included. NAs are introduced for absences.</a:t>
            </a:r>
          </a:p>
          <a:p>
            <a:r>
              <a:rPr lang="en-GB" b="1" dirty="0" err="1">
                <a:solidFill>
                  <a:schemeClr val="bg2">
                    <a:lumMod val="50000"/>
                  </a:schemeClr>
                </a:solidFill>
              </a:rPr>
              <a:t>Anti_join</a:t>
            </a:r>
            <a:r>
              <a:rPr lang="en-GB" dirty="0"/>
              <a:t>: only elements that are in the first table but not in the second are included. </a:t>
            </a:r>
          </a:p>
          <a:p>
            <a:pPr marL="0" indent="0">
              <a:buNone/>
            </a:pPr>
            <a:r>
              <a:rPr lang="en-GB" dirty="0"/>
              <a:t>Tables are joined using the variable specified (by=“variable”), if it is not specified all</a:t>
            </a:r>
            <a:br>
              <a:rPr lang="en-GB" dirty="0"/>
            </a:br>
            <a:r>
              <a:rPr lang="en-GB" dirty="0"/>
              <a:t>common variables are used.</a:t>
            </a: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64A0CA55-2391-4C60-A833-D223E9464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680" y="478909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4F8A17-7ED3-4AA8-A4EC-40CA33369BB2}"/>
              </a:ext>
            </a:extLst>
          </p:cNvPr>
          <p:cNvSpPr txBox="1"/>
          <p:nvPr/>
        </p:nvSpPr>
        <p:spPr>
          <a:xfrm>
            <a:off x="9728257" y="5838951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</a:rPr>
              <a:t>Joining_tables.R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7775CF-3ED7-42C3-BD12-D8F1E6AE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690F45-2F4B-4468-8399-DE44E475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FF9A71-D192-4E41-89D0-68C23C88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12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1270</TotalTime>
  <Words>1575</Words>
  <Application>Microsoft Office PowerPoint</Application>
  <PresentationFormat>Widescreen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Consolas</vt:lpstr>
      <vt:lpstr>Courier New</vt:lpstr>
      <vt:lpstr>Wingdings</vt:lpstr>
      <vt:lpstr>Retrospect</vt:lpstr>
      <vt:lpstr>Writing bespoke code for the OMOP CDM</vt:lpstr>
      <vt:lpstr>Introduction</vt:lpstr>
      <vt:lpstr>Connect to database (magic words?)</vt:lpstr>
      <vt:lpstr>Data organization (Reminder)</vt:lpstr>
      <vt:lpstr>Basic functions</vt:lpstr>
      <vt:lpstr>Basic functions</vt:lpstr>
      <vt:lpstr>Where is the magic? What’s happening?</vt:lpstr>
      <vt:lpstr>From DB side to R side</vt:lpstr>
      <vt:lpstr>Join tables</vt:lpstr>
      <vt:lpstr>Build an example cohort</vt:lpstr>
      <vt:lpstr>Code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 Catala Sabate</dc:creator>
  <cp:lastModifiedBy>Marti Catala Sabate</cp:lastModifiedBy>
  <cp:revision>14</cp:revision>
  <dcterms:created xsi:type="dcterms:W3CDTF">2022-04-26T16:15:45Z</dcterms:created>
  <dcterms:modified xsi:type="dcterms:W3CDTF">2022-06-20T18:16:37Z</dcterms:modified>
</cp:coreProperties>
</file>