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693" r:id="rId3"/>
    <p:sldId id="697" r:id="rId4"/>
    <p:sldId id="257" r:id="rId5"/>
    <p:sldId id="669" r:id="rId6"/>
    <p:sldId id="692" r:id="rId7"/>
    <p:sldId id="699" r:id="rId8"/>
    <p:sldId id="688" r:id="rId9"/>
    <p:sldId id="577" r:id="rId10"/>
    <p:sldId id="473" r:id="rId11"/>
    <p:sldId id="702" r:id="rId12"/>
    <p:sldId id="475" r:id="rId13"/>
    <p:sldId id="476" r:id="rId14"/>
    <p:sldId id="706" r:id="rId15"/>
    <p:sldId id="707" r:id="rId16"/>
    <p:sldId id="708" r:id="rId17"/>
    <p:sldId id="686" r:id="rId18"/>
    <p:sldId id="703" r:id="rId19"/>
    <p:sldId id="700" r:id="rId20"/>
    <p:sldId id="260" r:id="rId21"/>
    <p:sldId id="261" r:id="rId22"/>
    <p:sldId id="687" r:id="rId23"/>
    <p:sldId id="689" r:id="rId24"/>
    <p:sldId id="696" r:id="rId25"/>
    <p:sldId id="690" r:id="rId26"/>
    <p:sldId id="6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5C5C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BB0A57-8A4A-4BB7-A06F-DACB099B71C8}" v="95" dt="2022-05-03T12:55:46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77" autoAdjust="0"/>
  </p:normalViewPr>
  <p:slideViewPr>
    <p:cSldViewPr snapToGrid="0">
      <p:cViewPr varScale="1">
        <p:scale>
          <a:sx n="89" d="100"/>
          <a:sy n="89" d="100"/>
        </p:scale>
        <p:origin x="13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tong Li" userId="9f7b7043-3683-46de-9ed1-3d1ee4b7cd59" providerId="ADAL" clId="{C0BB0A57-8A4A-4BB7-A06F-DACB099B71C8}"/>
    <pc:docChg chg="undo redo custSel addSld delSld modSld sldOrd">
      <pc:chgData name="Xintong Li" userId="9f7b7043-3683-46de-9ed1-3d1ee4b7cd59" providerId="ADAL" clId="{C0BB0A57-8A4A-4BB7-A06F-DACB099B71C8}" dt="2022-05-04T09:12:47.479" v="728" actId="47"/>
      <pc:docMkLst>
        <pc:docMk/>
      </pc:docMkLst>
      <pc:sldChg chg="modSp mod">
        <pc:chgData name="Xintong Li" userId="9f7b7043-3683-46de-9ed1-3d1ee4b7cd59" providerId="ADAL" clId="{C0BB0A57-8A4A-4BB7-A06F-DACB099B71C8}" dt="2022-05-03T11:20:52.357" v="20" actId="403"/>
        <pc:sldMkLst>
          <pc:docMk/>
          <pc:sldMk cId="3847328313" sldId="256"/>
        </pc:sldMkLst>
        <pc:spChg chg="mod">
          <ac:chgData name="Xintong Li" userId="9f7b7043-3683-46de-9ed1-3d1ee4b7cd59" providerId="ADAL" clId="{C0BB0A57-8A4A-4BB7-A06F-DACB099B71C8}" dt="2022-05-03T11:20:52.357" v="20" actId="403"/>
          <ac:spMkLst>
            <pc:docMk/>
            <pc:sldMk cId="3847328313" sldId="256"/>
            <ac:spMk id="3" creationId="{456E329A-C910-426F-B046-BC862FF4305D}"/>
          </ac:spMkLst>
        </pc:spChg>
      </pc:sldChg>
      <pc:sldChg chg="addSp modSp mod modAnim modNotesTx">
        <pc:chgData name="Xintong Li" userId="9f7b7043-3683-46de-9ed1-3d1ee4b7cd59" providerId="ADAL" clId="{C0BB0A57-8A4A-4BB7-A06F-DACB099B71C8}" dt="2022-05-03T12:55:46.901" v="724" actId="20577"/>
        <pc:sldMkLst>
          <pc:docMk/>
          <pc:sldMk cId="429570900" sldId="257"/>
        </pc:sldMkLst>
        <pc:spChg chg="add mod">
          <ac:chgData name="Xintong Li" userId="9f7b7043-3683-46de-9ed1-3d1ee4b7cd59" providerId="ADAL" clId="{C0BB0A57-8A4A-4BB7-A06F-DACB099B71C8}" dt="2022-05-03T11:25:54.054" v="78" actId="1076"/>
          <ac:spMkLst>
            <pc:docMk/>
            <pc:sldMk cId="429570900" sldId="257"/>
            <ac:spMk id="8" creationId="{3BC1771A-AF17-FFDD-E125-651E7E3DD5A6}"/>
          </ac:spMkLst>
        </pc:spChg>
        <pc:spChg chg="add mod">
          <ac:chgData name="Xintong Li" userId="9f7b7043-3683-46de-9ed1-3d1ee4b7cd59" providerId="ADAL" clId="{C0BB0A57-8A4A-4BB7-A06F-DACB099B71C8}" dt="2022-05-03T12:55:46.901" v="724" actId="20577"/>
          <ac:spMkLst>
            <pc:docMk/>
            <pc:sldMk cId="429570900" sldId="257"/>
            <ac:spMk id="9" creationId="{2B55145C-3E91-98B4-6817-434BEA790288}"/>
          </ac:spMkLst>
        </pc:spChg>
      </pc:sldChg>
      <pc:sldChg chg="modSp del mod ord">
        <pc:chgData name="Xintong Li" userId="9f7b7043-3683-46de-9ed1-3d1ee4b7cd59" providerId="ADAL" clId="{C0BB0A57-8A4A-4BB7-A06F-DACB099B71C8}" dt="2022-05-03T12:04:06.753" v="501" actId="47"/>
        <pc:sldMkLst>
          <pc:docMk/>
          <pc:sldMk cId="2565860449" sldId="259"/>
        </pc:sldMkLst>
        <pc:spChg chg="mod">
          <ac:chgData name="Xintong Li" userId="9f7b7043-3683-46de-9ed1-3d1ee4b7cd59" providerId="ADAL" clId="{C0BB0A57-8A4A-4BB7-A06F-DACB099B71C8}" dt="2022-05-03T11:43:29.672" v="276" actId="20577"/>
          <ac:spMkLst>
            <pc:docMk/>
            <pc:sldMk cId="2565860449" sldId="259"/>
            <ac:spMk id="3" creationId="{29A38393-A858-4796-A57B-DAC1F8FB32C9}"/>
          </ac:spMkLst>
        </pc:spChg>
      </pc:sldChg>
      <pc:sldChg chg="modSp mod">
        <pc:chgData name="Xintong Li" userId="9f7b7043-3683-46de-9ed1-3d1ee4b7cd59" providerId="ADAL" clId="{C0BB0A57-8A4A-4BB7-A06F-DACB099B71C8}" dt="2022-05-03T12:38:16.115" v="715" actId="20577"/>
        <pc:sldMkLst>
          <pc:docMk/>
          <pc:sldMk cId="4278913076" sldId="260"/>
        </pc:sldMkLst>
        <pc:spChg chg="mod">
          <ac:chgData name="Xintong Li" userId="9f7b7043-3683-46de-9ed1-3d1ee4b7cd59" providerId="ADAL" clId="{C0BB0A57-8A4A-4BB7-A06F-DACB099B71C8}" dt="2022-05-03T12:38:16.115" v="715" actId="20577"/>
          <ac:spMkLst>
            <pc:docMk/>
            <pc:sldMk cId="4278913076" sldId="260"/>
            <ac:spMk id="2" creationId="{A2FEC2DC-A587-4C3D-A7E9-CF971C6A6B66}"/>
          </ac:spMkLst>
        </pc:spChg>
      </pc:sldChg>
      <pc:sldChg chg="del">
        <pc:chgData name="Xintong Li" userId="9f7b7043-3683-46de-9ed1-3d1ee4b7cd59" providerId="ADAL" clId="{C0BB0A57-8A4A-4BB7-A06F-DACB099B71C8}" dt="2022-05-04T09:12:41.934" v="726" actId="47"/>
        <pc:sldMkLst>
          <pc:docMk/>
          <pc:sldMk cId="1961644985" sldId="470"/>
        </pc:sldMkLst>
      </pc:sldChg>
      <pc:sldChg chg="add del">
        <pc:chgData name="Xintong Li" userId="9f7b7043-3683-46de-9ed1-3d1ee4b7cd59" providerId="ADAL" clId="{C0BB0A57-8A4A-4BB7-A06F-DACB099B71C8}" dt="2022-05-04T09:12:40.648" v="725" actId="47"/>
        <pc:sldMkLst>
          <pc:docMk/>
          <pc:sldMk cId="2218419170" sldId="472"/>
        </pc:sldMkLst>
      </pc:sldChg>
      <pc:sldChg chg="del">
        <pc:chgData name="Xintong Li" userId="9f7b7043-3683-46de-9ed1-3d1ee4b7cd59" providerId="ADAL" clId="{C0BB0A57-8A4A-4BB7-A06F-DACB099B71C8}" dt="2022-05-03T12:03:45.456" v="499" actId="2696"/>
        <pc:sldMkLst>
          <pc:docMk/>
          <pc:sldMk cId="3584712024" sldId="472"/>
        </pc:sldMkLst>
      </pc:sldChg>
      <pc:sldChg chg="addSp delSp modSp mod modAnim">
        <pc:chgData name="Xintong Li" userId="9f7b7043-3683-46de-9ed1-3d1ee4b7cd59" providerId="ADAL" clId="{C0BB0A57-8A4A-4BB7-A06F-DACB099B71C8}" dt="2022-05-03T11:41:00.145" v="246"/>
        <pc:sldMkLst>
          <pc:docMk/>
          <pc:sldMk cId="1919930377" sldId="473"/>
        </pc:sldMkLst>
        <pc:spChg chg="add del mod">
          <ac:chgData name="Xintong Li" userId="9f7b7043-3683-46de-9ed1-3d1ee4b7cd59" providerId="ADAL" clId="{C0BB0A57-8A4A-4BB7-A06F-DACB099B71C8}" dt="2022-05-03T11:39:08.322" v="226" actId="478"/>
          <ac:spMkLst>
            <pc:docMk/>
            <pc:sldMk cId="1919930377" sldId="473"/>
            <ac:spMk id="3" creationId="{FC3E5A37-DD3E-625F-45B7-1BFF825A9CCE}"/>
          </ac:spMkLst>
        </pc:spChg>
        <pc:spChg chg="add mod">
          <ac:chgData name="Xintong Li" userId="9f7b7043-3683-46de-9ed1-3d1ee4b7cd59" providerId="ADAL" clId="{C0BB0A57-8A4A-4BB7-A06F-DACB099B71C8}" dt="2022-05-03T11:38:56.697" v="224" actId="1076"/>
          <ac:spMkLst>
            <pc:docMk/>
            <pc:sldMk cId="1919930377" sldId="473"/>
            <ac:spMk id="19" creationId="{35D56B2B-E0EC-77CF-D8D7-536FE466EC1A}"/>
          </ac:spMkLst>
        </pc:spChg>
        <pc:spChg chg="add mod">
          <ac:chgData name="Xintong Li" userId="9f7b7043-3683-46de-9ed1-3d1ee4b7cd59" providerId="ADAL" clId="{C0BB0A57-8A4A-4BB7-A06F-DACB099B71C8}" dt="2022-05-03T11:40:31.704" v="244" actId="113"/>
          <ac:spMkLst>
            <pc:docMk/>
            <pc:sldMk cId="1919930377" sldId="473"/>
            <ac:spMk id="22" creationId="{8A7CC7D4-AD8C-8335-DF3A-169E589AC2C8}"/>
          </ac:spMkLst>
        </pc:spChg>
        <pc:spChg chg="add mod">
          <ac:chgData name="Xintong Li" userId="9f7b7043-3683-46de-9ed1-3d1ee4b7cd59" providerId="ADAL" clId="{C0BB0A57-8A4A-4BB7-A06F-DACB099B71C8}" dt="2022-05-03T11:40:24.772" v="242" actId="1076"/>
          <ac:spMkLst>
            <pc:docMk/>
            <pc:sldMk cId="1919930377" sldId="473"/>
            <ac:spMk id="23" creationId="{716A7F17-7207-A7DA-8B5E-2A481301D56C}"/>
          </ac:spMkLst>
        </pc:spChg>
        <pc:spChg chg="del mod">
          <ac:chgData name="Xintong Li" userId="9f7b7043-3683-46de-9ed1-3d1ee4b7cd59" providerId="ADAL" clId="{C0BB0A57-8A4A-4BB7-A06F-DACB099B71C8}" dt="2022-05-03T11:38:59.188" v="225" actId="478"/>
          <ac:spMkLst>
            <pc:docMk/>
            <pc:sldMk cId="1919930377" sldId="473"/>
            <ac:spMk id="905" creationId="{00000000-0000-0000-0000-000000000000}"/>
          </ac:spMkLst>
        </pc:spChg>
        <pc:spChg chg="mod">
          <ac:chgData name="Xintong Li" userId="9f7b7043-3683-46de-9ed1-3d1ee4b7cd59" providerId="ADAL" clId="{C0BB0A57-8A4A-4BB7-A06F-DACB099B71C8}" dt="2022-05-03T11:40:10.731" v="237" actId="113"/>
          <ac:spMkLst>
            <pc:docMk/>
            <pc:sldMk cId="1919930377" sldId="473"/>
            <ac:spMk id="915" creationId="{00000000-0000-0000-0000-000000000000}"/>
          </ac:spMkLst>
        </pc:spChg>
      </pc:sldChg>
      <pc:sldChg chg="addSp modSp del mod ord modShow">
        <pc:chgData name="Xintong Li" userId="9f7b7043-3683-46de-9ed1-3d1ee4b7cd59" providerId="ADAL" clId="{C0BB0A57-8A4A-4BB7-A06F-DACB099B71C8}" dt="2022-05-03T12:03:45.456" v="499" actId="2696"/>
        <pc:sldMkLst>
          <pc:docMk/>
          <pc:sldMk cId="686306871" sldId="474"/>
        </pc:sldMkLst>
        <pc:spChg chg="add mod">
          <ac:chgData name="Xintong Li" userId="9f7b7043-3683-46de-9ed1-3d1ee4b7cd59" providerId="ADAL" clId="{C0BB0A57-8A4A-4BB7-A06F-DACB099B71C8}" dt="2022-05-03T11:40:03.656" v="235" actId="571"/>
          <ac:spMkLst>
            <pc:docMk/>
            <pc:sldMk cId="686306871" sldId="474"/>
            <ac:spMk id="8" creationId="{B6CB0534-4693-EF52-246C-E273EF1DB0E9}"/>
          </ac:spMkLst>
        </pc:spChg>
      </pc:sldChg>
      <pc:sldChg chg="add del">
        <pc:chgData name="Xintong Li" userId="9f7b7043-3683-46de-9ed1-3d1ee4b7cd59" providerId="ADAL" clId="{C0BB0A57-8A4A-4BB7-A06F-DACB099B71C8}" dt="2022-05-04T09:12:40.648" v="725" actId="47"/>
        <pc:sldMkLst>
          <pc:docMk/>
          <pc:sldMk cId="2100455569" sldId="474"/>
        </pc:sldMkLst>
      </pc:sldChg>
      <pc:sldChg chg="addSp delSp modSp mod modAnim">
        <pc:chgData name="Xintong Li" userId="9f7b7043-3683-46de-9ed1-3d1ee4b7cd59" providerId="ADAL" clId="{C0BB0A57-8A4A-4BB7-A06F-DACB099B71C8}" dt="2022-05-03T11:59:20.430" v="471" actId="14100"/>
        <pc:sldMkLst>
          <pc:docMk/>
          <pc:sldMk cId="3913914422" sldId="475"/>
        </pc:sldMkLst>
        <pc:spChg chg="del">
          <ac:chgData name="Xintong Li" userId="9f7b7043-3683-46de-9ed1-3d1ee4b7cd59" providerId="ADAL" clId="{C0BB0A57-8A4A-4BB7-A06F-DACB099B71C8}" dt="2022-05-03T11:58:50.914" v="463" actId="478"/>
          <ac:spMkLst>
            <pc:docMk/>
            <pc:sldMk cId="3913914422" sldId="475"/>
            <ac:spMk id="8" creationId="{8E9C9201-FC6A-4A85-A48A-6714CB41FCF4}"/>
          </ac:spMkLst>
        </pc:spChg>
        <pc:spChg chg="add mod">
          <ac:chgData name="Xintong Li" userId="9f7b7043-3683-46de-9ed1-3d1ee4b7cd59" providerId="ADAL" clId="{C0BB0A57-8A4A-4BB7-A06F-DACB099B71C8}" dt="2022-05-03T11:59:20.430" v="471" actId="14100"/>
          <ac:spMkLst>
            <pc:docMk/>
            <pc:sldMk cId="3913914422" sldId="475"/>
            <ac:spMk id="9" creationId="{B0F44626-E62E-CEDC-3454-3D000872076E}"/>
          </ac:spMkLst>
        </pc:spChg>
        <pc:picChg chg="add mod">
          <ac:chgData name="Xintong Li" userId="9f7b7043-3683-46de-9ed1-3d1ee4b7cd59" providerId="ADAL" clId="{C0BB0A57-8A4A-4BB7-A06F-DACB099B71C8}" dt="2022-05-03T11:58:56.534" v="465" actId="1076"/>
          <ac:picMkLst>
            <pc:docMk/>
            <pc:sldMk cId="3913914422" sldId="475"/>
            <ac:picMk id="6" creationId="{C38AA509-469B-58CF-192C-22B8F92FA94C}"/>
          </ac:picMkLst>
        </pc:picChg>
        <pc:picChg chg="del">
          <ac:chgData name="Xintong Li" userId="9f7b7043-3683-46de-9ed1-3d1ee4b7cd59" providerId="ADAL" clId="{C0BB0A57-8A4A-4BB7-A06F-DACB099B71C8}" dt="2022-05-03T11:58:07.201" v="451" actId="478"/>
          <ac:picMkLst>
            <pc:docMk/>
            <pc:sldMk cId="3913914422" sldId="475"/>
            <ac:picMk id="7" creationId="{A9976F83-6F0D-46F3-958F-DC0399B0B438}"/>
          </ac:picMkLst>
        </pc:picChg>
        <pc:cxnChg chg="del mod ord">
          <ac:chgData name="Xintong Li" userId="9f7b7043-3683-46de-9ed1-3d1ee4b7cd59" providerId="ADAL" clId="{C0BB0A57-8A4A-4BB7-A06F-DACB099B71C8}" dt="2022-05-03T11:58:53.024" v="464" actId="478"/>
          <ac:cxnSpMkLst>
            <pc:docMk/>
            <pc:sldMk cId="3913914422" sldId="475"/>
            <ac:cxnSpMk id="11" creationId="{34D44B96-2FD3-42D3-84B7-7F9DF3BD1D76}"/>
          </ac:cxnSpMkLst>
        </pc:cxnChg>
      </pc:sldChg>
      <pc:sldChg chg="addSp delSp modSp mod">
        <pc:chgData name="Xintong Li" userId="9f7b7043-3683-46de-9ed1-3d1ee4b7cd59" providerId="ADAL" clId="{C0BB0A57-8A4A-4BB7-A06F-DACB099B71C8}" dt="2022-05-03T11:57:59.119" v="449" actId="14100"/>
        <pc:sldMkLst>
          <pc:docMk/>
          <pc:sldMk cId="2138226409" sldId="476"/>
        </pc:sldMkLst>
        <pc:picChg chg="add mod">
          <ac:chgData name="Xintong Li" userId="9f7b7043-3683-46de-9ed1-3d1ee4b7cd59" providerId="ADAL" clId="{C0BB0A57-8A4A-4BB7-A06F-DACB099B71C8}" dt="2022-05-03T11:57:59.119" v="449" actId="14100"/>
          <ac:picMkLst>
            <pc:docMk/>
            <pc:sldMk cId="2138226409" sldId="476"/>
            <ac:picMk id="4" creationId="{13A08583-8863-1A39-F9C4-091B7186B6FC}"/>
          </ac:picMkLst>
        </pc:picChg>
        <pc:picChg chg="del">
          <ac:chgData name="Xintong Li" userId="9f7b7043-3683-46de-9ed1-3d1ee4b7cd59" providerId="ADAL" clId="{C0BB0A57-8A4A-4BB7-A06F-DACB099B71C8}" dt="2022-05-03T11:57:51.560" v="445" actId="478"/>
          <ac:picMkLst>
            <pc:docMk/>
            <pc:sldMk cId="2138226409" sldId="476"/>
            <ac:picMk id="7" creationId="{354FB54E-7A28-4724-808C-BE37DFE68955}"/>
          </ac:picMkLst>
        </pc:picChg>
        <pc:cxnChg chg="del">
          <ac:chgData name="Xintong Li" userId="9f7b7043-3683-46de-9ed1-3d1ee4b7cd59" providerId="ADAL" clId="{C0BB0A57-8A4A-4BB7-A06F-DACB099B71C8}" dt="2022-05-03T11:57:54.508" v="447" actId="478"/>
          <ac:cxnSpMkLst>
            <pc:docMk/>
            <pc:sldMk cId="2138226409" sldId="476"/>
            <ac:cxnSpMk id="9" creationId="{00FF0048-A28E-45A5-B7B8-7BE45DF5B38D}"/>
          </ac:cxnSpMkLst>
        </pc:cxnChg>
      </pc:sldChg>
      <pc:sldChg chg="addSp delSp modSp mod">
        <pc:chgData name="Xintong Li" userId="9f7b7043-3683-46de-9ed1-3d1ee4b7cd59" providerId="ADAL" clId="{C0BB0A57-8A4A-4BB7-A06F-DACB099B71C8}" dt="2022-05-03T11:47:58.323" v="318" actId="1076"/>
        <pc:sldMkLst>
          <pc:docMk/>
          <pc:sldMk cId="1911718301" sldId="577"/>
        </pc:sldMkLst>
        <pc:spChg chg="mod">
          <ac:chgData name="Xintong Li" userId="9f7b7043-3683-46de-9ed1-3d1ee4b7cd59" providerId="ADAL" clId="{C0BB0A57-8A4A-4BB7-A06F-DACB099B71C8}" dt="2022-05-03T11:36:18.899" v="165" actId="403"/>
          <ac:spMkLst>
            <pc:docMk/>
            <pc:sldMk cId="1911718301" sldId="577"/>
            <ac:spMk id="2" creationId="{00000000-0000-0000-0000-000000000000}"/>
          </ac:spMkLst>
        </pc:spChg>
        <pc:spChg chg="mod">
          <ac:chgData name="Xintong Li" userId="9f7b7043-3683-46de-9ed1-3d1ee4b7cd59" providerId="ADAL" clId="{C0BB0A57-8A4A-4BB7-A06F-DACB099B71C8}" dt="2022-05-03T11:36:59.080" v="173" actId="1076"/>
          <ac:spMkLst>
            <pc:docMk/>
            <pc:sldMk cId="1911718301" sldId="577"/>
            <ac:spMk id="8" creationId="{00000000-0000-0000-0000-000000000000}"/>
          </ac:spMkLst>
        </pc:spChg>
        <pc:spChg chg="mod">
          <ac:chgData name="Xintong Li" userId="9f7b7043-3683-46de-9ed1-3d1ee4b7cd59" providerId="ADAL" clId="{C0BB0A57-8A4A-4BB7-A06F-DACB099B71C8}" dt="2022-05-03T11:36:18.899" v="165" actId="403"/>
          <ac:spMkLst>
            <pc:docMk/>
            <pc:sldMk cId="1911718301" sldId="577"/>
            <ac:spMk id="9" creationId="{00000000-0000-0000-0000-000000000000}"/>
          </ac:spMkLst>
        </pc:spChg>
        <pc:spChg chg="mod">
          <ac:chgData name="Xintong Li" userId="9f7b7043-3683-46de-9ed1-3d1ee4b7cd59" providerId="ADAL" clId="{C0BB0A57-8A4A-4BB7-A06F-DACB099B71C8}" dt="2022-05-03T11:36:32.764" v="169" actId="1076"/>
          <ac:spMkLst>
            <pc:docMk/>
            <pc:sldMk cId="1911718301" sldId="577"/>
            <ac:spMk id="10" creationId="{00000000-0000-0000-0000-000000000000}"/>
          </ac:spMkLst>
        </pc:spChg>
        <pc:spChg chg="mod">
          <ac:chgData name="Xintong Li" userId="9f7b7043-3683-46de-9ed1-3d1ee4b7cd59" providerId="ADAL" clId="{C0BB0A57-8A4A-4BB7-A06F-DACB099B71C8}" dt="2022-05-03T11:36:18.899" v="165" actId="403"/>
          <ac:spMkLst>
            <pc:docMk/>
            <pc:sldMk cId="1911718301" sldId="577"/>
            <ac:spMk id="19" creationId="{00000000-0000-0000-0000-000000000000}"/>
          </ac:spMkLst>
        </pc:spChg>
        <pc:spChg chg="add del mod">
          <ac:chgData name="Xintong Li" userId="9f7b7043-3683-46de-9ed1-3d1ee4b7cd59" providerId="ADAL" clId="{C0BB0A57-8A4A-4BB7-A06F-DACB099B71C8}" dt="2022-05-03T11:42:10.539" v="252" actId="478"/>
          <ac:spMkLst>
            <pc:docMk/>
            <pc:sldMk cId="1911718301" sldId="577"/>
            <ac:spMk id="21" creationId="{84267D4D-6F0A-881D-35DC-51F3772A4F3F}"/>
          </ac:spMkLst>
        </pc:spChg>
        <pc:spChg chg="mod">
          <ac:chgData name="Xintong Li" userId="9f7b7043-3683-46de-9ed1-3d1ee4b7cd59" providerId="ADAL" clId="{C0BB0A57-8A4A-4BB7-A06F-DACB099B71C8}" dt="2022-05-03T11:37:57.513" v="204" actId="14100"/>
          <ac:spMkLst>
            <pc:docMk/>
            <pc:sldMk cId="1911718301" sldId="577"/>
            <ac:spMk id="24" creationId="{00000000-0000-0000-0000-000000000000}"/>
          </ac:spMkLst>
        </pc:spChg>
        <pc:spChg chg="mod">
          <ac:chgData name="Xintong Li" userId="9f7b7043-3683-46de-9ed1-3d1ee4b7cd59" providerId="ADAL" clId="{C0BB0A57-8A4A-4BB7-A06F-DACB099B71C8}" dt="2022-05-03T11:38:03.432" v="206" actId="1036"/>
          <ac:spMkLst>
            <pc:docMk/>
            <pc:sldMk cId="1911718301" sldId="577"/>
            <ac:spMk id="25" creationId="{00000000-0000-0000-0000-000000000000}"/>
          </ac:spMkLst>
        </pc:spChg>
        <pc:spChg chg="mod">
          <ac:chgData name="Xintong Li" userId="9f7b7043-3683-46de-9ed1-3d1ee4b7cd59" providerId="ADAL" clId="{C0BB0A57-8A4A-4BB7-A06F-DACB099B71C8}" dt="2022-05-03T11:38:00.489" v="205" actId="14100"/>
          <ac:spMkLst>
            <pc:docMk/>
            <pc:sldMk cId="1911718301" sldId="577"/>
            <ac:spMk id="26" creationId="{00000000-0000-0000-0000-000000000000}"/>
          </ac:spMkLst>
        </pc:spChg>
        <pc:spChg chg="mod">
          <ac:chgData name="Xintong Li" userId="9f7b7043-3683-46de-9ed1-3d1ee4b7cd59" providerId="ADAL" clId="{C0BB0A57-8A4A-4BB7-A06F-DACB099B71C8}" dt="2022-05-03T11:37:06.531" v="189" actId="1038"/>
          <ac:spMkLst>
            <pc:docMk/>
            <pc:sldMk cId="1911718301" sldId="577"/>
            <ac:spMk id="27" creationId="{00000000-0000-0000-0000-000000000000}"/>
          </ac:spMkLst>
        </pc:spChg>
        <pc:spChg chg="mod">
          <ac:chgData name="Xintong Li" userId="9f7b7043-3683-46de-9ed1-3d1ee4b7cd59" providerId="ADAL" clId="{C0BB0A57-8A4A-4BB7-A06F-DACB099B71C8}" dt="2022-05-03T11:37:11.408" v="190" actId="14100"/>
          <ac:spMkLst>
            <pc:docMk/>
            <pc:sldMk cId="1911718301" sldId="577"/>
            <ac:spMk id="28" creationId="{00000000-0000-0000-0000-000000000000}"/>
          </ac:spMkLst>
        </pc:spChg>
        <pc:spChg chg="mod">
          <ac:chgData name="Xintong Li" userId="9f7b7043-3683-46de-9ed1-3d1ee4b7cd59" providerId="ADAL" clId="{C0BB0A57-8A4A-4BB7-A06F-DACB099B71C8}" dt="2022-05-03T11:47:58.323" v="318" actId="1076"/>
          <ac:spMkLst>
            <pc:docMk/>
            <pc:sldMk cId="1911718301" sldId="577"/>
            <ac:spMk id="32" creationId="{8C5A8C8A-E70C-4F26-BC83-DD3B3D99489F}"/>
          </ac:spMkLst>
        </pc:spChg>
        <pc:spChg chg="mod">
          <ac:chgData name="Xintong Li" userId="9f7b7043-3683-46de-9ed1-3d1ee4b7cd59" providerId="ADAL" clId="{C0BB0A57-8A4A-4BB7-A06F-DACB099B71C8}" dt="2022-05-03T11:36:18.899" v="165" actId="403"/>
          <ac:spMkLst>
            <pc:docMk/>
            <pc:sldMk cId="1911718301" sldId="577"/>
            <ac:spMk id="33" creationId="{67BB86EA-76E5-4158-A925-82572338706A}"/>
          </ac:spMkLst>
        </pc:spChg>
        <pc:spChg chg="mod">
          <ac:chgData name="Xintong Li" userId="9f7b7043-3683-46de-9ed1-3d1ee4b7cd59" providerId="ADAL" clId="{C0BB0A57-8A4A-4BB7-A06F-DACB099B71C8}" dt="2022-05-03T11:37:36.608" v="195" actId="1076"/>
          <ac:spMkLst>
            <pc:docMk/>
            <pc:sldMk cId="1911718301" sldId="577"/>
            <ac:spMk id="34" creationId="{2306EA65-0731-4E78-B7A1-C141E57A0A49}"/>
          </ac:spMkLst>
        </pc:spChg>
        <pc:spChg chg="mod">
          <ac:chgData name="Xintong Li" userId="9f7b7043-3683-46de-9ed1-3d1ee4b7cd59" providerId="ADAL" clId="{C0BB0A57-8A4A-4BB7-A06F-DACB099B71C8}" dt="2022-05-03T11:37:48.881" v="203" actId="1076"/>
          <ac:spMkLst>
            <pc:docMk/>
            <pc:sldMk cId="1911718301" sldId="577"/>
            <ac:spMk id="35" creationId="{665D2CBE-23E5-4C29-8EDB-B3595379CDC5}"/>
          </ac:spMkLst>
        </pc:spChg>
        <pc:spChg chg="mod">
          <ac:chgData name="Xintong Li" userId="9f7b7043-3683-46de-9ed1-3d1ee4b7cd59" providerId="ADAL" clId="{C0BB0A57-8A4A-4BB7-A06F-DACB099B71C8}" dt="2022-05-03T11:37:44.403" v="202" actId="14100"/>
          <ac:spMkLst>
            <pc:docMk/>
            <pc:sldMk cId="1911718301" sldId="577"/>
            <ac:spMk id="36" creationId="{778EAE06-A807-4F06-9858-92B35B965AFF}"/>
          </ac:spMkLst>
        </pc:spChg>
        <pc:spChg chg="mod">
          <ac:chgData name="Xintong Li" userId="9f7b7043-3683-46de-9ed1-3d1ee4b7cd59" providerId="ADAL" clId="{C0BB0A57-8A4A-4BB7-A06F-DACB099B71C8}" dt="2022-05-03T11:36:18.899" v="165" actId="403"/>
          <ac:spMkLst>
            <pc:docMk/>
            <pc:sldMk cId="1911718301" sldId="577"/>
            <ac:spMk id="37" creationId="{4E71F768-E580-4F66-BFF1-1314ECAFAA45}"/>
          </ac:spMkLst>
        </pc:spChg>
        <pc:cxnChg chg="mod">
          <ac:chgData name="Xintong Li" userId="9f7b7043-3683-46de-9ed1-3d1ee4b7cd59" providerId="ADAL" clId="{C0BB0A57-8A4A-4BB7-A06F-DACB099B71C8}" dt="2022-05-03T11:37:02.496" v="174" actId="14100"/>
          <ac:cxnSpMkLst>
            <pc:docMk/>
            <pc:sldMk cId="1911718301" sldId="577"/>
            <ac:cxnSpMk id="6" creationId="{00000000-0000-0000-0000-000000000000}"/>
          </ac:cxnSpMkLst>
        </pc:cxnChg>
      </pc:sldChg>
      <pc:sldChg chg="del">
        <pc:chgData name="Xintong Li" userId="9f7b7043-3683-46de-9ed1-3d1ee4b7cd59" providerId="ADAL" clId="{C0BB0A57-8A4A-4BB7-A06F-DACB099B71C8}" dt="2022-05-04T09:12:44.542" v="727" actId="47"/>
        <pc:sldMkLst>
          <pc:docMk/>
          <pc:sldMk cId="1827145481" sldId="578"/>
        </pc:sldMkLst>
      </pc:sldChg>
      <pc:sldChg chg="del">
        <pc:chgData name="Xintong Li" userId="9f7b7043-3683-46de-9ed1-3d1ee4b7cd59" providerId="ADAL" clId="{C0BB0A57-8A4A-4BB7-A06F-DACB099B71C8}" dt="2022-05-04T09:12:44.542" v="727" actId="47"/>
        <pc:sldMkLst>
          <pc:docMk/>
          <pc:sldMk cId="2755716903" sldId="582"/>
        </pc:sldMkLst>
      </pc:sldChg>
      <pc:sldChg chg="del">
        <pc:chgData name="Xintong Li" userId="9f7b7043-3683-46de-9ed1-3d1ee4b7cd59" providerId="ADAL" clId="{C0BB0A57-8A4A-4BB7-A06F-DACB099B71C8}" dt="2022-05-04T09:12:47.479" v="728" actId="47"/>
        <pc:sldMkLst>
          <pc:docMk/>
          <pc:sldMk cId="1102150254" sldId="623"/>
        </pc:sldMkLst>
      </pc:sldChg>
      <pc:sldChg chg="del">
        <pc:chgData name="Xintong Li" userId="9f7b7043-3683-46de-9ed1-3d1ee4b7cd59" providerId="ADAL" clId="{C0BB0A57-8A4A-4BB7-A06F-DACB099B71C8}" dt="2022-05-04T09:12:44.542" v="727" actId="47"/>
        <pc:sldMkLst>
          <pc:docMk/>
          <pc:sldMk cId="1680528421" sldId="624"/>
        </pc:sldMkLst>
      </pc:sldChg>
      <pc:sldChg chg="del">
        <pc:chgData name="Xintong Li" userId="9f7b7043-3683-46de-9ed1-3d1ee4b7cd59" providerId="ADAL" clId="{C0BB0A57-8A4A-4BB7-A06F-DACB099B71C8}" dt="2022-05-04T09:12:44.542" v="727" actId="47"/>
        <pc:sldMkLst>
          <pc:docMk/>
          <pc:sldMk cId="4024663857" sldId="625"/>
        </pc:sldMkLst>
      </pc:sldChg>
      <pc:sldChg chg="addSp delSp modSp mod ord">
        <pc:chgData name="Xintong Li" userId="9f7b7043-3683-46de-9ed1-3d1ee4b7cd59" providerId="ADAL" clId="{C0BB0A57-8A4A-4BB7-A06F-DACB099B71C8}" dt="2022-05-03T12:04:24.496" v="503"/>
        <pc:sldMkLst>
          <pc:docMk/>
          <pc:sldMk cId="1751725319" sldId="669"/>
        </pc:sldMkLst>
        <pc:spChg chg="mod">
          <ac:chgData name="Xintong Li" userId="9f7b7043-3683-46de-9ed1-3d1ee4b7cd59" providerId="ADAL" clId="{C0BB0A57-8A4A-4BB7-A06F-DACB099B71C8}" dt="2022-05-03T11:32:08.935" v="125" actId="113"/>
          <ac:spMkLst>
            <pc:docMk/>
            <pc:sldMk cId="1751725319" sldId="669"/>
            <ac:spMk id="2" creationId="{403A1DAA-4345-41DE-BC84-C14E1B27E087}"/>
          </ac:spMkLst>
        </pc:spChg>
        <pc:spChg chg="mod">
          <ac:chgData name="Xintong Li" userId="9f7b7043-3683-46de-9ed1-3d1ee4b7cd59" providerId="ADAL" clId="{C0BB0A57-8A4A-4BB7-A06F-DACB099B71C8}" dt="2022-05-03T11:28:32.199" v="90" actId="14100"/>
          <ac:spMkLst>
            <pc:docMk/>
            <pc:sldMk cId="1751725319" sldId="669"/>
            <ac:spMk id="6" creationId="{78644422-CE04-4F39-8FFF-E7DB52F33DFE}"/>
          </ac:spMkLst>
        </pc:spChg>
        <pc:spChg chg="mod">
          <ac:chgData name="Xintong Li" userId="9f7b7043-3683-46de-9ed1-3d1ee4b7cd59" providerId="ADAL" clId="{C0BB0A57-8A4A-4BB7-A06F-DACB099B71C8}" dt="2022-05-03T11:28:40.027" v="91" actId="14100"/>
          <ac:spMkLst>
            <pc:docMk/>
            <pc:sldMk cId="1751725319" sldId="669"/>
            <ac:spMk id="12" creationId="{E3028964-3025-432B-948E-31A92F46A9AA}"/>
          </ac:spMkLst>
        </pc:spChg>
        <pc:picChg chg="add del mod">
          <ac:chgData name="Xintong Li" userId="9f7b7043-3683-46de-9ed1-3d1ee4b7cd59" providerId="ADAL" clId="{C0BB0A57-8A4A-4BB7-A06F-DACB099B71C8}" dt="2022-05-03T11:28:03.848" v="86" actId="478"/>
          <ac:picMkLst>
            <pc:docMk/>
            <pc:sldMk cId="1751725319" sldId="669"/>
            <ac:picMk id="7" creationId="{99CE2337-A469-01EE-4C0E-659DFCAA0C03}"/>
          </ac:picMkLst>
        </pc:picChg>
      </pc:sldChg>
      <pc:sldChg chg="del">
        <pc:chgData name="Xintong Li" userId="9f7b7043-3683-46de-9ed1-3d1ee4b7cd59" providerId="ADAL" clId="{C0BB0A57-8A4A-4BB7-A06F-DACB099B71C8}" dt="2022-05-04T09:12:47.479" v="728" actId="47"/>
        <pc:sldMkLst>
          <pc:docMk/>
          <pc:sldMk cId="553645297" sldId="671"/>
        </pc:sldMkLst>
      </pc:sldChg>
      <pc:sldChg chg="del">
        <pc:chgData name="Xintong Li" userId="9f7b7043-3683-46de-9ed1-3d1ee4b7cd59" providerId="ADAL" clId="{C0BB0A57-8A4A-4BB7-A06F-DACB099B71C8}" dt="2022-05-03T12:03:45.456" v="499" actId="2696"/>
        <pc:sldMkLst>
          <pc:docMk/>
          <pc:sldMk cId="1187774281" sldId="680"/>
        </pc:sldMkLst>
      </pc:sldChg>
      <pc:sldChg chg="add del">
        <pc:chgData name="Xintong Li" userId="9f7b7043-3683-46de-9ed1-3d1ee4b7cd59" providerId="ADAL" clId="{C0BB0A57-8A4A-4BB7-A06F-DACB099B71C8}" dt="2022-05-04T09:12:40.648" v="725" actId="47"/>
        <pc:sldMkLst>
          <pc:docMk/>
          <pc:sldMk cId="3366469255" sldId="680"/>
        </pc:sldMkLst>
      </pc:sldChg>
      <pc:sldChg chg="add">
        <pc:chgData name="Xintong Li" userId="9f7b7043-3683-46de-9ed1-3d1ee4b7cd59" providerId="ADAL" clId="{C0BB0A57-8A4A-4BB7-A06F-DACB099B71C8}" dt="2022-05-03T11:46:48.738" v="312"/>
        <pc:sldMkLst>
          <pc:docMk/>
          <pc:sldMk cId="1078036026" sldId="686"/>
        </pc:sldMkLst>
      </pc:sldChg>
      <pc:sldChg chg="modSp del mod">
        <pc:chgData name="Xintong Li" userId="9f7b7043-3683-46de-9ed1-3d1ee4b7cd59" providerId="ADAL" clId="{C0BB0A57-8A4A-4BB7-A06F-DACB099B71C8}" dt="2022-05-03T11:46:44.245" v="311" actId="2696"/>
        <pc:sldMkLst>
          <pc:docMk/>
          <pc:sldMk cId="1082331243" sldId="686"/>
        </pc:sldMkLst>
        <pc:spChg chg="mod">
          <ac:chgData name="Xintong Li" userId="9f7b7043-3683-46de-9ed1-3d1ee4b7cd59" providerId="ADAL" clId="{C0BB0A57-8A4A-4BB7-A06F-DACB099B71C8}" dt="2022-05-03T11:35:40.122" v="163" actId="20577"/>
          <ac:spMkLst>
            <pc:docMk/>
            <pc:sldMk cId="1082331243" sldId="686"/>
            <ac:spMk id="2" creationId="{AC58F7C8-6943-43B3-B582-EDF41E57D521}"/>
          </ac:spMkLst>
        </pc:spChg>
      </pc:sldChg>
      <pc:sldChg chg="modSp mod">
        <pc:chgData name="Xintong Li" userId="9f7b7043-3683-46de-9ed1-3d1ee4b7cd59" providerId="ADAL" clId="{C0BB0A57-8A4A-4BB7-A06F-DACB099B71C8}" dt="2022-05-03T11:45:23.495" v="307" actId="12"/>
        <pc:sldMkLst>
          <pc:docMk/>
          <pc:sldMk cId="2744348954" sldId="687"/>
        </pc:sldMkLst>
        <pc:spChg chg="mod">
          <ac:chgData name="Xintong Li" userId="9f7b7043-3683-46de-9ed1-3d1ee4b7cd59" providerId="ADAL" clId="{C0BB0A57-8A4A-4BB7-A06F-DACB099B71C8}" dt="2022-05-03T11:44:34.540" v="280" actId="20577"/>
          <ac:spMkLst>
            <pc:docMk/>
            <pc:sldMk cId="2744348954" sldId="687"/>
            <ac:spMk id="2" creationId="{A8BF19CF-643C-4D09-A99E-F613E86DA080}"/>
          </ac:spMkLst>
        </pc:spChg>
        <pc:spChg chg="mod">
          <ac:chgData name="Xintong Li" userId="9f7b7043-3683-46de-9ed1-3d1ee4b7cd59" providerId="ADAL" clId="{C0BB0A57-8A4A-4BB7-A06F-DACB099B71C8}" dt="2022-05-03T11:45:23.495" v="307" actId="12"/>
          <ac:spMkLst>
            <pc:docMk/>
            <pc:sldMk cId="2744348954" sldId="687"/>
            <ac:spMk id="3" creationId="{29A38393-A858-4796-A57B-DAC1F8FB32C9}"/>
          </ac:spMkLst>
        </pc:spChg>
      </pc:sldChg>
      <pc:sldChg chg="addSp delSp modSp mod">
        <pc:chgData name="Xintong Li" userId="9f7b7043-3683-46de-9ed1-3d1ee4b7cd59" providerId="ADAL" clId="{C0BB0A57-8A4A-4BB7-A06F-DACB099B71C8}" dt="2022-05-03T11:43:21.455" v="274" actId="1038"/>
        <pc:sldMkLst>
          <pc:docMk/>
          <pc:sldMk cId="3797102094" sldId="688"/>
        </pc:sldMkLst>
        <pc:spChg chg="mod">
          <ac:chgData name="Xintong Li" userId="9f7b7043-3683-46de-9ed1-3d1ee4b7cd59" providerId="ADAL" clId="{C0BB0A57-8A4A-4BB7-A06F-DACB099B71C8}" dt="2022-05-03T11:35:14.555" v="142" actId="1038"/>
          <ac:spMkLst>
            <pc:docMk/>
            <pc:sldMk cId="3797102094" sldId="688"/>
            <ac:spMk id="10" creationId="{C2A88A86-3B5B-4585-B504-E06333EAF171}"/>
          </ac:spMkLst>
        </pc:spChg>
        <pc:picChg chg="mod">
          <ac:chgData name="Xintong Li" userId="9f7b7043-3683-46de-9ed1-3d1ee4b7cd59" providerId="ADAL" clId="{C0BB0A57-8A4A-4BB7-A06F-DACB099B71C8}" dt="2022-05-03T11:43:18.384" v="271" actId="1037"/>
          <ac:picMkLst>
            <pc:docMk/>
            <pc:sldMk cId="3797102094" sldId="688"/>
            <ac:picMk id="8" creationId="{AB1B7F9B-3DA9-4CD5-8591-AFF4087CCF91}"/>
          </ac:picMkLst>
        </pc:picChg>
        <pc:picChg chg="add mod">
          <ac:chgData name="Xintong Li" userId="9f7b7043-3683-46de-9ed1-3d1ee4b7cd59" providerId="ADAL" clId="{C0BB0A57-8A4A-4BB7-A06F-DACB099B71C8}" dt="2022-05-03T11:43:21.455" v="274" actId="1038"/>
          <ac:picMkLst>
            <pc:docMk/>
            <pc:sldMk cId="3797102094" sldId="688"/>
            <ac:picMk id="12" creationId="{485206A8-E2CA-7905-9503-8F4F1C20EDB9}"/>
          </ac:picMkLst>
        </pc:picChg>
        <pc:picChg chg="mod">
          <ac:chgData name="Xintong Li" userId="9f7b7043-3683-46de-9ed1-3d1ee4b7cd59" providerId="ADAL" clId="{C0BB0A57-8A4A-4BB7-A06F-DACB099B71C8}" dt="2022-05-03T11:43:14.492" v="268" actId="1076"/>
          <ac:picMkLst>
            <pc:docMk/>
            <pc:sldMk cId="3797102094" sldId="688"/>
            <ac:picMk id="19" creationId="{2AFB360C-1303-4E99-98AC-80C38F6A0CA5}"/>
          </ac:picMkLst>
        </pc:picChg>
        <pc:picChg chg="del">
          <ac:chgData name="Xintong Li" userId="9f7b7043-3683-46de-9ed1-3d1ee4b7cd59" providerId="ADAL" clId="{C0BB0A57-8A4A-4BB7-A06F-DACB099B71C8}" dt="2022-05-03T11:27:17.336" v="80" actId="478"/>
          <ac:picMkLst>
            <pc:docMk/>
            <pc:sldMk cId="3797102094" sldId="688"/>
            <ac:picMk id="21" creationId="{4C067F25-0BCF-4595-B6D3-3D12AA8DF2F0}"/>
          </ac:picMkLst>
        </pc:picChg>
        <pc:picChg chg="mod">
          <ac:chgData name="Xintong Li" userId="9f7b7043-3683-46de-9ed1-3d1ee4b7cd59" providerId="ADAL" clId="{C0BB0A57-8A4A-4BB7-A06F-DACB099B71C8}" dt="2022-05-03T11:43:06.901" v="266" actId="1035"/>
          <ac:picMkLst>
            <pc:docMk/>
            <pc:sldMk cId="3797102094" sldId="688"/>
            <ac:picMk id="23" creationId="{BAE53FA5-C08F-4980-B87F-1CAFAEF546D5}"/>
          </ac:picMkLst>
        </pc:picChg>
      </pc:sldChg>
      <pc:sldChg chg="modSp mod">
        <pc:chgData name="Xintong Li" userId="9f7b7043-3683-46de-9ed1-3d1ee4b7cd59" providerId="ADAL" clId="{C0BB0A57-8A4A-4BB7-A06F-DACB099B71C8}" dt="2022-05-03T11:44:28.592" v="278" actId="27636"/>
        <pc:sldMkLst>
          <pc:docMk/>
          <pc:sldMk cId="945527325" sldId="689"/>
        </pc:sldMkLst>
        <pc:spChg chg="mod">
          <ac:chgData name="Xintong Li" userId="9f7b7043-3683-46de-9ed1-3d1ee4b7cd59" providerId="ADAL" clId="{C0BB0A57-8A4A-4BB7-A06F-DACB099B71C8}" dt="2022-05-03T11:44:28.528" v="277" actId="2711"/>
          <ac:spMkLst>
            <pc:docMk/>
            <pc:sldMk cId="945527325" sldId="689"/>
            <ac:spMk id="2" creationId="{81E7CC4D-2C6D-48FB-BBB5-CCB91331DE68}"/>
          </ac:spMkLst>
        </pc:spChg>
        <pc:spChg chg="mod">
          <ac:chgData name="Xintong Li" userId="9f7b7043-3683-46de-9ed1-3d1ee4b7cd59" providerId="ADAL" clId="{C0BB0A57-8A4A-4BB7-A06F-DACB099B71C8}" dt="2022-05-03T11:44:28.528" v="277" actId="2711"/>
          <ac:spMkLst>
            <pc:docMk/>
            <pc:sldMk cId="945527325" sldId="689"/>
            <ac:spMk id="3" creationId="{EAB40A2A-7136-425B-86C7-7CEFD5E696E5}"/>
          </ac:spMkLst>
        </pc:spChg>
        <pc:spChg chg="mod">
          <ac:chgData name="Xintong Li" userId="9f7b7043-3683-46de-9ed1-3d1ee4b7cd59" providerId="ADAL" clId="{C0BB0A57-8A4A-4BB7-A06F-DACB099B71C8}" dt="2022-05-03T11:44:28.592" v="278" actId="27636"/>
          <ac:spMkLst>
            <pc:docMk/>
            <pc:sldMk cId="945527325" sldId="689"/>
            <ac:spMk id="10" creationId="{7FB23E53-37A5-444C-8511-BD811C5ECD27}"/>
          </ac:spMkLst>
        </pc:spChg>
      </pc:sldChg>
      <pc:sldChg chg="add">
        <pc:chgData name="Xintong Li" userId="9f7b7043-3683-46de-9ed1-3d1ee4b7cd59" providerId="ADAL" clId="{C0BB0A57-8A4A-4BB7-A06F-DACB099B71C8}" dt="2022-05-03T11:47:44.694" v="316"/>
        <pc:sldMkLst>
          <pc:docMk/>
          <pc:sldMk cId="608357209" sldId="690"/>
        </pc:sldMkLst>
      </pc:sldChg>
      <pc:sldChg chg="del mod modShow">
        <pc:chgData name="Xintong Li" userId="9f7b7043-3683-46de-9ed1-3d1ee4b7cd59" providerId="ADAL" clId="{C0BB0A57-8A4A-4BB7-A06F-DACB099B71C8}" dt="2022-05-03T11:47:42.379" v="315" actId="2696"/>
        <pc:sldMkLst>
          <pc:docMk/>
          <pc:sldMk cId="2147897820" sldId="690"/>
        </pc:sldMkLst>
      </pc:sldChg>
      <pc:sldChg chg="del mod modShow">
        <pc:chgData name="Xintong Li" userId="9f7b7043-3683-46de-9ed1-3d1ee4b7cd59" providerId="ADAL" clId="{C0BB0A57-8A4A-4BB7-A06F-DACB099B71C8}" dt="2022-05-03T11:47:42.379" v="315" actId="2696"/>
        <pc:sldMkLst>
          <pc:docMk/>
          <pc:sldMk cId="3502079459" sldId="691"/>
        </pc:sldMkLst>
      </pc:sldChg>
      <pc:sldChg chg="add">
        <pc:chgData name="Xintong Li" userId="9f7b7043-3683-46de-9ed1-3d1ee4b7cd59" providerId="ADAL" clId="{C0BB0A57-8A4A-4BB7-A06F-DACB099B71C8}" dt="2022-05-03T11:47:44.694" v="316"/>
        <pc:sldMkLst>
          <pc:docMk/>
          <pc:sldMk cId="4250649942" sldId="691"/>
        </pc:sldMkLst>
      </pc:sldChg>
      <pc:sldChg chg="addSp delSp modSp mod modAnim">
        <pc:chgData name="Xintong Li" userId="9f7b7043-3683-46de-9ed1-3d1ee4b7cd59" providerId="ADAL" clId="{C0BB0A57-8A4A-4BB7-A06F-DACB099B71C8}" dt="2022-05-03T11:25:37.387" v="77"/>
        <pc:sldMkLst>
          <pc:docMk/>
          <pc:sldMk cId="799563460" sldId="692"/>
        </pc:sldMkLst>
        <pc:spChg chg="del">
          <ac:chgData name="Xintong Li" userId="9f7b7043-3683-46de-9ed1-3d1ee4b7cd59" providerId="ADAL" clId="{C0BB0A57-8A4A-4BB7-A06F-DACB099B71C8}" dt="2022-05-03T11:25:02.463" v="71" actId="931"/>
          <ac:spMkLst>
            <pc:docMk/>
            <pc:sldMk cId="799563460" sldId="692"/>
            <ac:spMk id="3" creationId="{624E8469-AD68-4D27-BCCC-75597285C4C1}"/>
          </ac:spMkLst>
        </pc:spChg>
        <pc:picChg chg="add mod ord">
          <ac:chgData name="Xintong Li" userId="9f7b7043-3683-46de-9ed1-3d1ee4b7cd59" providerId="ADAL" clId="{C0BB0A57-8A4A-4BB7-A06F-DACB099B71C8}" dt="2022-05-03T11:25:32.304" v="76" actId="1076"/>
          <ac:picMkLst>
            <pc:docMk/>
            <pc:sldMk cId="799563460" sldId="692"/>
            <ac:picMk id="6" creationId="{596AD1FC-3EC0-3F09-E762-6B4DBAD16347}"/>
          </ac:picMkLst>
        </pc:picChg>
      </pc:sldChg>
      <pc:sldChg chg="addSp modSp mod modAnim">
        <pc:chgData name="Xintong Li" userId="9f7b7043-3683-46de-9ed1-3d1ee4b7cd59" providerId="ADAL" clId="{C0BB0A57-8A4A-4BB7-A06F-DACB099B71C8}" dt="2022-05-03T11:59:03.878" v="466" actId="1076"/>
        <pc:sldMkLst>
          <pc:docMk/>
          <pc:sldMk cId="4082893428" sldId="693"/>
        </pc:sldMkLst>
        <pc:spChg chg="add mod">
          <ac:chgData name="Xintong Li" userId="9f7b7043-3683-46de-9ed1-3d1ee4b7cd59" providerId="ADAL" clId="{C0BB0A57-8A4A-4BB7-A06F-DACB099B71C8}" dt="2022-05-03T11:59:03.878" v="466" actId="1076"/>
          <ac:spMkLst>
            <pc:docMk/>
            <pc:sldMk cId="4082893428" sldId="693"/>
            <ac:spMk id="5" creationId="{492538E7-0B52-650C-0C49-4DC9FA04DC09}"/>
          </ac:spMkLst>
        </pc:spChg>
        <pc:picChg chg="add mod">
          <ac:chgData name="Xintong Li" userId="9f7b7043-3683-46de-9ed1-3d1ee4b7cd59" providerId="ADAL" clId="{C0BB0A57-8A4A-4BB7-A06F-DACB099B71C8}" dt="2022-05-03T11:31:27.740" v="104" actId="1076"/>
          <ac:picMkLst>
            <pc:docMk/>
            <pc:sldMk cId="4082893428" sldId="693"/>
            <ac:picMk id="1026" creationId="{CD9CEBC9-B4E7-08BB-A6C6-D40D0B632CF9}"/>
          </ac:picMkLst>
        </pc:picChg>
      </pc:sldChg>
      <pc:sldChg chg="modSp del mod modShow">
        <pc:chgData name="Xintong Li" userId="9f7b7043-3683-46de-9ed1-3d1ee4b7cd59" providerId="ADAL" clId="{C0BB0A57-8A4A-4BB7-A06F-DACB099B71C8}" dt="2022-05-03T12:04:40.924" v="504" actId="47"/>
        <pc:sldMkLst>
          <pc:docMk/>
          <pc:sldMk cId="36579361" sldId="694"/>
        </pc:sldMkLst>
        <pc:spChg chg="mod">
          <ac:chgData name="Xintong Li" userId="9f7b7043-3683-46de-9ed1-3d1ee4b7cd59" providerId="ADAL" clId="{C0BB0A57-8A4A-4BB7-A06F-DACB099B71C8}" dt="2022-05-03T11:41:56.700" v="250" actId="20577"/>
          <ac:spMkLst>
            <pc:docMk/>
            <pc:sldMk cId="36579361" sldId="694"/>
            <ac:spMk id="3" creationId="{8B91828C-BA03-40E3-AE7A-4AC8BB1B5F5E}"/>
          </ac:spMkLst>
        </pc:spChg>
      </pc:sldChg>
      <pc:sldChg chg="del">
        <pc:chgData name="Xintong Li" userId="9f7b7043-3683-46de-9ed1-3d1ee4b7cd59" providerId="ADAL" clId="{C0BB0A57-8A4A-4BB7-A06F-DACB099B71C8}" dt="2022-05-03T11:48:26.917" v="319" actId="47"/>
        <pc:sldMkLst>
          <pc:docMk/>
          <pc:sldMk cId="3281634954" sldId="698"/>
        </pc:sldMkLst>
      </pc:sldChg>
      <pc:sldChg chg="addSp delSp modSp add mod">
        <pc:chgData name="Xintong Li" userId="9f7b7043-3683-46de-9ed1-3d1ee4b7cd59" providerId="ADAL" clId="{C0BB0A57-8A4A-4BB7-A06F-DACB099B71C8}" dt="2022-05-03T11:34:56.026" v="136" actId="21"/>
        <pc:sldMkLst>
          <pc:docMk/>
          <pc:sldMk cId="860969418" sldId="699"/>
        </pc:sldMkLst>
        <pc:spChg chg="mod">
          <ac:chgData name="Xintong Li" userId="9f7b7043-3683-46de-9ed1-3d1ee4b7cd59" providerId="ADAL" clId="{C0BB0A57-8A4A-4BB7-A06F-DACB099B71C8}" dt="2022-05-03T11:34:54.141" v="134" actId="113"/>
          <ac:spMkLst>
            <pc:docMk/>
            <pc:sldMk cId="860969418" sldId="699"/>
            <ac:spMk id="5" creationId="{D6F90EBA-ABA8-46B2-824D-EB67978BE3EF}"/>
          </ac:spMkLst>
        </pc:spChg>
        <pc:spChg chg="mod">
          <ac:chgData name="Xintong Li" userId="9f7b7043-3683-46de-9ed1-3d1ee4b7cd59" providerId="ADAL" clId="{C0BB0A57-8A4A-4BB7-A06F-DACB099B71C8}" dt="2022-05-03T11:34:03.225" v="130" actId="2085"/>
          <ac:spMkLst>
            <pc:docMk/>
            <pc:sldMk cId="860969418" sldId="699"/>
            <ac:spMk id="6" creationId="{78644422-CE04-4F39-8FFF-E7DB52F33DFE}"/>
          </ac:spMkLst>
        </pc:spChg>
        <pc:spChg chg="mod">
          <ac:chgData name="Xintong Li" userId="9f7b7043-3683-46de-9ed1-3d1ee4b7cd59" providerId="ADAL" clId="{C0BB0A57-8A4A-4BB7-A06F-DACB099B71C8}" dt="2022-05-03T11:33:56.978" v="128" actId="2085"/>
          <ac:spMkLst>
            <pc:docMk/>
            <pc:sldMk cId="860969418" sldId="699"/>
            <ac:spMk id="9" creationId="{83341A27-1457-4F6F-8E16-D0FC3AD0F91F}"/>
          </ac:spMkLst>
        </pc:spChg>
        <pc:spChg chg="mod">
          <ac:chgData name="Xintong Li" userId="9f7b7043-3683-46de-9ed1-3d1ee4b7cd59" providerId="ADAL" clId="{C0BB0A57-8A4A-4BB7-A06F-DACB099B71C8}" dt="2022-05-03T11:34:12.843" v="131" actId="207"/>
          <ac:spMkLst>
            <pc:docMk/>
            <pc:sldMk cId="860969418" sldId="699"/>
            <ac:spMk id="10" creationId="{58FC9E94-86DF-43DA-89BA-52DE260C3697}"/>
          </ac:spMkLst>
        </pc:spChg>
        <pc:spChg chg="mod">
          <ac:chgData name="Xintong Li" userId="9f7b7043-3683-46de-9ed1-3d1ee4b7cd59" providerId="ADAL" clId="{C0BB0A57-8A4A-4BB7-A06F-DACB099B71C8}" dt="2022-05-03T11:34:03.225" v="130" actId="2085"/>
          <ac:spMkLst>
            <pc:docMk/>
            <pc:sldMk cId="860969418" sldId="699"/>
            <ac:spMk id="12" creationId="{E3028964-3025-432B-948E-31A92F46A9AA}"/>
          </ac:spMkLst>
        </pc:spChg>
        <pc:spChg chg="mod">
          <ac:chgData name="Xintong Li" userId="9f7b7043-3683-46de-9ed1-3d1ee4b7cd59" providerId="ADAL" clId="{C0BB0A57-8A4A-4BB7-A06F-DACB099B71C8}" dt="2022-05-03T11:34:12.843" v="131" actId="207"/>
          <ac:spMkLst>
            <pc:docMk/>
            <pc:sldMk cId="860969418" sldId="699"/>
            <ac:spMk id="14" creationId="{9A1B47C0-3F5D-4D4C-9A1F-F0C2E047ADC6}"/>
          </ac:spMkLst>
        </pc:spChg>
        <pc:spChg chg="mod">
          <ac:chgData name="Xintong Li" userId="9f7b7043-3683-46de-9ed1-3d1ee4b7cd59" providerId="ADAL" clId="{C0BB0A57-8A4A-4BB7-A06F-DACB099B71C8}" dt="2022-05-03T11:34:12.843" v="131" actId="207"/>
          <ac:spMkLst>
            <pc:docMk/>
            <pc:sldMk cId="860969418" sldId="699"/>
            <ac:spMk id="16" creationId="{91CA3DD2-6B87-40B2-A6CF-C119C2902AD2}"/>
          </ac:spMkLst>
        </pc:spChg>
        <pc:spChg chg="mod">
          <ac:chgData name="Xintong Li" userId="9f7b7043-3683-46de-9ed1-3d1ee4b7cd59" providerId="ADAL" clId="{C0BB0A57-8A4A-4BB7-A06F-DACB099B71C8}" dt="2022-05-03T11:34:12.843" v="131" actId="207"/>
          <ac:spMkLst>
            <pc:docMk/>
            <pc:sldMk cId="860969418" sldId="699"/>
            <ac:spMk id="18" creationId="{4B294DA4-E4EB-4A7C-8219-BC97BC457DBF}"/>
          </ac:spMkLst>
        </pc:spChg>
        <pc:spChg chg="add del mod">
          <ac:chgData name="Xintong Li" userId="9f7b7043-3683-46de-9ed1-3d1ee4b7cd59" providerId="ADAL" clId="{C0BB0A57-8A4A-4BB7-A06F-DACB099B71C8}" dt="2022-05-03T11:34:56.026" v="136" actId="21"/>
          <ac:spMkLst>
            <pc:docMk/>
            <pc:sldMk cId="860969418" sldId="699"/>
            <ac:spMk id="19" creationId="{0ADA2D3E-CA0A-FFF0-E331-06E3968E2F6D}"/>
          </ac:spMkLst>
        </pc:spChg>
        <pc:spChg chg="mod">
          <ac:chgData name="Xintong Li" userId="9f7b7043-3683-46de-9ed1-3d1ee4b7cd59" providerId="ADAL" clId="{C0BB0A57-8A4A-4BB7-A06F-DACB099B71C8}" dt="2022-05-03T11:34:03.225" v="130" actId="2085"/>
          <ac:spMkLst>
            <pc:docMk/>
            <pc:sldMk cId="860969418" sldId="699"/>
            <ac:spMk id="22" creationId="{ABE42974-1339-4B58-934B-791EE8C46FA7}"/>
          </ac:spMkLst>
        </pc:spChg>
        <pc:picChg chg="mod">
          <ac:chgData name="Xintong Li" userId="9f7b7043-3683-46de-9ed1-3d1ee4b7cd59" providerId="ADAL" clId="{C0BB0A57-8A4A-4BB7-A06F-DACB099B71C8}" dt="2022-05-03T11:34:25.901" v="132"/>
          <ac:picMkLst>
            <pc:docMk/>
            <pc:sldMk cId="860969418" sldId="699"/>
            <ac:picMk id="11" creationId="{B8AD7D05-5B34-4BEF-AAE3-C362F71E4398}"/>
          </ac:picMkLst>
        </pc:picChg>
        <pc:picChg chg="mod">
          <ac:chgData name="Xintong Li" userId="9f7b7043-3683-46de-9ed1-3d1ee4b7cd59" providerId="ADAL" clId="{C0BB0A57-8A4A-4BB7-A06F-DACB099B71C8}" dt="2022-05-03T11:34:25.901" v="132"/>
          <ac:picMkLst>
            <pc:docMk/>
            <pc:sldMk cId="860969418" sldId="699"/>
            <ac:picMk id="13" creationId="{3F351967-2D3D-4CB6-843D-61C04EFFC923}"/>
          </ac:picMkLst>
        </pc:picChg>
        <pc:picChg chg="mod">
          <ac:chgData name="Xintong Li" userId="9f7b7043-3683-46de-9ed1-3d1ee4b7cd59" providerId="ADAL" clId="{C0BB0A57-8A4A-4BB7-A06F-DACB099B71C8}" dt="2022-05-03T11:34:35.457" v="133"/>
          <ac:picMkLst>
            <pc:docMk/>
            <pc:sldMk cId="860969418" sldId="699"/>
            <ac:picMk id="20" creationId="{69BC50F1-7F42-462E-A553-0435019F8F29}"/>
          </ac:picMkLst>
        </pc:picChg>
        <pc:picChg chg="mod">
          <ac:chgData name="Xintong Li" userId="9f7b7043-3683-46de-9ed1-3d1ee4b7cd59" providerId="ADAL" clId="{C0BB0A57-8A4A-4BB7-A06F-DACB099B71C8}" dt="2022-05-03T11:34:25.901" v="132"/>
          <ac:picMkLst>
            <pc:docMk/>
            <pc:sldMk cId="860969418" sldId="699"/>
            <ac:picMk id="21" creationId="{E50CA13F-8A34-4AC4-B48D-40BDCDF55756}"/>
          </ac:picMkLst>
        </pc:picChg>
      </pc:sldChg>
      <pc:sldChg chg="modSp add del mod">
        <pc:chgData name="Xintong Li" userId="9f7b7043-3683-46de-9ed1-3d1ee4b7cd59" providerId="ADAL" clId="{C0BB0A57-8A4A-4BB7-A06F-DACB099B71C8}" dt="2022-05-03T11:47:12.503" v="313" actId="47"/>
        <pc:sldMkLst>
          <pc:docMk/>
          <pc:sldMk cId="2012385014" sldId="700"/>
        </pc:sldMkLst>
        <pc:spChg chg="mod">
          <ac:chgData name="Xintong Li" userId="9f7b7043-3683-46de-9ed1-3d1ee4b7cd59" providerId="ADAL" clId="{C0BB0A57-8A4A-4BB7-A06F-DACB099B71C8}" dt="2022-05-03T11:46:27.816" v="310" actId="207"/>
          <ac:spMkLst>
            <pc:docMk/>
            <pc:sldMk cId="2012385014" sldId="700"/>
            <ac:spMk id="5" creationId="{D6F90EBA-ABA8-46B2-824D-EB67978BE3EF}"/>
          </ac:spMkLst>
        </pc:spChg>
        <pc:picChg chg="mod">
          <ac:chgData name="Xintong Li" userId="9f7b7043-3683-46de-9ed1-3d1ee4b7cd59" providerId="ADAL" clId="{C0BB0A57-8A4A-4BB7-A06F-DACB099B71C8}" dt="2022-05-03T11:46:18.292" v="309"/>
          <ac:picMkLst>
            <pc:docMk/>
            <pc:sldMk cId="2012385014" sldId="700"/>
            <ac:picMk id="4" creationId="{B0DDA583-1D62-4CAD-857F-DB06C48EE4B3}"/>
          </ac:picMkLst>
        </pc:picChg>
      </pc:sldChg>
      <pc:sldChg chg="add">
        <pc:chgData name="Xintong Li" userId="9f7b7043-3683-46de-9ed1-3d1ee4b7cd59" providerId="ADAL" clId="{C0BB0A57-8A4A-4BB7-A06F-DACB099B71C8}" dt="2022-05-03T11:47:23.815" v="314"/>
        <pc:sldMkLst>
          <pc:docMk/>
          <pc:sldMk cId="3602911317" sldId="700"/>
        </pc:sldMkLst>
      </pc:sldChg>
      <pc:sldChg chg="add del">
        <pc:chgData name="Xintong Li" userId="9f7b7043-3683-46de-9ed1-3d1ee4b7cd59" providerId="ADAL" clId="{C0BB0A57-8A4A-4BB7-A06F-DACB099B71C8}" dt="2022-05-03T11:55:05.806" v="380" actId="47"/>
        <pc:sldMkLst>
          <pc:docMk/>
          <pc:sldMk cId="1746153454" sldId="701"/>
        </pc:sldMkLst>
      </pc:sldChg>
      <pc:sldChg chg="modSp add mod ord">
        <pc:chgData name="Xintong Li" userId="9f7b7043-3683-46de-9ed1-3d1ee4b7cd59" providerId="ADAL" clId="{C0BB0A57-8A4A-4BB7-A06F-DACB099B71C8}" dt="2022-05-03T12:52:31.835" v="717" actId="20577"/>
        <pc:sldMkLst>
          <pc:docMk/>
          <pc:sldMk cId="1528713712" sldId="702"/>
        </pc:sldMkLst>
        <pc:spChg chg="mod">
          <ac:chgData name="Xintong Li" userId="9f7b7043-3683-46de-9ed1-3d1ee4b7cd59" providerId="ADAL" clId="{C0BB0A57-8A4A-4BB7-A06F-DACB099B71C8}" dt="2022-05-03T11:55:18.297" v="383" actId="1076"/>
          <ac:spMkLst>
            <pc:docMk/>
            <pc:sldMk cId="1528713712" sldId="702"/>
            <ac:spMk id="2" creationId="{A8BF19CF-643C-4D09-A99E-F613E86DA080}"/>
          </ac:spMkLst>
        </pc:spChg>
        <pc:spChg chg="mod">
          <ac:chgData name="Xintong Li" userId="9f7b7043-3683-46de-9ed1-3d1ee4b7cd59" providerId="ADAL" clId="{C0BB0A57-8A4A-4BB7-A06F-DACB099B71C8}" dt="2022-05-03T12:52:31.835" v="717" actId="20577"/>
          <ac:spMkLst>
            <pc:docMk/>
            <pc:sldMk cId="1528713712" sldId="702"/>
            <ac:spMk id="3" creationId="{29A38393-A858-4796-A57B-DAC1F8FB32C9}"/>
          </ac:spMkLst>
        </pc:spChg>
      </pc:sldChg>
      <pc:sldChg chg="modSp new mod">
        <pc:chgData name="Xintong Li" userId="9f7b7043-3683-46de-9ed1-3d1ee4b7cd59" providerId="ADAL" clId="{C0BB0A57-8A4A-4BB7-A06F-DACB099B71C8}" dt="2022-05-03T11:53:31.416" v="376" actId="20577"/>
        <pc:sldMkLst>
          <pc:docMk/>
          <pc:sldMk cId="1282536133" sldId="703"/>
        </pc:sldMkLst>
        <pc:spChg chg="mod">
          <ac:chgData name="Xintong Li" userId="9f7b7043-3683-46de-9ed1-3d1ee4b7cd59" providerId="ADAL" clId="{C0BB0A57-8A4A-4BB7-A06F-DACB099B71C8}" dt="2022-05-03T11:49:26.719" v="340" actId="20577"/>
          <ac:spMkLst>
            <pc:docMk/>
            <pc:sldMk cId="1282536133" sldId="703"/>
            <ac:spMk id="2" creationId="{E9A77A73-A2D7-885E-21AB-0237DEAE5B98}"/>
          </ac:spMkLst>
        </pc:spChg>
        <pc:spChg chg="mod">
          <ac:chgData name="Xintong Li" userId="9f7b7043-3683-46de-9ed1-3d1ee4b7cd59" providerId="ADAL" clId="{C0BB0A57-8A4A-4BB7-A06F-DACB099B71C8}" dt="2022-05-03T11:53:31.416" v="376" actId="20577"/>
          <ac:spMkLst>
            <pc:docMk/>
            <pc:sldMk cId="1282536133" sldId="703"/>
            <ac:spMk id="3" creationId="{C16388C7-E879-CEF4-3328-710D006AD73C}"/>
          </ac:spMkLst>
        </pc:spChg>
      </pc:sldChg>
      <pc:sldChg chg="modSp add del mod">
        <pc:chgData name="Xintong Li" userId="9f7b7043-3683-46de-9ed1-3d1ee4b7cd59" providerId="ADAL" clId="{C0BB0A57-8A4A-4BB7-A06F-DACB099B71C8}" dt="2022-05-03T11:59:10.536" v="467" actId="47"/>
        <pc:sldMkLst>
          <pc:docMk/>
          <pc:sldMk cId="854654798" sldId="704"/>
        </pc:sldMkLst>
        <pc:picChg chg="mod">
          <ac:chgData name="Xintong Li" userId="9f7b7043-3683-46de-9ed1-3d1ee4b7cd59" providerId="ADAL" clId="{C0BB0A57-8A4A-4BB7-A06F-DACB099B71C8}" dt="2022-05-03T11:58:11.331" v="454" actId="1076"/>
          <ac:picMkLst>
            <pc:docMk/>
            <pc:sldMk cId="854654798" sldId="704"/>
            <ac:picMk id="5" creationId="{CF32D882-E74D-01BC-AA9E-768154C737C1}"/>
          </ac:picMkLst>
        </pc:picChg>
      </pc:sldChg>
      <pc:sldChg chg="addSp new del mod">
        <pc:chgData name="Xintong Li" userId="9f7b7043-3683-46de-9ed1-3d1ee4b7cd59" providerId="ADAL" clId="{C0BB0A57-8A4A-4BB7-A06F-DACB099B71C8}" dt="2022-05-03T11:58:04.043" v="450" actId="2696"/>
        <pc:sldMkLst>
          <pc:docMk/>
          <pc:sldMk cId="3323570369" sldId="704"/>
        </pc:sldMkLst>
        <pc:picChg chg="add">
          <ac:chgData name="Xintong Li" userId="9f7b7043-3683-46de-9ed1-3d1ee4b7cd59" providerId="ADAL" clId="{C0BB0A57-8A4A-4BB7-A06F-DACB099B71C8}" dt="2022-05-03T11:56:46.689" v="444" actId="22"/>
          <ac:picMkLst>
            <pc:docMk/>
            <pc:sldMk cId="3323570369" sldId="704"/>
            <ac:picMk id="5" creationId="{CF32D882-E74D-01BC-AA9E-768154C737C1}"/>
          </ac:picMkLst>
        </pc:picChg>
      </pc:sldChg>
      <pc:sldChg chg="new del">
        <pc:chgData name="Xintong Li" userId="9f7b7043-3683-46de-9ed1-3d1ee4b7cd59" providerId="ADAL" clId="{C0BB0A57-8A4A-4BB7-A06F-DACB099B71C8}" dt="2022-05-03T12:00:27.901" v="485" actId="47"/>
        <pc:sldMkLst>
          <pc:docMk/>
          <pc:sldMk cId="1235063945" sldId="705"/>
        </pc:sldMkLst>
      </pc:sldChg>
      <pc:sldChg chg="add del">
        <pc:chgData name="Xintong Li" userId="9f7b7043-3683-46de-9ed1-3d1ee4b7cd59" providerId="ADAL" clId="{C0BB0A57-8A4A-4BB7-A06F-DACB099B71C8}" dt="2022-05-03T11:58:22.738" v="457" actId="47"/>
        <pc:sldMkLst>
          <pc:docMk/>
          <pc:sldMk cId="257766789" sldId="706"/>
        </pc:sldMkLst>
      </pc:sldChg>
      <pc:sldChg chg="addSp modSp new mod">
        <pc:chgData name="Xintong Li" userId="9f7b7043-3683-46de-9ed1-3d1ee4b7cd59" providerId="ADAL" clId="{C0BB0A57-8A4A-4BB7-A06F-DACB099B71C8}" dt="2022-05-03T12:00:24.289" v="484" actId="1076"/>
        <pc:sldMkLst>
          <pc:docMk/>
          <pc:sldMk cId="1325995039" sldId="706"/>
        </pc:sldMkLst>
        <pc:spChg chg="mod">
          <ac:chgData name="Xintong Li" userId="9f7b7043-3683-46de-9ed1-3d1ee4b7cd59" providerId="ADAL" clId="{C0BB0A57-8A4A-4BB7-A06F-DACB099B71C8}" dt="2022-05-03T11:59:58.621" v="481" actId="20577"/>
          <ac:spMkLst>
            <pc:docMk/>
            <pc:sldMk cId="1325995039" sldId="706"/>
            <ac:spMk id="2" creationId="{295FC8C1-D249-60F6-D99A-2A328FFD7D95}"/>
          </ac:spMkLst>
        </pc:spChg>
        <pc:picChg chg="add mod">
          <ac:chgData name="Xintong Li" userId="9f7b7043-3683-46de-9ed1-3d1ee4b7cd59" providerId="ADAL" clId="{C0BB0A57-8A4A-4BB7-A06F-DACB099B71C8}" dt="2022-05-03T12:00:24.289" v="484" actId="1076"/>
          <ac:picMkLst>
            <pc:docMk/>
            <pc:sldMk cId="1325995039" sldId="706"/>
            <ac:picMk id="5" creationId="{EBD00C8F-3414-1B1E-3F28-018B5F696464}"/>
          </ac:picMkLst>
        </pc:picChg>
      </pc:sldChg>
      <pc:sldChg chg="addSp modSp new mod">
        <pc:chgData name="Xintong Li" userId="9f7b7043-3683-46de-9ed1-3d1ee4b7cd59" providerId="ADAL" clId="{C0BB0A57-8A4A-4BB7-A06F-DACB099B71C8}" dt="2022-05-03T12:11:17.369" v="550" actId="20577"/>
        <pc:sldMkLst>
          <pc:docMk/>
          <pc:sldMk cId="3623704040" sldId="707"/>
        </pc:sldMkLst>
        <pc:spChg chg="mod">
          <ac:chgData name="Xintong Li" userId="9f7b7043-3683-46de-9ed1-3d1ee4b7cd59" providerId="ADAL" clId="{C0BB0A57-8A4A-4BB7-A06F-DACB099B71C8}" dt="2022-05-03T12:11:17.369" v="550" actId="20577"/>
          <ac:spMkLst>
            <pc:docMk/>
            <pc:sldMk cId="3623704040" sldId="707"/>
            <ac:spMk id="2" creationId="{8C8B2DCD-3C1D-42AC-888A-5F4725153EA4}"/>
          </ac:spMkLst>
        </pc:spChg>
        <pc:picChg chg="add">
          <ac:chgData name="Xintong Li" userId="9f7b7043-3683-46de-9ed1-3d1ee4b7cd59" providerId="ADAL" clId="{C0BB0A57-8A4A-4BB7-A06F-DACB099B71C8}" dt="2022-05-03T12:06:43.906" v="511" actId="22"/>
          <ac:picMkLst>
            <pc:docMk/>
            <pc:sldMk cId="3623704040" sldId="707"/>
            <ac:picMk id="5" creationId="{D682A033-4F00-EAD8-6633-FCE172DD83C8}"/>
          </ac:picMkLst>
        </pc:picChg>
      </pc:sldChg>
      <pc:sldChg chg="addSp delSp modSp add mod addAnim delAnim modAnim">
        <pc:chgData name="Xintong Li" userId="9f7b7043-3683-46de-9ed1-3d1ee4b7cd59" providerId="ADAL" clId="{C0BB0A57-8A4A-4BB7-A06F-DACB099B71C8}" dt="2022-05-03T12:54:27.429" v="718" actId="20577"/>
        <pc:sldMkLst>
          <pc:docMk/>
          <pc:sldMk cId="2438068609" sldId="708"/>
        </pc:sldMkLst>
        <pc:spChg chg="add del mod">
          <ac:chgData name="Xintong Li" userId="9f7b7043-3683-46de-9ed1-3d1ee4b7cd59" providerId="ADAL" clId="{C0BB0A57-8A4A-4BB7-A06F-DACB099B71C8}" dt="2022-05-03T12:11:22.535" v="559" actId="20577"/>
          <ac:spMkLst>
            <pc:docMk/>
            <pc:sldMk cId="2438068609" sldId="708"/>
            <ac:spMk id="2" creationId="{00000000-0000-0000-0000-000000000000}"/>
          </ac:spMkLst>
        </pc:spChg>
        <pc:spChg chg="add del mod">
          <ac:chgData name="Xintong Li" userId="9f7b7043-3683-46de-9ed1-3d1ee4b7cd59" providerId="ADAL" clId="{C0BB0A57-8A4A-4BB7-A06F-DACB099B71C8}" dt="2022-05-03T12:09:29.042" v="514" actId="478"/>
          <ac:spMkLst>
            <pc:docMk/>
            <pc:sldMk cId="2438068609" sldId="708"/>
            <ac:spMk id="4" creationId="{B7483309-6270-9A2D-A126-D055ED3C7CA2}"/>
          </ac:spMkLst>
        </pc:spChg>
        <pc:spChg chg="add del">
          <ac:chgData name="Xintong Li" userId="9f7b7043-3683-46de-9ed1-3d1ee4b7cd59" providerId="ADAL" clId="{C0BB0A57-8A4A-4BB7-A06F-DACB099B71C8}" dt="2022-05-03T12:09:29.042" v="514" actId="478"/>
          <ac:spMkLst>
            <pc:docMk/>
            <pc:sldMk cId="2438068609" sldId="708"/>
            <ac:spMk id="8" creationId="{00000000-0000-0000-0000-000000000000}"/>
          </ac:spMkLst>
        </pc:spChg>
        <pc:spChg chg="add del mod">
          <ac:chgData name="Xintong Li" userId="9f7b7043-3683-46de-9ed1-3d1ee4b7cd59" providerId="ADAL" clId="{C0BB0A57-8A4A-4BB7-A06F-DACB099B71C8}" dt="2022-05-03T12:34:07.327" v="593" actId="1036"/>
          <ac:spMkLst>
            <pc:docMk/>
            <pc:sldMk cId="2438068609" sldId="708"/>
            <ac:spMk id="9" creationId="{00000000-0000-0000-0000-000000000000}"/>
          </ac:spMkLst>
        </pc:spChg>
        <pc:spChg chg="add del mod">
          <ac:chgData name="Xintong Li" userId="9f7b7043-3683-46de-9ed1-3d1ee4b7cd59" providerId="ADAL" clId="{C0BB0A57-8A4A-4BB7-A06F-DACB099B71C8}" dt="2022-05-03T12:34:05.801" v="591" actId="1076"/>
          <ac:spMkLst>
            <pc:docMk/>
            <pc:sldMk cId="2438068609" sldId="708"/>
            <ac:spMk id="10" creationId="{00000000-0000-0000-0000-000000000000}"/>
          </ac:spMkLst>
        </pc:spChg>
        <pc:spChg chg="add del">
          <ac:chgData name="Xintong Li" userId="9f7b7043-3683-46de-9ed1-3d1ee4b7cd59" providerId="ADAL" clId="{C0BB0A57-8A4A-4BB7-A06F-DACB099B71C8}" dt="2022-05-03T12:09:29.042" v="514" actId="478"/>
          <ac:spMkLst>
            <pc:docMk/>
            <pc:sldMk cId="2438068609" sldId="708"/>
            <ac:spMk id="19" creationId="{00000000-0000-0000-0000-000000000000}"/>
          </ac:spMkLst>
        </pc:spChg>
        <pc:spChg chg="add mod">
          <ac:chgData name="Xintong Li" userId="9f7b7043-3683-46de-9ed1-3d1ee4b7cd59" providerId="ADAL" clId="{C0BB0A57-8A4A-4BB7-A06F-DACB099B71C8}" dt="2022-05-03T12:54:27.429" v="718" actId="20577"/>
          <ac:spMkLst>
            <pc:docMk/>
            <pc:sldMk cId="2438068609" sldId="708"/>
            <ac:spMk id="21" creationId="{0527889A-AFAC-4FD8-A8D7-1B6DE3185395}"/>
          </ac:spMkLst>
        </pc:spChg>
        <pc:spChg chg="add del">
          <ac:chgData name="Xintong Li" userId="9f7b7043-3683-46de-9ed1-3d1ee4b7cd59" providerId="ADAL" clId="{C0BB0A57-8A4A-4BB7-A06F-DACB099B71C8}" dt="2022-05-03T12:09:29.042" v="514" actId="478"/>
          <ac:spMkLst>
            <pc:docMk/>
            <pc:sldMk cId="2438068609" sldId="708"/>
            <ac:spMk id="24" creationId="{00000000-0000-0000-0000-000000000000}"/>
          </ac:spMkLst>
        </pc:spChg>
        <pc:spChg chg="add del">
          <ac:chgData name="Xintong Li" userId="9f7b7043-3683-46de-9ed1-3d1ee4b7cd59" providerId="ADAL" clId="{C0BB0A57-8A4A-4BB7-A06F-DACB099B71C8}" dt="2022-05-03T12:09:29.042" v="514" actId="478"/>
          <ac:spMkLst>
            <pc:docMk/>
            <pc:sldMk cId="2438068609" sldId="708"/>
            <ac:spMk id="25" creationId="{00000000-0000-0000-0000-000000000000}"/>
          </ac:spMkLst>
        </pc:spChg>
        <pc:spChg chg="add del">
          <ac:chgData name="Xintong Li" userId="9f7b7043-3683-46de-9ed1-3d1ee4b7cd59" providerId="ADAL" clId="{C0BB0A57-8A4A-4BB7-A06F-DACB099B71C8}" dt="2022-05-03T12:09:29.042" v="514" actId="478"/>
          <ac:spMkLst>
            <pc:docMk/>
            <pc:sldMk cId="2438068609" sldId="708"/>
            <ac:spMk id="26" creationId="{00000000-0000-0000-0000-000000000000}"/>
          </ac:spMkLst>
        </pc:spChg>
        <pc:spChg chg="add del">
          <ac:chgData name="Xintong Li" userId="9f7b7043-3683-46de-9ed1-3d1ee4b7cd59" providerId="ADAL" clId="{C0BB0A57-8A4A-4BB7-A06F-DACB099B71C8}" dt="2022-05-03T12:09:29.042" v="514" actId="478"/>
          <ac:spMkLst>
            <pc:docMk/>
            <pc:sldMk cId="2438068609" sldId="708"/>
            <ac:spMk id="27" creationId="{00000000-0000-0000-0000-000000000000}"/>
          </ac:spMkLst>
        </pc:spChg>
        <pc:spChg chg="add del">
          <ac:chgData name="Xintong Li" userId="9f7b7043-3683-46de-9ed1-3d1ee4b7cd59" providerId="ADAL" clId="{C0BB0A57-8A4A-4BB7-A06F-DACB099B71C8}" dt="2022-05-03T12:09:29.042" v="514" actId="478"/>
          <ac:spMkLst>
            <pc:docMk/>
            <pc:sldMk cId="2438068609" sldId="708"/>
            <ac:spMk id="28" creationId="{00000000-0000-0000-0000-000000000000}"/>
          </ac:spMkLst>
        </pc:spChg>
        <pc:spChg chg="add del">
          <ac:chgData name="Xintong Li" userId="9f7b7043-3683-46de-9ed1-3d1ee4b7cd59" providerId="ADAL" clId="{C0BB0A57-8A4A-4BB7-A06F-DACB099B71C8}" dt="2022-05-03T12:09:29.042" v="514" actId="478"/>
          <ac:spMkLst>
            <pc:docMk/>
            <pc:sldMk cId="2438068609" sldId="708"/>
            <ac:spMk id="32" creationId="{8C5A8C8A-E70C-4F26-BC83-DD3B3D99489F}"/>
          </ac:spMkLst>
        </pc:spChg>
        <pc:spChg chg="add del">
          <ac:chgData name="Xintong Li" userId="9f7b7043-3683-46de-9ed1-3d1ee4b7cd59" providerId="ADAL" clId="{C0BB0A57-8A4A-4BB7-A06F-DACB099B71C8}" dt="2022-05-03T12:09:29.042" v="514" actId="478"/>
          <ac:spMkLst>
            <pc:docMk/>
            <pc:sldMk cId="2438068609" sldId="708"/>
            <ac:spMk id="33" creationId="{67BB86EA-76E5-4158-A925-82572338706A}"/>
          </ac:spMkLst>
        </pc:spChg>
        <pc:spChg chg="add del">
          <ac:chgData name="Xintong Li" userId="9f7b7043-3683-46de-9ed1-3d1ee4b7cd59" providerId="ADAL" clId="{C0BB0A57-8A4A-4BB7-A06F-DACB099B71C8}" dt="2022-05-03T12:09:29.042" v="514" actId="478"/>
          <ac:spMkLst>
            <pc:docMk/>
            <pc:sldMk cId="2438068609" sldId="708"/>
            <ac:spMk id="34" creationId="{2306EA65-0731-4E78-B7A1-C141E57A0A49}"/>
          </ac:spMkLst>
        </pc:spChg>
        <pc:spChg chg="add del">
          <ac:chgData name="Xintong Li" userId="9f7b7043-3683-46de-9ed1-3d1ee4b7cd59" providerId="ADAL" clId="{C0BB0A57-8A4A-4BB7-A06F-DACB099B71C8}" dt="2022-05-03T12:09:29.042" v="514" actId="478"/>
          <ac:spMkLst>
            <pc:docMk/>
            <pc:sldMk cId="2438068609" sldId="708"/>
            <ac:spMk id="35" creationId="{665D2CBE-23E5-4C29-8EDB-B3595379CDC5}"/>
          </ac:spMkLst>
        </pc:spChg>
        <pc:spChg chg="add del">
          <ac:chgData name="Xintong Li" userId="9f7b7043-3683-46de-9ed1-3d1ee4b7cd59" providerId="ADAL" clId="{C0BB0A57-8A4A-4BB7-A06F-DACB099B71C8}" dt="2022-05-03T12:09:29.042" v="514" actId="478"/>
          <ac:spMkLst>
            <pc:docMk/>
            <pc:sldMk cId="2438068609" sldId="708"/>
            <ac:spMk id="36" creationId="{778EAE06-A807-4F06-9858-92B35B965AFF}"/>
          </ac:spMkLst>
        </pc:spChg>
        <pc:spChg chg="add del">
          <ac:chgData name="Xintong Li" userId="9f7b7043-3683-46de-9ed1-3d1ee4b7cd59" providerId="ADAL" clId="{C0BB0A57-8A4A-4BB7-A06F-DACB099B71C8}" dt="2022-05-03T12:09:29.042" v="514" actId="478"/>
          <ac:spMkLst>
            <pc:docMk/>
            <pc:sldMk cId="2438068609" sldId="708"/>
            <ac:spMk id="37" creationId="{4E71F768-E580-4F66-BFF1-1314ECAFAA45}"/>
          </ac:spMkLst>
        </pc:spChg>
        <pc:cxnChg chg="add del">
          <ac:chgData name="Xintong Li" userId="9f7b7043-3683-46de-9ed1-3d1ee4b7cd59" providerId="ADAL" clId="{C0BB0A57-8A4A-4BB7-A06F-DACB099B71C8}" dt="2022-05-03T12:09:29.042" v="514" actId="478"/>
          <ac:cxnSpMkLst>
            <pc:docMk/>
            <pc:sldMk cId="2438068609" sldId="708"/>
            <ac:cxnSpMk id="6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A405A-79F5-40A4-AFCE-4745FF0C0471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E06B-DC42-4DB0-911E-C49C3A109D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215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COHORTS, COVARIATES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E06B-DC42-4DB0-911E-C49C3A109D7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242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E06B-DC42-4DB0-911E-C49C3A109D7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326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E06B-DC42-4DB0-911E-C49C3A109D7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10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10:notes"/>
          <p:cNvSpPr txBox="1">
            <a:spLocks noGrp="1"/>
          </p:cNvSpPr>
          <p:nvPr>
            <p:ph type="body" idx="1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903" name="Google Shape;903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16438" y="6921500"/>
            <a:ext cx="2687637" cy="15128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264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https://www.ema.europa.eu/en/news/meeting-highlights-pharmacovigilance-risk-assessment-committee-prac-7-10-february-2022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E06B-DC42-4DB0-911E-C49C3A109D7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394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B7FA-CB22-41E9-B7EE-99D96804B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B9DBE-CBB5-484B-A1E8-57040AA32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21E3B-0740-41E8-89AE-C856BBAF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9AF1-96A7-4445-A36A-DA3D66D70304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71F5A-A290-49A5-8112-089A970C6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F09F4-033C-4EB9-A769-9954B42C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C846-E105-4254-BA24-B62F9A56C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5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17CE-5F12-4AE8-A585-3834BBCD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B78A4-98D2-421E-A6BD-8140DF7F0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F803A-E734-402B-A9FB-53CD42C8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9AF1-96A7-4445-A36A-DA3D66D70304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10E23-DBED-46B1-A698-E70C833A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DBEAD-33FF-4FF2-88AB-9BF78F37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C846-E105-4254-BA24-B62F9A56C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22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165691-E101-4B24-81B4-6886F2996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071F4-4350-4F88-94D6-343F5C077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90171-E113-496A-AAC8-CA7C256B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9AF1-96A7-4445-A36A-DA3D66D70304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AF2D7-A17B-42C2-A166-DB526155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9B75D-CE97-44EC-9188-ACCD139A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C846-E105-4254-BA24-B62F9A56C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52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72DD-DD95-4EBD-973F-178AAEAF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683A5-824C-4ED2-8223-48A532589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68CC0-69EB-44D0-8B49-381B2F80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9AF1-96A7-4445-A36A-DA3D66D70304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E20A3-4B30-4E90-957A-91B2B859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30C9C-C3A9-4F4D-8B7E-816AE134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C846-E105-4254-BA24-B62F9A56C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51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98E8-28C2-48C1-8A46-408C2812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51E20-18A4-4D43-8208-845C9DB53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B439F-8ED6-481E-B0B6-50509E86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9AF1-96A7-4445-A36A-DA3D66D70304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0FC54-3C3F-44B7-A005-6C62574F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EF3AB-7985-49CF-89C7-853C05DE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C846-E105-4254-BA24-B62F9A56C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22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F648-06F9-45AF-A6E4-96DFB24F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58AB7-38A9-4EED-8FCC-18D93A72C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AD49C-4135-48A4-8242-E2EB14A8D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79D4F-92BF-407C-A15C-44E8FAD0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9AF1-96A7-4445-A36A-DA3D66D70304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8AC6C-2BFB-4CA4-89B3-ECE654FE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A867B-893B-4FD9-A520-A6FC32D0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C846-E105-4254-BA24-B62F9A56C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59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EB19-CD58-4962-9B20-BCFB9B89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A20BB-6C06-4722-B549-5121BF768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27EE8-C076-42EB-9E0F-06FBFDBA8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F2404-AE48-4669-AA3E-F6C92E2C0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E5538-2ADF-411A-BBB5-009602B9E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99326B-60AD-41E7-8601-E89DFB63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9AF1-96A7-4445-A36A-DA3D66D70304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A63B0-6CC6-4B22-83E8-6483AFBD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D2AC3-EFC0-461A-A659-CB3339A1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C846-E105-4254-BA24-B62F9A56C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79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4E41-723B-4428-8A52-D77EDCBCF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85925-86C8-4378-B31F-6FA450D3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9AF1-96A7-4445-A36A-DA3D66D70304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4A640-7A25-4B62-B38F-5A8A538E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4EAB8-9EFF-4EE8-9133-6A125288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C846-E105-4254-BA24-B62F9A56C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15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35490-7E69-40C7-BE99-7A5899BD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9AF1-96A7-4445-A36A-DA3D66D70304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FCC3B-550E-4125-8BF9-F767D381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037D5-4545-4B11-93D4-BA61F7F9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C846-E105-4254-BA24-B62F9A56C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64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A264-02F1-4227-B791-F69B45E6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1C74-9E9C-47A0-8D7A-41360992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F6C3D-A2BF-408B-8612-28BA0897F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523C4-5695-4F9F-A29F-D93EF46F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9AF1-96A7-4445-A36A-DA3D66D70304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EE81A-676D-46D9-93BD-89D8CF08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E6696-C602-4B90-922A-9303D34A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C846-E105-4254-BA24-B62F9A56C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11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ABEF-B1E5-46F1-B481-FC04F951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BA46B-9A95-45A1-953A-78236A939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A43D9-CE99-44CB-B9B9-2C02D65A9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68505-BA7F-48B2-AB3C-70C50DCE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9AF1-96A7-4445-A36A-DA3D66D70304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A11E6-7A68-485C-9550-0AFA7578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B15DE-09B0-4848-B08C-40227802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0C846-E105-4254-BA24-B62F9A56C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94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39B2D-021B-417F-BFE1-DC58575E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3D10E-7B5F-4DC0-95EE-6D0345F35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24FC-91D7-4023-B65D-32F5F058F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9AF1-96A7-4445-A36A-DA3D66D70304}" type="datetimeFigureOut">
              <a:rPr lang="en-GB" smtClean="0"/>
              <a:t>04/05/2022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6CDD7-429D-4C08-B2E6-54C2AD5F8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FD284-131A-4EBF-9FAA-5760CE304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0C846-E105-4254-BA24-B62F9A56C1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11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s-demo.ohdsi.org/" TargetMode="External"/><Relationship Id="rId2" Type="http://schemas.openxmlformats.org/officeDocument/2006/relationships/hyperlink" Target="https://ohdsi.ndorms.ox.ac.uk:8443/Atla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xford-pharmacoepi/CodelistGenerator" TargetMode="External"/><Relationship Id="rId4" Type="http://schemas.openxmlformats.org/officeDocument/2006/relationships/hyperlink" Target="https://athena.ohdsi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HDSI/SkeletonCohortDiagnosticsStudy" TargetMode="External"/><Relationship Id="rId2" Type="http://schemas.openxmlformats.org/officeDocument/2006/relationships/hyperlink" Target="https://ohdsi.github.io/CohortDiagnosti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pa-pde-oxford.shinyapps.io/diagCovVaxExposures_CPRD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hdsi.github.io/Had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xford-pharmacoep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academy.ehden.eu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hyperlink" Target="https://www.youtube.com/user/OHDSIJoinTheJourney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1F99-934B-4D86-83D6-202A03444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346" y="1330593"/>
            <a:ext cx="10668000" cy="2387600"/>
          </a:xfrm>
        </p:spPr>
        <p:txBody>
          <a:bodyPr>
            <a:normAutofit/>
          </a:bodyPr>
          <a:lstStyle/>
          <a:p>
            <a:r>
              <a:rPr lang="en-GB" dirty="0"/>
              <a:t>Conducting observational studies with OHDSI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E329A-C910-426F-B046-BC862FF43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448" y="4626321"/>
            <a:ext cx="9237552" cy="994915"/>
          </a:xfrm>
        </p:spPr>
        <p:txBody>
          <a:bodyPr>
            <a:normAutofit/>
          </a:bodyPr>
          <a:lstStyle/>
          <a:p>
            <a:r>
              <a:rPr lang="en-GB" sz="1600" dirty="0"/>
              <a:t>Xintong Li</a:t>
            </a:r>
          </a:p>
          <a:p>
            <a:r>
              <a:rPr lang="en-GB" sz="1600" dirty="0"/>
              <a:t>3 May 2022</a:t>
            </a:r>
          </a:p>
        </p:txBody>
      </p:sp>
    </p:spTree>
    <p:extLst>
      <p:ext uri="{BB962C8B-B14F-4D97-AF65-F5344CB8AC3E}">
        <p14:creationId xmlns:p14="http://schemas.microsoft.com/office/powerpoint/2010/main" val="384732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6" name="Google Shape;906;p110"/>
          <p:cNvCxnSpPr/>
          <p:nvPr/>
        </p:nvCxnSpPr>
        <p:spPr>
          <a:xfrm>
            <a:off x="0" y="4387259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959DA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7" name="Google Shape;907;p110"/>
          <p:cNvSpPr/>
          <p:nvPr/>
        </p:nvSpPr>
        <p:spPr>
          <a:xfrm rot="10800000">
            <a:off x="5320145" y="3656515"/>
            <a:ext cx="1551709" cy="842749"/>
          </a:xfrm>
          <a:prstGeom prst="triangle">
            <a:avLst>
              <a:gd name="adj" fmla="val 50000"/>
            </a:avLst>
          </a:prstGeom>
          <a:solidFill>
            <a:srgbClr val="C18B0D">
              <a:alpha val="2431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600"/>
              <a:buFont typeface="Arial"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110"/>
          <p:cNvSpPr/>
          <p:nvPr/>
        </p:nvSpPr>
        <p:spPr>
          <a:xfrm>
            <a:off x="5958839" y="4250095"/>
            <a:ext cx="274320" cy="27432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20425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600"/>
              <a:buFont typeface="Arial"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110"/>
          <p:cNvSpPr/>
          <p:nvPr/>
        </p:nvSpPr>
        <p:spPr>
          <a:xfrm>
            <a:off x="4977319" y="1815991"/>
            <a:ext cx="2249055" cy="2016850"/>
          </a:xfrm>
          <a:prstGeom prst="ellipse">
            <a:avLst/>
          </a:prstGeom>
          <a:solidFill>
            <a:schemeClr val="lt1"/>
          </a:solidFill>
          <a:ln w="152400" cap="flat" cmpd="sng">
            <a:solidFill>
              <a:srgbClr val="20425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600"/>
              <a:buFont typeface="Arial"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10"/>
          <p:cNvSpPr txBox="1"/>
          <p:nvPr/>
        </p:nvSpPr>
        <p:spPr>
          <a:xfrm>
            <a:off x="4848933" y="4689604"/>
            <a:ext cx="2721099" cy="156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The definitive representation in the OMOP CDM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10"/>
          <p:cNvSpPr/>
          <p:nvPr/>
        </p:nvSpPr>
        <p:spPr>
          <a:xfrm>
            <a:off x="5310133" y="2344590"/>
            <a:ext cx="167583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20425A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Standard Concepts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110"/>
          <p:cNvSpPr/>
          <p:nvPr/>
        </p:nvSpPr>
        <p:spPr>
          <a:xfrm rot="10800000">
            <a:off x="759217" y="3544506"/>
            <a:ext cx="1551709" cy="842749"/>
          </a:xfrm>
          <a:prstGeom prst="triangle">
            <a:avLst>
              <a:gd name="adj" fmla="val 50000"/>
            </a:avLst>
          </a:prstGeom>
          <a:solidFill>
            <a:srgbClr val="1DABFF">
              <a:alpha val="2431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600"/>
              <a:buFont typeface="Arial"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1DABFF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10"/>
          <p:cNvSpPr/>
          <p:nvPr/>
        </p:nvSpPr>
        <p:spPr>
          <a:xfrm>
            <a:off x="1395362" y="4252328"/>
            <a:ext cx="274320" cy="27432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600"/>
              <a:buFont typeface="Arial"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srgbClr val="20425A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10"/>
          <p:cNvSpPr/>
          <p:nvPr/>
        </p:nvSpPr>
        <p:spPr>
          <a:xfrm>
            <a:off x="394685" y="1792945"/>
            <a:ext cx="2249055" cy="2016850"/>
          </a:xfrm>
          <a:prstGeom prst="ellipse">
            <a:avLst/>
          </a:prstGeom>
          <a:solidFill>
            <a:schemeClr val="lt1"/>
          </a:solidFill>
          <a:ln w="152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600"/>
              <a:buFont typeface="Arial"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20425A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10"/>
          <p:cNvSpPr txBox="1"/>
          <p:nvPr/>
        </p:nvSpPr>
        <p:spPr>
          <a:xfrm>
            <a:off x="340894" y="4689604"/>
            <a:ext cx="2552207" cy="1561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0425A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Unique representation of a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0425A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source code</a:t>
            </a:r>
            <a:endParaRPr kumimoji="0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110"/>
          <p:cNvSpPr/>
          <p:nvPr/>
        </p:nvSpPr>
        <p:spPr>
          <a:xfrm>
            <a:off x="681296" y="2076401"/>
            <a:ext cx="1675831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20425A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Non-standard Concepts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110"/>
          <p:cNvSpPr/>
          <p:nvPr/>
        </p:nvSpPr>
        <p:spPr>
          <a:xfrm rot="10800000">
            <a:off x="9664986" y="3552817"/>
            <a:ext cx="1551709" cy="842749"/>
          </a:xfrm>
          <a:prstGeom prst="triangle">
            <a:avLst>
              <a:gd name="adj" fmla="val 50000"/>
            </a:avLst>
          </a:prstGeom>
          <a:solidFill>
            <a:srgbClr val="1DABFF">
              <a:alpha val="2431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600"/>
              <a:buFont typeface="Arial"/>
              <a:buNone/>
              <a:tabLst/>
              <a:defRPr/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1DABFF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10"/>
          <p:cNvSpPr/>
          <p:nvPr/>
        </p:nvSpPr>
        <p:spPr>
          <a:xfrm>
            <a:off x="10303681" y="4207068"/>
            <a:ext cx="274320" cy="27432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1600"/>
              <a:buFont typeface="Arial"/>
              <a:buNone/>
              <a:tabLst/>
              <a:defRPr/>
            </a:pP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srgbClr val="20425A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110"/>
          <p:cNvSpPr/>
          <p:nvPr/>
        </p:nvSpPr>
        <p:spPr>
          <a:xfrm>
            <a:off x="9333345" y="1724454"/>
            <a:ext cx="2249055" cy="2016850"/>
          </a:xfrm>
          <a:prstGeom prst="ellipse">
            <a:avLst/>
          </a:prstGeom>
          <a:solidFill>
            <a:schemeClr val="lt1"/>
          </a:solidFill>
          <a:ln w="152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/>
              </a:buClr>
              <a:buSzPts val="2800"/>
              <a:buFont typeface="Arial"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20425A"/>
              </a:solidFill>
              <a:effectLst/>
              <a:uLnTx/>
              <a:uFillTx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110"/>
          <p:cNvSpPr txBox="1"/>
          <p:nvPr/>
        </p:nvSpPr>
        <p:spPr>
          <a:xfrm>
            <a:off x="9252121" y="4661578"/>
            <a:ext cx="2377440" cy="1589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Arial"/>
                <a:cs typeface="Calibri"/>
                <a:sym typeface="Calibri"/>
              </a:rPr>
              <a:t>Categories and classifications of Standard Concepts</a:t>
            </a: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110"/>
          <p:cNvSpPr/>
          <p:nvPr/>
        </p:nvSpPr>
        <p:spPr>
          <a:xfrm>
            <a:off x="9333345" y="2231822"/>
            <a:ext cx="229621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20425A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Classification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20425A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Concepts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5D56B2B-E0EC-77CF-D8D7-536FE466EC1A}"/>
              </a:ext>
            </a:extLst>
          </p:cNvPr>
          <p:cNvSpPr txBox="1">
            <a:spLocks/>
          </p:cNvSpPr>
          <p:nvPr/>
        </p:nvSpPr>
        <p:spPr>
          <a:xfrm>
            <a:off x="394685" y="135786"/>
            <a:ext cx="10515600" cy="853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Concepts</a:t>
            </a:r>
          </a:p>
        </p:txBody>
      </p:sp>
      <p:sp>
        <p:nvSpPr>
          <p:cNvPr id="22" name="Google Shape;931;p111">
            <a:extLst>
              <a:ext uri="{FF2B5EF4-FFF2-40B4-BE49-F238E27FC236}">
                <a16:creationId xmlns:a16="http://schemas.microsoft.com/office/drawing/2014/main" id="{8A7CC7D4-AD8C-8335-DF3A-169E589AC2C8}"/>
              </a:ext>
            </a:extLst>
          </p:cNvPr>
          <p:cNvSpPr/>
          <p:nvPr/>
        </p:nvSpPr>
        <p:spPr>
          <a:xfrm>
            <a:off x="2376664" y="1526580"/>
            <a:ext cx="2972764" cy="168740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Calibri"/>
                <a:cs typeface="Calibri"/>
                <a:sym typeface="Calibri"/>
              </a:rPr>
              <a:t>CONCEPT RELATIONSHIP 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3" name="Google Shape;926;p111">
            <a:extLst>
              <a:ext uri="{FF2B5EF4-FFF2-40B4-BE49-F238E27FC236}">
                <a16:creationId xmlns:a16="http://schemas.microsoft.com/office/drawing/2014/main" id="{716A7F17-7207-A7DA-8B5E-2A481301D56C}"/>
              </a:ext>
            </a:extLst>
          </p:cNvPr>
          <p:cNvSpPr txBox="1">
            <a:spLocks/>
          </p:cNvSpPr>
          <p:nvPr/>
        </p:nvSpPr>
        <p:spPr>
          <a:xfrm>
            <a:off x="959206" y="668243"/>
            <a:ext cx="105005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SzPts val="4000"/>
            </a:pPr>
            <a:r>
              <a:rPr lang="en-GB" sz="3200" dirty="0">
                <a:latin typeface="+mn-lt"/>
              </a:rPr>
              <a:t>Mapping Non-Standard to Standard Concepts</a:t>
            </a:r>
          </a:p>
        </p:txBody>
      </p:sp>
    </p:spTree>
    <p:extLst>
      <p:ext uri="{BB962C8B-B14F-4D97-AF65-F5344CB8AC3E}">
        <p14:creationId xmlns:p14="http://schemas.microsoft.com/office/powerpoint/2010/main" val="191993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19CF-643C-4D09-A99E-F613E86DA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366"/>
            <a:ext cx="10515600" cy="1325563"/>
          </a:xfrm>
        </p:spPr>
        <p:txBody>
          <a:bodyPr/>
          <a:lstStyle/>
          <a:p>
            <a:r>
              <a:rPr lang="en-GB" dirty="0"/>
              <a:t>TOOLS for creating cohort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8393-A858-4796-A57B-DAC1F8FB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 </a:t>
            </a:r>
          </a:p>
          <a:p>
            <a:pPr lvl="1"/>
            <a:r>
              <a:rPr lang="en-GB" dirty="0"/>
              <a:t>ATLAS: </a:t>
            </a:r>
            <a:endParaRPr lang="en-GB" sz="2400" dirty="0">
              <a:hlinkClick r:id="rId2"/>
            </a:endParaRPr>
          </a:p>
          <a:p>
            <a:pPr lvl="2"/>
            <a:r>
              <a:rPr lang="en-GB" sz="2400" dirty="0">
                <a:hlinkClick r:id="rId2"/>
              </a:rPr>
              <a:t>https://ohdsi.ndorms.ox.ac.uk:8443/Atlas/</a:t>
            </a:r>
            <a:endParaRPr lang="en-GB" sz="2400" dirty="0"/>
          </a:p>
          <a:p>
            <a:pPr lvl="2"/>
            <a:r>
              <a:rPr lang="en-GB" sz="2400" dirty="0">
                <a:hlinkClick r:id="rId3"/>
              </a:rPr>
              <a:t>https://atlas-demo.ohdsi.org/</a:t>
            </a:r>
            <a:endParaRPr lang="en-GB" sz="2400" dirty="0"/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ATHENA: </a:t>
            </a:r>
            <a:r>
              <a:rPr lang="en-GB" dirty="0">
                <a:hlinkClick r:id="rId4"/>
              </a:rPr>
              <a:t>https://athena.ohdsi.org/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 err="1"/>
              <a:t>CodelistGenerator</a:t>
            </a:r>
            <a:r>
              <a:rPr lang="en-GB" dirty="0"/>
              <a:t>:  </a:t>
            </a:r>
            <a:r>
              <a:rPr lang="en-GB" dirty="0">
                <a:hlinkClick r:id="rId5"/>
              </a:rPr>
              <a:t>https://github.com/oxford-pharmacoepi/CodelistGenerator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Covid-19 as an example 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2871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994B-2353-47F6-A333-F51B77B50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655" y="0"/>
            <a:ext cx="10515600" cy="99848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Athena knows Source Codes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AA509-469B-58CF-192C-22B8F92FA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483"/>
            <a:ext cx="12192000" cy="51825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F44626-E62E-CEDC-3454-3D000872076E}"/>
              </a:ext>
            </a:extLst>
          </p:cNvPr>
          <p:cNvSpPr/>
          <p:nvPr/>
        </p:nvSpPr>
        <p:spPr>
          <a:xfrm>
            <a:off x="2225617" y="4016841"/>
            <a:ext cx="9966384" cy="5206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91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32237-727B-4304-83C5-685935A6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14" y="64202"/>
            <a:ext cx="10515600" cy="1325563"/>
          </a:xfrm>
        </p:spPr>
        <p:txBody>
          <a:bodyPr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... and gives you the mapping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08583-8863-1A39-F9C4-091B7186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141" y="1141216"/>
            <a:ext cx="8634233" cy="571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2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C8C1-D249-60F6-D99A-2A328FFD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8415-107B-C5A9-8E11-65917B17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00C8F-3414-1B1E-3F28-018B5F696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92" y="1500981"/>
            <a:ext cx="10668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95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2DCD-3C1D-42AC-888A-5F472515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78" y="192762"/>
            <a:ext cx="10515600" cy="1325563"/>
          </a:xfrm>
        </p:spPr>
        <p:txBody>
          <a:bodyPr/>
          <a:lstStyle/>
          <a:p>
            <a:r>
              <a:rPr lang="en-GB" dirty="0"/>
              <a:t>ATLAS: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748B-FFBC-BD29-D4C1-C3E7A7D5A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2A033-4F00-EAD8-6633-FCE172DD8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025"/>
            <a:ext cx="12192000" cy="443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04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3190"/>
          </a:xfrm>
        </p:spPr>
        <p:txBody>
          <a:bodyPr>
            <a:normAutofit/>
          </a:bodyPr>
          <a:lstStyle/>
          <a:p>
            <a:r>
              <a:rPr lang="en-US" sz="5400" dirty="0"/>
              <a:t>Atlas: Cohort definition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283609" y="2724537"/>
            <a:ext cx="99479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1598" y="2360886"/>
            <a:ext cx="1547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Person timeline</a:t>
            </a:r>
          </a:p>
        </p:txBody>
      </p:sp>
      <p:sp>
        <p:nvSpPr>
          <p:cNvPr id="9" name="Arrow: Down 8"/>
          <p:cNvSpPr/>
          <p:nvPr/>
        </p:nvSpPr>
        <p:spPr>
          <a:xfrm>
            <a:off x="5166513" y="2141991"/>
            <a:ext cx="360727" cy="545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3216" y="1281265"/>
            <a:ext cx="3648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Cohort entry initial event: Covid-19 diagnostics</a:t>
            </a:r>
          </a:p>
        </p:txBody>
      </p:sp>
      <p:sp>
        <p:nvSpPr>
          <p:cNvPr id="19" name="Arrow: Down 18"/>
          <p:cNvSpPr/>
          <p:nvPr/>
        </p:nvSpPr>
        <p:spPr>
          <a:xfrm>
            <a:off x="8386372" y="2125451"/>
            <a:ext cx="360727" cy="545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42423" y="1347736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Cohort exit</a:t>
            </a:r>
          </a:p>
        </p:txBody>
      </p:sp>
      <p:sp>
        <p:nvSpPr>
          <p:cNvPr id="25" name="Arrow: Down 24"/>
          <p:cNvSpPr/>
          <p:nvPr/>
        </p:nvSpPr>
        <p:spPr>
          <a:xfrm flipV="1">
            <a:off x="9777423" y="2716463"/>
            <a:ext cx="360727" cy="55748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47574" y="3248356"/>
            <a:ext cx="2242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Observation period end</a:t>
            </a:r>
          </a:p>
        </p:txBody>
      </p:sp>
      <p:sp>
        <p:nvSpPr>
          <p:cNvPr id="27" name="Arrow: Down 26"/>
          <p:cNvSpPr/>
          <p:nvPr/>
        </p:nvSpPr>
        <p:spPr>
          <a:xfrm flipV="1">
            <a:off x="1932206" y="2699211"/>
            <a:ext cx="360727" cy="55748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2057" y="3184880"/>
            <a:ext cx="1950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Observation period start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8C5A8C8A-E70C-4F26-BC83-DD3B3D99489F}"/>
              </a:ext>
            </a:extLst>
          </p:cNvPr>
          <p:cNvSpPr/>
          <p:nvPr/>
        </p:nvSpPr>
        <p:spPr>
          <a:xfrm rot="5400000" flipV="1">
            <a:off x="3723755" y="3388631"/>
            <a:ext cx="1012556" cy="2626137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Inclusion criteria temporal logic</a:t>
            </a:r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67BB86EA-76E5-4158-A925-82572338706A}"/>
              </a:ext>
            </a:extLst>
          </p:cNvPr>
          <p:cNvSpPr/>
          <p:nvPr/>
        </p:nvSpPr>
        <p:spPr>
          <a:xfrm>
            <a:off x="4149226" y="2738002"/>
            <a:ext cx="503339" cy="43622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06EA65-0731-4E78-B7A1-C141E57A0A49}"/>
              </a:ext>
            </a:extLst>
          </p:cNvPr>
          <p:cNvSpPr txBox="1"/>
          <p:nvPr/>
        </p:nvSpPr>
        <p:spPr>
          <a:xfrm>
            <a:off x="3182644" y="3119356"/>
            <a:ext cx="2967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Inclusion criteria observation (&gt;=1)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665D2CBE-23E5-4C29-8EDB-B3595379CDC5}"/>
              </a:ext>
            </a:extLst>
          </p:cNvPr>
          <p:cNvSpPr/>
          <p:nvPr/>
        </p:nvSpPr>
        <p:spPr>
          <a:xfrm rot="5400000" flipV="1">
            <a:off x="4136497" y="4998963"/>
            <a:ext cx="1012556" cy="2710355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Inclusion criteria temporal logic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8EAE06-A807-4F06-9858-92B35B965AFF}"/>
              </a:ext>
            </a:extLst>
          </p:cNvPr>
          <p:cNvSpPr txBox="1"/>
          <p:nvPr/>
        </p:nvSpPr>
        <p:spPr>
          <a:xfrm>
            <a:off x="3426628" y="5016865"/>
            <a:ext cx="2967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Inclusion criteria absence (=0)</a:t>
            </a:r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4E71F768-E580-4F66-BFF1-1314ECAFAA45}"/>
              </a:ext>
            </a:extLst>
          </p:cNvPr>
          <p:cNvSpPr/>
          <p:nvPr/>
        </p:nvSpPr>
        <p:spPr>
          <a:xfrm>
            <a:off x="2928371" y="5121916"/>
            <a:ext cx="503339" cy="436227"/>
          </a:xfrm>
          <a:prstGeom prst="star5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527889A-AFAC-4FD8-A8D7-1B6DE3185395}"/>
              </a:ext>
            </a:extLst>
          </p:cNvPr>
          <p:cNvSpPr txBox="1">
            <a:spLocks/>
          </p:cNvSpPr>
          <p:nvPr/>
        </p:nvSpPr>
        <p:spPr>
          <a:xfrm>
            <a:off x="6109128" y="4324663"/>
            <a:ext cx="5275942" cy="523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GB" dirty="0"/>
              <a:t>365 days observation prior index</a:t>
            </a:r>
          </a:p>
          <a:p>
            <a:pPr>
              <a:spcBef>
                <a:spcPts val="0"/>
              </a:spcBef>
            </a:pPr>
            <a:r>
              <a:rPr lang="en-GB" dirty="0"/>
              <a:t>Covid-19 Dx between 2021/06/01 – 2021/06/31</a:t>
            </a:r>
          </a:p>
          <a:p>
            <a:pPr>
              <a:spcBef>
                <a:spcPts val="0"/>
              </a:spcBef>
            </a:pPr>
            <a:r>
              <a:rPr lang="en-GB" dirty="0"/>
              <a:t>No covid-19 vaccine before</a:t>
            </a:r>
          </a:p>
        </p:txBody>
      </p:sp>
    </p:spTree>
    <p:extLst>
      <p:ext uri="{BB962C8B-B14F-4D97-AF65-F5344CB8AC3E}">
        <p14:creationId xmlns:p14="http://schemas.microsoft.com/office/powerpoint/2010/main" val="2438068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8F7C8-6943-43B3-B582-EDF41E57D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37" y="168634"/>
            <a:ext cx="10515600" cy="76109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Developing the cohort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325444-914A-4FEF-BCA6-05496B374F09}"/>
              </a:ext>
            </a:extLst>
          </p:cNvPr>
          <p:cNvSpPr/>
          <p:nvPr/>
        </p:nvSpPr>
        <p:spPr>
          <a:xfrm>
            <a:off x="2883561" y="1415880"/>
            <a:ext cx="4038600" cy="44134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Cohort definition logic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03B84C-AA18-4EA7-8B4A-251A42D900FD}"/>
              </a:ext>
            </a:extLst>
          </p:cNvPr>
          <p:cNvSpPr/>
          <p:nvPr/>
        </p:nvSpPr>
        <p:spPr>
          <a:xfrm>
            <a:off x="3241315" y="2324100"/>
            <a:ext cx="2362200" cy="838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Initial events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3F190C-3198-4B9D-A873-D5CFB3F46722}"/>
              </a:ext>
            </a:extLst>
          </p:cNvPr>
          <p:cNvSpPr/>
          <p:nvPr/>
        </p:nvSpPr>
        <p:spPr>
          <a:xfrm>
            <a:off x="3658431" y="3505200"/>
            <a:ext cx="2362200" cy="838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Inclusion criteria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E7E806-1156-4109-9BCD-F48DBC5F8212}"/>
              </a:ext>
            </a:extLst>
          </p:cNvPr>
          <p:cNvSpPr/>
          <p:nvPr/>
        </p:nvSpPr>
        <p:spPr>
          <a:xfrm>
            <a:off x="4102761" y="4742906"/>
            <a:ext cx="2362200" cy="838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Exit strategy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E2D6AD2-EE56-4F7F-8120-9E2A9D8E7D4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4459523" y="3125192"/>
            <a:ext cx="342900" cy="41711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D996417-A83B-442E-BCE1-75385681C24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4861943" y="4320988"/>
            <a:ext cx="399506" cy="44433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7EF2E3-E6C6-4EEA-9717-558BB4E5A5F2}"/>
              </a:ext>
            </a:extLst>
          </p:cNvPr>
          <p:cNvSpPr/>
          <p:nvPr/>
        </p:nvSpPr>
        <p:spPr>
          <a:xfrm>
            <a:off x="3610886" y="2735318"/>
            <a:ext cx="1788716" cy="4005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Conceptset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3EDF0B-6526-416D-8312-7A795ABFE1AC}"/>
              </a:ext>
            </a:extLst>
          </p:cNvPr>
          <p:cNvSpPr/>
          <p:nvPr/>
        </p:nvSpPr>
        <p:spPr>
          <a:xfrm>
            <a:off x="4106387" y="3910886"/>
            <a:ext cx="1669150" cy="4005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Conceptsets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095A199-6635-43F1-82FB-5E5F20FB257E}"/>
              </a:ext>
            </a:extLst>
          </p:cNvPr>
          <p:cNvSpPr/>
          <p:nvPr/>
        </p:nvSpPr>
        <p:spPr>
          <a:xfrm>
            <a:off x="4424107" y="5173717"/>
            <a:ext cx="1756108" cy="4005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Conceptsets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742887B-5DE6-45E3-B2F5-D5F635AC5FBA}"/>
              </a:ext>
            </a:extLst>
          </p:cNvPr>
          <p:cNvSpPr/>
          <p:nvPr/>
        </p:nvSpPr>
        <p:spPr>
          <a:xfrm>
            <a:off x="7396780" y="1333500"/>
            <a:ext cx="4109420" cy="5181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Cohort diagnostics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36E45A9-DB17-4A8B-B3B8-133C42A30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161" y="1943100"/>
            <a:ext cx="1399895" cy="43917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2BC701F-5EC9-4D39-9CDE-D14EEF36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055" y="3284782"/>
            <a:ext cx="2321809" cy="103128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96414D9-C4C8-492F-B218-44ECC3E7C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6175" y="5432970"/>
            <a:ext cx="2117570" cy="89228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C623C1B-733F-4075-8460-5AAB1E6B9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4012" y="4601852"/>
            <a:ext cx="2151412" cy="61784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07350EF-F4C2-4FB7-9BA3-E6174B84E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5189" y="2459621"/>
            <a:ext cx="2260676" cy="641067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9FECDFD-8E1D-4013-9E2F-E7B980925370}"/>
              </a:ext>
            </a:extLst>
          </p:cNvPr>
          <p:cNvSpPr/>
          <p:nvPr/>
        </p:nvSpPr>
        <p:spPr>
          <a:xfrm>
            <a:off x="442344" y="1485901"/>
            <a:ext cx="1962755" cy="24383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Concept set expressions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4B03DAF-29D7-4337-BFBA-F0323EBCE1CA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>
            <a:off x="2405099" y="2705101"/>
            <a:ext cx="478462" cy="917489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CE705BE-DB4C-4C1A-A35C-E5EB8C0A4573}"/>
              </a:ext>
            </a:extLst>
          </p:cNvPr>
          <p:cNvCxnSpPr>
            <a:cxnSpLocks/>
            <a:stCxn id="4" idx="2"/>
            <a:endCxn id="35" idx="2"/>
          </p:cNvCxnSpPr>
          <p:nvPr/>
        </p:nvCxnSpPr>
        <p:spPr>
          <a:xfrm rot="5400000" flipH="1">
            <a:off x="2210792" y="3137231"/>
            <a:ext cx="1905000" cy="3479139"/>
          </a:xfrm>
          <a:prstGeom prst="bentConnector3">
            <a:avLst>
              <a:gd name="adj1" fmla="val -12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997BF10-2DDE-483E-BB1C-E5F9AD0BED50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6922161" y="3622590"/>
            <a:ext cx="474619" cy="301710"/>
          </a:xfrm>
          <a:prstGeom prst="bentConnector3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5FD129EA-1A3F-4296-B04A-BA5FF662D563}"/>
              </a:ext>
            </a:extLst>
          </p:cNvPr>
          <p:cNvCxnSpPr>
            <a:cxnSpLocks/>
            <a:stCxn id="22" idx="2"/>
            <a:endCxn id="4" idx="2"/>
          </p:cNvCxnSpPr>
          <p:nvPr/>
        </p:nvCxnSpPr>
        <p:spPr>
          <a:xfrm rot="5400000" flipH="1">
            <a:off x="6834276" y="3897886"/>
            <a:ext cx="685800" cy="4548629"/>
          </a:xfrm>
          <a:prstGeom prst="curvedConnector3">
            <a:avLst>
              <a:gd name="adj1" fmla="val -33333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B1292A5C-5A67-4BFB-A688-7EDAC2BFF2D9}"/>
              </a:ext>
            </a:extLst>
          </p:cNvPr>
          <p:cNvCxnSpPr>
            <a:cxnSpLocks/>
            <a:stCxn id="22" idx="2"/>
            <a:endCxn id="35" idx="2"/>
          </p:cNvCxnSpPr>
          <p:nvPr/>
        </p:nvCxnSpPr>
        <p:spPr>
          <a:xfrm rot="5400000" flipH="1">
            <a:off x="4142206" y="1205816"/>
            <a:ext cx="2590800" cy="8027768"/>
          </a:xfrm>
          <a:prstGeom prst="curvedConnector3">
            <a:avLst>
              <a:gd name="adj1" fmla="val -8824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GitHub - OHDSI/Atlas: ATLAS is an open source software tool for researchers  to conduct scientific analyses on standardized observational data">
            <a:extLst>
              <a:ext uri="{FF2B5EF4-FFF2-40B4-BE49-F238E27FC236}">
                <a16:creationId xmlns:a16="http://schemas.microsoft.com/office/drawing/2014/main" id="{955B840E-9ADE-4531-B403-D92B77C51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54" y="2538843"/>
            <a:ext cx="511793" cy="62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GitHub - OHDSI/Atlas: ATLAS is an open source software tool for researchers  to conduct scientific analyses on standardized observational data">
            <a:extLst>
              <a:ext uri="{FF2B5EF4-FFF2-40B4-BE49-F238E27FC236}">
                <a16:creationId xmlns:a16="http://schemas.microsoft.com/office/drawing/2014/main" id="{F7F06F9F-8339-4A4B-9C5F-B3BF6B487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777" y="2278102"/>
            <a:ext cx="511793" cy="62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9CD7B73-4E4A-4873-9827-E415F17C79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558" y="3162300"/>
            <a:ext cx="1848338" cy="5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3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7A73-A2D7-885E-21AB-0237DEAE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Cohort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88C7-E879-CEF4-3328-710D006AD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https://ohdsi.github.io/CohortDiagnostics/</a:t>
            </a:r>
            <a:endParaRPr lang="en-GB" dirty="0"/>
          </a:p>
          <a:p>
            <a:r>
              <a:rPr lang="en-GB" dirty="0"/>
              <a:t>Skeleton package</a:t>
            </a:r>
          </a:p>
          <a:p>
            <a:r>
              <a:rPr lang="en-GB" dirty="0">
                <a:hlinkClick r:id="rId3"/>
              </a:rPr>
              <a:t>https://github.com/OHDSI/SkeletonCohortDiagnosticsStudy</a:t>
            </a:r>
            <a:endParaRPr lang="en-GB" dirty="0"/>
          </a:p>
          <a:p>
            <a:endParaRPr lang="en-GB" dirty="0"/>
          </a:p>
          <a:p>
            <a:r>
              <a:rPr lang="en-GB" dirty="0">
                <a:hlinkClick r:id="rId4"/>
              </a:rPr>
              <a:t>https://dpa-pde-oxford.shinyapps.io/diagCovVaxExposures_CPRD/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53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1DAA-4345-41DE-BC84-C14E1B27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68" y="32870"/>
            <a:ext cx="10515600" cy="1325563"/>
          </a:xfrm>
        </p:spPr>
        <p:txBody>
          <a:bodyPr/>
          <a:lstStyle/>
          <a:p>
            <a:r>
              <a:rPr lang="en-US" sz="4800" dirty="0">
                <a:latin typeface="+mn-lt"/>
              </a:rPr>
              <a:t>From</a:t>
            </a:r>
            <a:r>
              <a:rPr lang="en-US" sz="4800" dirty="0"/>
              <a:t> </a:t>
            </a:r>
            <a:r>
              <a:rPr lang="en-US" sz="4800" b="1" dirty="0"/>
              <a:t>cohort definition to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DA583-1D62-4CAD-857F-DB06C48EE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8" y="1646647"/>
            <a:ext cx="4044471" cy="2151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F90EBA-ABA8-46B2-824D-EB67978BE3EF}"/>
              </a:ext>
            </a:extLst>
          </p:cNvPr>
          <p:cNvSpPr txBox="1"/>
          <p:nvPr/>
        </p:nvSpPr>
        <p:spPr>
          <a:xfrm>
            <a:off x="466725" y="1171575"/>
            <a:ext cx="351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ATLAS: Cohort Definition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3341A27-1457-4F6F-8E16-D0FC3AD0F91F}"/>
              </a:ext>
            </a:extLst>
          </p:cNvPr>
          <p:cNvSpPr/>
          <p:nvPr/>
        </p:nvSpPr>
        <p:spPr>
          <a:xfrm>
            <a:off x="4423202" y="2404916"/>
            <a:ext cx="545022" cy="468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C9E94-86DF-43DA-89BA-52DE260C3697}"/>
              </a:ext>
            </a:extLst>
          </p:cNvPr>
          <p:cNvSpPr txBox="1"/>
          <p:nvPr/>
        </p:nvSpPr>
        <p:spPr>
          <a:xfrm>
            <a:off x="5613206" y="1114025"/>
            <a:ext cx="299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JSON and SQL file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D7D05-5B34-4BEF-AAE3-C362F71E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464" y="1646647"/>
            <a:ext cx="3573839" cy="2046188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E3028964-3025-432B-948E-31A92F46A9AA}"/>
              </a:ext>
            </a:extLst>
          </p:cNvPr>
          <p:cNvSpPr/>
          <p:nvPr/>
        </p:nvSpPr>
        <p:spPr>
          <a:xfrm>
            <a:off x="10237006" y="3897354"/>
            <a:ext cx="546162" cy="634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351967-2D3D-4CB6-843D-61C04EFFC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850" y="1703467"/>
            <a:ext cx="2969989" cy="18710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1B47C0-3F5D-4D4C-9A1F-F0C2E047ADC6}"/>
              </a:ext>
            </a:extLst>
          </p:cNvPr>
          <p:cNvSpPr txBox="1"/>
          <p:nvPr/>
        </p:nvSpPr>
        <p:spPr>
          <a:xfrm>
            <a:off x="9569019" y="1236229"/>
            <a:ext cx="172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OMOP CDM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A3DD2-6B87-40B2-A6CF-C119C2902AD2}"/>
              </a:ext>
            </a:extLst>
          </p:cNvPr>
          <p:cNvSpPr txBox="1"/>
          <p:nvPr/>
        </p:nvSpPr>
        <p:spPr>
          <a:xfrm>
            <a:off x="8140834" y="4172732"/>
            <a:ext cx="179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COHORTS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461F09F-AB7C-4630-9E92-C65E654CC152}"/>
              </a:ext>
            </a:extLst>
          </p:cNvPr>
          <p:cNvSpPr/>
          <p:nvPr/>
        </p:nvSpPr>
        <p:spPr>
          <a:xfrm flipH="1">
            <a:off x="3637957" y="5249068"/>
            <a:ext cx="545022" cy="468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294DA4-E4EB-4A7C-8219-BC97BC457DBF}"/>
              </a:ext>
            </a:extLst>
          </p:cNvPr>
          <p:cNvSpPr txBox="1"/>
          <p:nvPr/>
        </p:nvSpPr>
        <p:spPr>
          <a:xfrm>
            <a:off x="848593" y="3923139"/>
            <a:ext cx="4294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OHDSI Standardized analytics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9BC50F1-7F42-462E-A553-0435019F8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674" y="4650513"/>
            <a:ext cx="4155586" cy="20083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0CA13F-8A34-4AC4-B48D-40BDCDF557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8562"/>
          <a:stretch/>
        </p:blipFill>
        <p:spPr>
          <a:xfrm>
            <a:off x="129915" y="4403565"/>
            <a:ext cx="5556510" cy="2318402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ABE42974-1339-4B58-934B-791EE8C46FA7}"/>
              </a:ext>
            </a:extLst>
          </p:cNvPr>
          <p:cNvSpPr/>
          <p:nvPr/>
        </p:nvSpPr>
        <p:spPr>
          <a:xfrm>
            <a:off x="8492828" y="2404915"/>
            <a:ext cx="545022" cy="468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8644422-CE04-4F39-8FFF-E7DB52F33DFE}"/>
              </a:ext>
            </a:extLst>
          </p:cNvPr>
          <p:cNvSpPr/>
          <p:nvPr/>
        </p:nvSpPr>
        <p:spPr>
          <a:xfrm flipH="1">
            <a:off x="6095998" y="5217766"/>
            <a:ext cx="702383" cy="648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91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E4D4-FF16-4B5B-907E-68262BCA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Different ways to implement an analysis against data in the CDM.">
            <a:extLst>
              <a:ext uri="{FF2B5EF4-FFF2-40B4-BE49-F238E27FC236}">
                <a16:creationId xmlns:a16="http://schemas.microsoft.com/office/drawing/2014/main" id="{C893EFF8-9E3B-4386-B68E-2827A5C4F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12170908" cy="457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lected photo">
            <a:extLst>
              <a:ext uri="{FF2B5EF4-FFF2-40B4-BE49-F238E27FC236}">
                <a16:creationId xmlns:a16="http://schemas.microsoft.com/office/drawing/2014/main" id="{CD9CEBC9-B4E7-08BB-A6C6-D40D0B632C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8" t="31698" r="30657" b="28679"/>
          <a:stretch/>
        </p:blipFill>
        <p:spPr bwMode="auto">
          <a:xfrm>
            <a:off x="8315864" y="71790"/>
            <a:ext cx="2018581" cy="271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92538E7-0B52-650C-0C49-4DC9FA04DC09}"/>
              </a:ext>
            </a:extLst>
          </p:cNvPr>
          <p:cNvSpPr/>
          <p:nvPr/>
        </p:nvSpPr>
        <p:spPr>
          <a:xfrm>
            <a:off x="3597933" y="203966"/>
            <a:ext cx="7185085" cy="25564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89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C2DC-A587-4C3D-A7E9-CF971C6A6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89" y="166575"/>
            <a:ext cx="10818181" cy="1325563"/>
          </a:xfrm>
        </p:spPr>
        <p:txBody>
          <a:bodyPr/>
          <a:lstStyle/>
          <a:p>
            <a:r>
              <a:rPr lang="en-GB" dirty="0"/>
              <a:t>HADES: </a:t>
            </a:r>
            <a:r>
              <a:rPr lang="en-GB" b="1" dirty="0"/>
              <a:t>H</a:t>
            </a:r>
            <a:r>
              <a:rPr lang="en-GB" dirty="0"/>
              <a:t>ealth </a:t>
            </a:r>
            <a:r>
              <a:rPr lang="en-GB" b="1" dirty="0"/>
              <a:t>A</a:t>
            </a:r>
            <a:r>
              <a:rPr lang="en-GB" dirty="0"/>
              <a:t>nalytics </a:t>
            </a:r>
            <a:r>
              <a:rPr lang="en-GB" b="1" dirty="0"/>
              <a:t>D</a:t>
            </a:r>
            <a:r>
              <a:rPr lang="en-GB" dirty="0"/>
              <a:t>ata-to-</a:t>
            </a:r>
            <a:r>
              <a:rPr lang="en-GB" b="1" dirty="0"/>
              <a:t>E</a:t>
            </a:r>
            <a:r>
              <a:rPr lang="en-GB" dirty="0"/>
              <a:t>vidence </a:t>
            </a:r>
            <a:r>
              <a:rPr lang="en-GB" b="1" dirty="0"/>
              <a:t>S</a:t>
            </a:r>
            <a:r>
              <a:rPr lang="en-GB" dirty="0"/>
              <a:t>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F190D-36FE-48F4-9A7D-766DC900E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889" y="1125414"/>
            <a:ext cx="10515600" cy="903630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https://ohdsi.github.io/Hades/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964C2-78B0-4792-9BDE-07598755B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31" y="1653342"/>
            <a:ext cx="7632415" cy="5183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9D016-0BC3-40AE-A809-1D1E1CA7B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005" y="2730544"/>
            <a:ext cx="2390775" cy="151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63F0D7-2D7E-446E-AABA-B370D1120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9192" y="4245019"/>
            <a:ext cx="24384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13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D34D-B487-47CA-9834-DEA987C8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package for distribution with data 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D5984-37B9-46F0-9C1A-6DF155676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https://github.com/oxford-pharmacoepi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287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19CF-643C-4D09-A99E-F613E86D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38393-A858-4796-A57B-DAC1F8FB3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3200" dirty="0"/>
              <a:t>Tool for creating cohorts: </a:t>
            </a:r>
          </a:p>
          <a:p>
            <a:pPr lvl="1"/>
            <a:r>
              <a:rPr lang="en-GB" sz="2800" dirty="0"/>
              <a:t>ATLAS: initial search, build concept sets, cohort, generating study packages. </a:t>
            </a:r>
          </a:p>
          <a:p>
            <a:pPr lvl="1"/>
            <a:r>
              <a:rPr lang="en-GB" sz="2800" dirty="0"/>
              <a:t>ATHENA: initial search, full hierarchy, source codes</a:t>
            </a:r>
          </a:p>
          <a:p>
            <a:pPr lvl="1"/>
            <a:r>
              <a:rPr lang="en-GB" sz="2800" dirty="0" err="1"/>
              <a:t>CodelistGenerator</a:t>
            </a: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3200" dirty="0"/>
              <a:t>Notice: version of vocabulary, temporary codes  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Tools for Standardized analytics: </a:t>
            </a:r>
          </a:p>
          <a:p>
            <a:r>
              <a:rPr lang="en-GB" sz="3200" dirty="0"/>
              <a:t>HADES</a:t>
            </a:r>
          </a:p>
        </p:txBody>
      </p:sp>
    </p:spTree>
    <p:extLst>
      <p:ext uri="{BB962C8B-B14F-4D97-AF65-F5344CB8AC3E}">
        <p14:creationId xmlns:p14="http://schemas.microsoft.com/office/powerpoint/2010/main" val="2744348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CC4D-2C6D-48FB-BBB5-CCB91331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737" y="136534"/>
            <a:ext cx="10515600" cy="896340"/>
          </a:xfrm>
        </p:spPr>
        <p:txBody>
          <a:bodyPr/>
          <a:lstStyle/>
          <a:p>
            <a:r>
              <a:rPr lang="en-GB" dirty="0">
                <a:latin typeface="+mn-lt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40A2A-7136-425B-86C7-7CEFD5E69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83" y="1066580"/>
            <a:ext cx="10515600" cy="412069"/>
          </a:xfrm>
        </p:spPr>
        <p:txBody>
          <a:bodyPr>
            <a:normAutofit fontScale="92500" lnSpcReduction="10000"/>
          </a:bodyPr>
          <a:lstStyle/>
          <a:p>
            <a:r>
              <a:rPr lang="en-GB" b="1" i="0" dirty="0">
                <a:solidFill>
                  <a:srgbClr val="37474F"/>
                </a:solidFill>
                <a:effectLst/>
              </a:rPr>
              <a:t>EHDEN Academy </a:t>
            </a:r>
            <a:r>
              <a:rPr lang="en-GB" i="0" dirty="0">
                <a:solidFill>
                  <a:srgbClr val="37474F"/>
                </a:solidFill>
                <a:effectLst/>
              </a:rPr>
              <a:t>online courses: </a:t>
            </a:r>
            <a:r>
              <a:rPr lang="en-GB" i="0" dirty="0">
                <a:solidFill>
                  <a:srgbClr val="37474F"/>
                </a:solidFill>
                <a:effectLst/>
                <a:hlinkClick r:id="rId2"/>
              </a:rPr>
              <a:t>https://academy.ehden.eu/</a:t>
            </a:r>
            <a:endParaRPr lang="en-GB" i="0" dirty="0">
              <a:solidFill>
                <a:srgbClr val="37474F"/>
              </a:solidFill>
              <a:effectLst/>
            </a:endParaRP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E9B750-9E96-4E20-A4C1-DAED30A3B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674" y="1478649"/>
            <a:ext cx="9229725" cy="199072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B23E53-37A5-444C-8511-BD811C5ECD27}"/>
              </a:ext>
            </a:extLst>
          </p:cNvPr>
          <p:cNvSpPr txBox="1">
            <a:spLocks/>
          </p:cNvSpPr>
          <p:nvPr/>
        </p:nvSpPr>
        <p:spPr>
          <a:xfrm>
            <a:off x="530383" y="3679170"/>
            <a:ext cx="10515600" cy="827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7474F"/>
                </a:solidFill>
              </a:rPr>
              <a:t>Tutorials recording from previous OHDSI symposium or community call</a:t>
            </a:r>
          </a:p>
          <a:p>
            <a:r>
              <a:rPr lang="en-GB" b="1" dirty="0">
                <a:solidFill>
                  <a:srgbClr val="37474F"/>
                </a:solidFill>
                <a:hlinkClick r:id="rId4"/>
              </a:rPr>
              <a:t>https://www.youtube.com/user/OHDSIJoinTheJourney</a:t>
            </a:r>
            <a:r>
              <a:rPr lang="en-GB" b="1" dirty="0">
                <a:solidFill>
                  <a:srgbClr val="37474F"/>
                </a:solidFill>
              </a:rPr>
              <a:t> </a:t>
            </a:r>
            <a:endParaRPr lang="en-GB" dirty="0">
              <a:solidFill>
                <a:srgbClr val="37474F"/>
              </a:solidFill>
            </a:endParaRPr>
          </a:p>
          <a:p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379EBE-A56B-4171-BD9F-E930A731D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29" y="4527876"/>
            <a:ext cx="7652689" cy="16319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B15F6D-CA5F-4621-83F6-061B42F66A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9402" y="5089508"/>
            <a:ext cx="6421169" cy="16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527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22DD9-D079-412A-AC22-C1DDF03B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46BF-9B92-44FE-8889-D0B97A74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8798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210D-08A8-4759-A3E8-910AF017E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C36977-0D88-42FA-A4B9-A6C6ADCC1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087"/>
            <a:ext cx="9391650" cy="3267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EF4992-7580-43BF-9BFE-9E80600A9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526" y="2879877"/>
            <a:ext cx="10142274" cy="3642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F8653E-4223-441A-98E7-BF774A5EFEE2}"/>
              </a:ext>
            </a:extLst>
          </p:cNvPr>
          <p:cNvSpPr/>
          <p:nvPr/>
        </p:nvSpPr>
        <p:spPr>
          <a:xfrm>
            <a:off x="1211526" y="4671628"/>
            <a:ext cx="1962876" cy="3636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DB53E0-FC95-45C5-B607-426559249076}"/>
              </a:ext>
            </a:extLst>
          </p:cNvPr>
          <p:cNvSpPr/>
          <p:nvPr/>
        </p:nvSpPr>
        <p:spPr>
          <a:xfrm>
            <a:off x="6095999" y="5014131"/>
            <a:ext cx="4699819" cy="3636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1A5A76-7ABB-4A1B-A292-72B23E4C82C0}"/>
              </a:ext>
            </a:extLst>
          </p:cNvPr>
          <p:cNvSpPr/>
          <p:nvPr/>
        </p:nvSpPr>
        <p:spPr>
          <a:xfrm>
            <a:off x="4036141" y="6164682"/>
            <a:ext cx="4104969" cy="3636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6B439-6242-460C-A99F-146E99A5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110" y="18255"/>
            <a:ext cx="5215890" cy="1325563"/>
          </a:xfrm>
        </p:spPr>
        <p:txBody>
          <a:bodyPr>
            <a:normAutofit fontScale="90000"/>
          </a:bodyPr>
          <a:lstStyle/>
          <a:p>
            <a:r>
              <a:rPr lang="en-GB" sz="5400" b="1" dirty="0">
                <a:latin typeface="+mn-lt"/>
              </a:rPr>
              <a:t>An example study </a:t>
            </a:r>
          </a:p>
        </p:txBody>
      </p:sp>
    </p:spTree>
    <p:extLst>
      <p:ext uri="{BB962C8B-B14F-4D97-AF65-F5344CB8AC3E}">
        <p14:creationId xmlns:p14="http://schemas.microsoft.com/office/powerpoint/2010/main" val="608357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9744B-AA12-435B-8CAF-7AE6C5A1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486D7-17BE-4875-93EF-85F5B1078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90688"/>
            <a:ext cx="11353800" cy="4734232"/>
          </a:xfrm>
        </p:spPr>
        <p:txBody>
          <a:bodyPr>
            <a:normAutofit/>
          </a:bodyPr>
          <a:lstStyle/>
          <a:p>
            <a:r>
              <a:rPr lang="en-GB" dirty="0"/>
              <a:t>Study design: comparative safety study</a:t>
            </a:r>
          </a:p>
          <a:p>
            <a:r>
              <a:rPr lang="en-GB" dirty="0"/>
              <a:t>Exposure:  JAK inhibitor : tofacitinib (Xeljanz)</a:t>
            </a:r>
          </a:p>
          <a:p>
            <a:r>
              <a:rPr lang="en-GB" dirty="0"/>
              <a:t>Comparator: </a:t>
            </a:r>
            <a:r>
              <a:rPr lang="en-GB" dirty="0" err="1"/>
              <a:t>Tumor</a:t>
            </a:r>
            <a:r>
              <a:rPr lang="en-GB" dirty="0"/>
              <a:t> Necrosis Factor (TNF) Inhibitors: adalimumab (</a:t>
            </a:r>
            <a:r>
              <a:rPr lang="en-GB" b="0" i="0" dirty="0">
                <a:solidFill>
                  <a:srgbClr val="212B32"/>
                </a:solidFill>
                <a:effectLst/>
              </a:rPr>
              <a:t>Humira)</a:t>
            </a:r>
            <a:endParaRPr lang="en-GB" dirty="0"/>
          </a:p>
          <a:p>
            <a:r>
              <a:rPr lang="en-GB" dirty="0"/>
              <a:t>Outcomes: </a:t>
            </a:r>
            <a:r>
              <a:rPr lang="en-GB" b="0" i="0" dirty="0">
                <a:solidFill>
                  <a:srgbClr val="000000"/>
                </a:solidFill>
                <a:effectLst/>
              </a:rPr>
              <a:t>deep vein thrombosis (DVT), Pulmonary Embolism (PE), venous thromboembolism (VTE; DVT or PE) and arterial thromboembolism (ATE) </a:t>
            </a:r>
          </a:p>
          <a:p>
            <a:r>
              <a:rPr lang="en-GB" dirty="0">
                <a:solidFill>
                  <a:srgbClr val="000000"/>
                </a:solidFill>
              </a:rPr>
              <a:t>Inclusion/ exclusion: </a:t>
            </a:r>
          </a:p>
          <a:p>
            <a:pPr lvl="1"/>
            <a:r>
              <a:rPr lang="en-GB" sz="2800" dirty="0">
                <a:solidFill>
                  <a:srgbClr val="000000"/>
                </a:solidFill>
              </a:rPr>
              <a:t>rheumatoid arthritis (RA), psoriatic arthritis (PsA), psoriasis (</a:t>
            </a:r>
            <a:r>
              <a:rPr lang="en-GB" sz="2800" dirty="0" err="1">
                <a:solidFill>
                  <a:srgbClr val="000000"/>
                </a:solidFill>
              </a:rPr>
              <a:t>PsO</a:t>
            </a:r>
            <a:r>
              <a:rPr lang="en-GB" sz="28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GB" sz="2800" dirty="0">
                <a:solidFill>
                  <a:srgbClr val="000000"/>
                </a:solidFill>
              </a:rPr>
              <a:t>New-user of either treatment</a:t>
            </a:r>
          </a:p>
          <a:p>
            <a:pPr lvl="1"/>
            <a:r>
              <a:rPr lang="en-GB" sz="2800" dirty="0">
                <a:solidFill>
                  <a:srgbClr val="000000"/>
                </a:solidFill>
              </a:rPr>
              <a:t>Age &gt;= 50 </a:t>
            </a:r>
          </a:p>
          <a:p>
            <a:pPr lvl="1"/>
            <a:r>
              <a:rPr lang="en-GB" sz="2800" dirty="0">
                <a:solidFill>
                  <a:srgbClr val="000000"/>
                </a:solidFill>
              </a:rPr>
              <a:t>1 years observation prior cohort entry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5064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E4D4-FF16-4B5B-907E-68262BCA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 descr="Different ways to implement an analysis against data in the CDM.">
            <a:extLst>
              <a:ext uri="{FF2B5EF4-FFF2-40B4-BE49-F238E27FC236}">
                <a16:creationId xmlns:a16="http://schemas.microsoft.com/office/drawing/2014/main" id="{C893EFF8-9E3B-4386-B68E-2827A5C4F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12170908" cy="457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31C47B-72EF-4495-9CEF-A02231F140FE}"/>
              </a:ext>
            </a:extLst>
          </p:cNvPr>
          <p:cNvSpPr/>
          <p:nvPr/>
        </p:nvSpPr>
        <p:spPr>
          <a:xfrm>
            <a:off x="3629025" y="2671680"/>
            <a:ext cx="4838700" cy="305125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8312B2D5-F585-4D6F-BCE2-330AB10BD05A}"/>
              </a:ext>
            </a:extLst>
          </p:cNvPr>
          <p:cNvSpPr/>
          <p:nvPr/>
        </p:nvSpPr>
        <p:spPr>
          <a:xfrm>
            <a:off x="42184" y="365125"/>
            <a:ext cx="12149816" cy="7839075"/>
          </a:xfrm>
          <a:prstGeom prst="frame">
            <a:avLst>
              <a:gd name="adj1" fmla="val 25538"/>
            </a:avLst>
          </a:prstGeom>
          <a:solidFill>
            <a:schemeClr val="tx1">
              <a:lumMod val="95000"/>
              <a:lumOff val="5000"/>
              <a:alpha val="611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88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D479-E95B-4505-8C0B-FC59DF9D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35" y="0"/>
            <a:ext cx="11574588" cy="1035871"/>
          </a:xfrm>
        </p:spPr>
        <p:txBody>
          <a:bodyPr>
            <a:normAutofit/>
          </a:bodyPr>
          <a:lstStyle/>
          <a:p>
            <a:r>
              <a:rPr lang="en-GB" sz="3600" dirty="0"/>
              <a:t>Component of an observational study </a:t>
            </a:r>
            <a:r>
              <a:rPr lang="en-GB" sz="2800" dirty="0"/>
              <a:t>(Cohort study as an example)</a:t>
            </a:r>
            <a:endParaRPr lang="en-GB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164C6-6506-41E5-8716-E594A066C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25" y="811161"/>
            <a:ext cx="9959001" cy="5586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DB8C58-3DCD-434C-A2C9-05BADD9CD4B2}"/>
              </a:ext>
            </a:extLst>
          </p:cNvPr>
          <p:cNvSpPr txBox="1"/>
          <p:nvPr/>
        </p:nvSpPr>
        <p:spPr>
          <a:xfrm>
            <a:off x="479834" y="6486405"/>
            <a:ext cx="9046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STROBE Statement—Checklist of items that should be included in reports of cohort studies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399FBA-67C4-4D20-BB86-400B5B2A6A11}"/>
              </a:ext>
            </a:extLst>
          </p:cNvPr>
          <p:cNvSpPr/>
          <p:nvPr/>
        </p:nvSpPr>
        <p:spPr>
          <a:xfrm>
            <a:off x="667199" y="3266347"/>
            <a:ext cx="10494159" cy="6763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7611BD-2B74-4283-866F-FB47955C8A18}"/>
              </a:ext>
            </a:extLst>
          </p:cNvPr>
          <p:cNvSpPr/>
          <p:nvPr/>
        </p:nvSpPr>
        <p:spPr>
          <a:xfrm>
            <a:off x="672606" y="1985881"/>
            <a:ext cx="10494159" cy="67638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C1771A-AF17-FFDD-E125-651E7E3DD5A6}"/>
              </a:ext>
            </a:extLst>
          </p:cNvPr>
          <p:cNvSpPr/>
          <p:nvPr/>
        </p:nvSpPr>
        <p:spPr>
          <a:xfrm>
            <a:off x="1777042" y="2385421"/>
            <a:ext cx="2011464" cy="553687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Cohorts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55145C-3E91-98B4-6817-434BEA790288}"/>
              </a:ext>
            </a:extLst>
          </p:cNvPr>
          <p:cNvSpPr/>
          <p:nvPr/>
        </p:nvSpPr>
        <p:spPr>
          <a:xfrm>
            <a:off x="1955004" y="3654173"/>
            <a:ext cx="2011464" cy="553687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>
                <a:solidFill>
                  <a:schemeClr val="bg1"/>
                </a:solidFill>
              </a:rPr>
              <a:t>Variables</a:t>
            </a:r>
            <a:endParaRPr lang="en-GB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57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1DAA-4345-41DE-BC84-C14E1B27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68" y="32870"/>
            <a:ext cx="10515600" cy="1325563"/>
          </a:xfrm>
        </p:spPr>
        <p:txBody>
          <a:bodyPr/>
          <a:lstStyle/>
          <a:p>
            <a:r>
              <a:rPr lang="en-US" sz="4800" dirty="0">
                <a:latin typeface="+mn-lt"/>
              </a:rPr>
              <a:t>From</a:t>
            </a:r>
            <a:r>
              <a:rPr lang="en-US" sz="4800" dirty="0"/>
              <a:t> </a:t>
            </a:r>
            <a:r>
              <a:rPr lang="en-US" sz="4800" b="1" dirty="0"/>
              <a:t>cohort definition to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DA583-1D62-4CAD-857F-DB06C48EE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8" y="1646647"/>
            <a:ext cx="4044471" cy="2151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F90EBA-ABA8-46B2-824D-EB67978BE3EF}"/>
              </a:ext>
            </a:extLst>
          </p:cNvPr>
          <p:cNvSpPr txBox="1"/>
          <p:nvPr/>
        </p:nvSpPr>
        <p:spPr>
          <a:xfrm>
            <a:off x="466725" y="1171575"/>
            <a:ext cx="351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ATLAS: Cohort Definition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3341A27-1457-4F6F-8E16-D0FC3AD0F91F}"/>
              </a:ext>
            </a:extLst>
          </p:cNvPr>
          <p:cNvSpPr/>
          <p:nvPr/>
        </p:nvSpPr>
        <p:spPr>
          <a:xfrm>
            <a:off x="4423202" y="2404916"/>
            <a:ext cx="545022" cy="468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C9E94-86DF-43DA-89BA-52DE260C3697}"/>
              </a:ext>
            </a:extLst>
          </p:cNvPr>
          <p:cNvSpPr txBox="1"/>
          <p:nvPr/>
        </p:nvSpPr>
        <p:spPr>
          <a:xfrm>
            <a:off x="5613206" y="1114025"/>
            <a:ext cx="299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JSON and SQL file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D7D05-5B34-4BEF-AAE3-C362F71E4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464" y="1646647"/>
            <a:ext cx="3573839" cy="2046188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E3028964-3025-432B-948E-31A92F46A9AA}"/>
              </a:ext>
            </a:extLst>
          </p:cNvPr>
          <p:cNvSpPr/>
          <p:nvPr/>
        </p:nvSpPr>
        <p:spPr>
          <a:xfrm>
            <a:off x="10237006" y="3897354"/>
            <a:ext cx="546162" cy="6348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351967-2D3D-4CB6-843D-61C04EFFC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850" y="1703467"/>
            <a:ext cx="2969989" cy="18710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1B47C0-3F5D-4D4C-9A1F-F0C2E047ADC6}"/>
              </a:ext>
            </a:extLst>
          </p:cNvPr>
          <p:cNvSpPr txBox="1"/>
          <p:nvPr/>
        </p:nvSpPr>
        <p:spPr>
          <a:xfrm>
            <a:off x="9569019" y="1236229"/>
            <a:ext cx="172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OMOP CDM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A3DD2-6B87-40B2-A6CF-C119C2902AD2}"/>
              </a:ext>
            </a:extLst>
          </p:cNvPr>
          <p:cNvSpPr txBox="1"/>
          <p:nvPr/>
        </p:nvSpPr>
        <p:spPr>
          <a:xfrm>
            <a:off x="8140834" y="4172732"/>
            <a:ext cx="179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COHORTS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461F09F-AB7C-4630-9E92-C65E654CC152}"/>
              </a:ext>
            </a:extLst>
          </p:cNvPr>
          <p:cNvSpPr/>
          <p:nvPr/>
        </p:nvSpPr>
        <p:spPr>
          <a:xfrm flipH="1">
            <a:off x="3637957" y="5249068"/>
            <a:ext cx="545022" cy="468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294DA4-E4EB-4A7C-8219-BC97BC457DBF}"/>
              </a:ext>
            </a:extLst>
          </p:cNvPr>
          <p:cNvSpPr txBox="1"/>
          <p:nvPr/>
        </p:nvSpPr>
        <p:spPr>
          <a:xfrm>
            <a:off x="848593" y="3923139"/>
            <a:ext cx="4294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OHDSI Standardized analytics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9BC50F1-7F42-462E-A553-0435019F8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6674" y="4650513"/>
            <a:ext cx="4155586" cy="20083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0CA13F-8A34-4AC4-B48D-40BDCDF5575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8562"/>
          <a:stretch/>
        </p:blipFill>
        <p:spPr>
          <a:xfrm>
            <a:off x="129915" y="4403565"/>
            <a:ext cx="5556510" cy="2318402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ABE42974-1339-4B58-934B-791EE8C46FA7}"/>
              </a:ext>
            </a:extLst>
          </p:cNvPr>
          <p:cNvSpPr/>
          <p:nvPr/>
        </p:nvSpPr>
        <p:spPr>
          <a:xfrm>
            <a:off x="8492828" y="2404915"/>
            <a:ext cx="545022" cy="468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8644422-CE04-4F39-8FFF-E7DB52F33DFE}"/>
              </a:ext>
            </a:extLst>
          </p:cNvPr>
          <p:cNvSpPr/>
          <p:nvPr/>
        </p:nvSpPr>
        <p:spPr>
          <a:xfrm flipH="1">
            <a:off x="6095998" y="5217766"/>
            <a:ext cx="702383" cy="648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72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3918-FFA2-43E1-86E5-45DE5754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8BC098-7F8C-404C-8370-5CF946C3C2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5" r="8428"/>
          <a:stretch/>
        </p:blipFill>
        <p:spPr>
          <a:xfrm>
            <a:off x="2971800" y="1932106"/>
            <a:ext cx="8677275" cy="2580469"/>
          </a:xfrm>
          <a:prstGeom prst="rect">
            <a:avLst/>
          </a:prstGeom>
        </p:spPr>
      </p:pic>
      <p:pic>
        <p:nvPicPr>
          <p:cNvPr id="1026" name="Picture 2" descr="Cover image">
            <a:extLst>
              <a:ext uri="{FF2B5EF4-FFF2-40B4-BE49-F238E27FC236}">
                <a16:creationId xmlns:a16="http://schemas.microsoft.com/office/drawing/2014/main" id="{4BFB0609-F896-4EE9-9FBD-B28A054FA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13" y="1194185"/>
            <a:ext cx="2462487" cy="3939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046374-EC20-40D6-84FD-C7A611E8F938}"/>
              </a:ext>
            </a:extLst>
          </p:cNvPr>
          <p:cNvSpPr txBox="1"/>
          <p:nvPr/>
        </p:nvSpPr>
        <p:spPr>
          <a:xfrm>
            <a:off x="318813" y="64183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https://ohdsi.github.io/TheBookOfOhdsi/Cohorts.html</a:t>
            </a:r>
          </a:p>
        </p:txBody>
      </p:sp>
      <p:pic>
        <p:nvPicPr>
          <p:cNvPr id="6" name="Content Placeholder 5" descr="Thank You Teodor the Cat">
            <a:extLst>
              <a:ext uri="{FF2B5EF4-FFF2-40B4-BE49-F238E27FC236}">
                <a16:creationId xmlns:a16="http://schemas.microsoft.com/office/drawing/2014/main" id="{596AD1FC-3EC0-3F09-E762-6B4DBAD16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287" y="3725183"/>
            <a:ext cx="2438400" cy="2438400"/>
          </a:xfrm>
        </p:spPr>
      </p:pic>
    </p:spTree>
    <p:extLst>
      <p:ext uri="{BB962C8B-B14F-4D97-AF65-F5344CB8AC3E}">
        <p14:creationId xmlns:p14="http://schemas.microsoft.com/office/powerpoint/2010/main" val="79956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1DAA-4345-41DE-BC84-C14E1B27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68" y="32870"/>
            <a:ext cx="10515600" cy="1325563"/>
          </a:xfrm>
        </p:spPr>
        <p:txBody>
          <a:bodyPr/>
          <a:lstStyle/>
          <a:p>
            <a:r>
              <a:rPr lang="en-US" sz="4800" dirty="0">
                <a:latin typeface="+mn-lt"/>
              </a:rPr>
              <a:t>From</a:t>
            </a:r>
            <a:r>
              <a:rPr lang="en-US" sz="4800" dirty="0"/>
              <a:t> </a:t>
            </a:r>
            <a:r>
              <a:rPr lang="en-US" sz="4800" b="1" dirty="0"/>
              <a:t>cohort definition to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DA583-1D62-4CAD-857F-DB06C48EE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68" y="1646647"/>
            <a:ext cx="4044471" cy="2151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F90EBA-ABA8-46B2-824D-EB67978BE3EF}"/>
              </a:ext>
            </a:extLst>
          </p:cNvPr>
          <p:cNvSpPr txBox="1"/>
          <p:nvPr/>
        </p:nvSpPr>
        <p:spPr>
          <a:xfrm>
            <a:off x="466725" y="1171575"/>
            <a:ext cx="3516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ATLAS: Cohort Definition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3341A27-1457-4F6F-8E16-D0FC3AD0F91F}"/>
              </a:ext>
            </a:extLst>
          </p:cNvPr>
          <p:cNvSpPr/>
          <p:nvPr/>
        </p:nvSpPr>
        <p:spPr>
          <a:xfrm>
            <a:off x="4423202" y="2404916"/>
            <a:ext cx="545022" cy="46819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FC9E94-86DF-43DA-89BA-52DE260C3697}"/>
              </a:ext>
            </a:extLst>
          </p:cNvPr>
          <p:cNvSpPr txBox="1"/>
          <p:nvPr/>
        </p:nvSpPr>
        <p:spPr>
          <a:xfrm>
            <a:off x="5613206" y="1114025"/>
            <a:ext cx="299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JSON and SQL file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D7D05-5B34-4BEF-AAE3-C362F71E43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11464" y="1646647"/>
            <a:ext cx="3573839" cy="2046188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E3028964-3025-432B-948E-31A92F46A9AA}"/>
              </a:ext>
            </a:extLst>
          </p:cNvPr>
          <p:cNvSpPr/>
          <p:nvPr/>
        </p:nvSpPr>
        <p:spPr>
          <a:xfrm>
            <a:off x="10237006" y="3897354"/>
            <a:ext cx="546162" cy="63488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351967-2D3D-4CB6-843D-61C04EFFC92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037850" y="1703467"/>
            <a:ext cx="2969989" cy="18710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1B47C0-3F5D-4D4C-9A1F-F0C2E047ADC6}"/>
              </a:ext>
            </a:extLst>
          </p:cNvPr>
          <p:cNvSpPr txBox="1"/>
          <p:nvPr/>
        </p:nvSpPr>
        <p:spPr>
          <a:xfrm>
            <a:off x="9569019" y="1236229"/>
            <a:ext cx="172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OMOP CDM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A3DD2-6B87-40B2-A6CF-C119C2902AD2}"/>
              </a:ext>
            </a:extLst>
          </p:cNvPr>
          <p:cNvSpPr txBox="1"/>
          <p:nvPr/>
        </p:nvSpPr>
        <p:spPr>
          <a:xfrm>
            <a:off x="8140834" y="4172732"/>
            <a:ext cx="1794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COHORTS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461F09F-AB7C-4630-9E92-C65E654CC152}"/>
              </a:ext>
            </a:extLst>
          </p:cNvPr>
          <p:cNvSpPr/>
          <p:nvPr/>
        </p:nvSpPr>
        <p:spPr>
          <a:xfrm flipH="1">
            <a:off x="3637957" y="5249068"/>
            <a:ext cx="545022" cy="468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294DA4-E4EB-4A7C-8219-BC97BC457DBF}"/>
              </a:ext>
            </a:extLst>
          </p:cNvPr>
          <p:cNvSpPr txBox="1"/>
          <p:nvPr/>
        </p:nvSpPr>
        <p:spPr>
          <a:xfrm>
            <a:off x="848593" y="3923139"/>
            <a:ext cx="4294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OHDSI Standardized analytics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9BC50F1-7F42-462E-A553-0435019F8F2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bg1">
                <a:lumMod val="6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16674" y="4650513"/>
            <a:ext cx="4155586" cy="20083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0CA13F-8A34-4AC4-B48D-40BDCDF5575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</a:blip>
          <a:srcRect b="38562"/>
          <a:stretch/>
        </p:blipFill>
        <p:spPr>
          <a:xfrm>
            <a:off x="129915" y="4403565"/>
            <a:ext cx="5556510" cy="2318402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ABE42974-1339-4B58-934B-791EE8C46FA7}"/>
              </a:ext>
            </a:extLst>
          </p:cNvPr>
          <p:cNvSpPr/>
          <p:nvPr/>
        </p:nvSpPr>
        <p:spPr>
          <a:xfrm>
            <a:off x="8492828" y="2404915"/>
            <a:ext cx="545022" cy="46819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8644422-CE04-4F39-8FFF-E7DB52F33DFE}"/>
              </a:ext>
            </a:extLst>
          </p:cNvPr>
          <p:cNvSpPr/>
          <p:nvPr/>
        </p:nvSpPr>
        <p:spPr>
          <a:xfrm flipH="1">
            <a:off x="6095998" y="5217766"/>
            <a:ext cx="702383" cy="648196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96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245B-0230-4CB2-AE76-FEFC545CD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10" y="325206"/>
            <a:ext cx="10515600" cy="11718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/>
              <a:t>Create cohort: identify patients of interest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Create concept sets: translate clinical idea into codes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95565C-8203-49CB-BF69-8D7A0304254A}"/>
              </a:ext>
            </a:extLst>
          </p:cNvPr>
          <p:cNvSpPr/>
          <p:nvPr/>
        </p:nvSpPr>
        <p:spPr>
          <a:xfrm>
            <a:off x="731667" y="1800379"/>
            <a:ext cx="1505505" cy="553591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Cohort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AF728-FF4C-4A10-8D72-28A5545E5D32}"/>
              </a:ext>
            </a:extLst>
          </p:cNvPr>
          <p:cNvSpPr/>
          <p:nvPr/>
        </p:nvSpPr>
        <p:spPr>
          <a:xfrm>
            <a:off x="731667" y="3108912"/>
            <a:ext cx="2979198" cy="523783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Cohort definition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B4DFE-C3AF-484C-8468-86449FAD3CDC}"/>
              </a:ext>
            </a:extLst>
          </p:cNvPr>
          <p:cNvSpPr/>
          <p:nvPr/>
        </p:nvSpPr>
        <p:spPr>
          <a:xfrm>
            <a:off x="731667" y="4340012"/>
            <a:ext cx="2313375" cy="553591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Concept Sets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D17771-3C84-4925-A139-2A3100B2E209}"/>
              </a:ext>
            </a:extLst>
          </p:cNvPr>
          <p:cNvSpPr/>
          <p:nvPr/>
        </p:nvSpPr>
        <p:spPr>
          <a:xfrm>
            <a:off x="731667" y="5310452"/>
            <a:ext cx="2313375" cy="553591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51E0D2-922D-4406-9ADE-7E3810615594}"/>
              </a:ext>
            </a:extLst>
          </p:cNvPr>
          <p:cNvSpPr txBox="1">
            <a:spLocks/>
          </p:cNvSpPr>
          <p:nvPr/>
        </p:nvSpPr>
        <p:spPr>
          <a:xfrm>
            <a:off x="3872931" y="2774444"/>
            <a:ext cx="5017149" cy="523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GB" dirty="0"/>
              <a:t>Cohort entry event</a:t>
            </a:r>
          </a:p>
          <a:p>
            <a:pPr>
              <a:spcBef>
                <a:spcPts val="0"/>
              </a:spcBef>
            </a:pPr>
            <a:r>
              <a:rPr lang="en-GB" dirty="0"/>
              <a:t>Inclusion/ exclusion criteria</a:t>
            </a:r>
          </a:p>
          <a:p>
            <a:pPr>
              <a:spcBef>
                <a:spcPts val="0"/>
              </a:spcBef>
            </a:pPr>
            <a:r>
              <a:rPr lang="en-GB" dirty="0"/>
              <a:t>Cohort exit criteria</a:t>
            </a:r>
          </a:p>
          <a:p>
            <a:pPr>
              <a:spcBef>
                <a:spcPts val="0"/>
              </a:spcBef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88A86-3B5B-4585-B504-E06333EAF171}"/>
              </a:ext>
            </a:extLst>
          </p:cNvPr>
          <p:cNvSpPr txBox="1"/>
          <p:nvPr/>
        </p:nvSpPr>
        <p:spPr>
          <a:xfrm>
            <a:off x="2415055" y="1598286"/>
            <a:ext cx="86033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set of persons who satisfy one or more inclusion criteria for a duration of time</a:t>
            </a:r>
            <a:endParaRPr lang="en-GB" sz="2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7D0314-58BB-408D-B853-DF55169224AA}"/>
              </a:ext>
            </a:extLst>
          </p:cNvPr>
          <p:cNvSpPr txBox="1">
            <a:spLocks/>
          </p:cNvSpPr>
          <p:nvPr/>
        </p:nvSpPr>
        <p:spPr>
          <a:xfrm>
            <a:off x="3620615" y="4074358"/>
            <a:ext cx="8388708" cy="830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/>
              <a:t>A data-agnostic expression that defines one or more Standard Concepts encompassing the clinical entity of interest.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6596DDA-C455-4C1D-A838-EFE3C90D930E}"/>
              </a:ext>
            </a:extLst>
          </p:cNvPr>
          <p:cNvSpPr txBox="1">
            <a:spLocks/>
          </p:cNvSpPr>
          <p:nvPr/>
        </p:nvSpPr>
        <p:spPr>
          <a:xfrm>
            <a:off x="3587425" y="5310452"/>
            <a:ext cx="5017149" cy="523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GB" dirty="0"/>
              <a:t>Standard, non-standard</a:t>
            </a:r>
          </a:p>
          <a:p>
            <a:pPr>
              <a:spcBef>
                <a:spcPts val="0"/>
              </a:spcBef>
            </a:pPr>
            <a:r>
              <a:rPr lang="en-GB" dirty="0"/>
              <a:t>Source </a:t>
            </a:r>
          </a:p>
          <a:p>
            <a:pPr>
              <a:spcBef>
                <a:spcPts val="0"/>
              </a:spcBef>
            </a:pPr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FB360C-1303-4E99-98AC-80C38F6A0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235" y="2924568"/>
            <a:ext cx="2186409" cy="7288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AE53FA5-C08F-4980-B87F-1CAFAEF54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969" y="5155175"/>
            <a:ext cx="2313375" cy="700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1B7F9B-3DA9-4CD5-8591-AFF4087CCF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37" t="2384" r="3158" b="1710"/>
          <a:stretch/>
        </p:blipFill>
        <p:spPr>
          <a:xfrm>
            <a:off x="8429378" y="2821830"/>
            <a:ext cx="867305" cy="11027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5206A8-E2CA-7905-9503-8F4F1C20E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672" y="5909197"/>
            <a:ext cx="3467205" cy="7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0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3190"/>
          </a:xfrm>
        </p:spPr>
        <p:txBody>
          <a:bodyPr>
            <a:normAutofit/>
          </a:bodyPr>
          <a:lstStyle/>
          <a:p>
            <a:r>
              <a:rPr lang="en-US" sz="5400" dirty="0"/>
              <a:t>Cohort definition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283609" y="2724537"/>
            <a:ext cx="99479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1598" y="2360886"/>
            <a:ext cx="1547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Person timeline</a:t>
            </a:r>
          </a:p>
        </p:txBody>
      </p:sp>
      <p:sp>
        <p:nvSpPr>
          <p:cNvPr id="9" name="Arrow: Down 8"/>
          <p:cNvSpPr/>
          <p:nvPr/>
        </p:nvSpPr>
        <p:spPr>
          <a:xfrm>
            <a:off x="5166513" y="2107485"/>
            <a:ext cx="360727" cy="545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4376" y="1264157"/>
            <a:ext cx="190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Cohort entry initial event</a:t>
            </a:r>
          </a:p>
        </p:txBody>
      </p:sp>
      <p:sp>
        <p:nvSpPr>
          <p:cNvPr id="19" name="Arrow: Down 18"/>
          <p:cNvSpPr/>
          <p:nvPr/>
        </p:nvSpPr>
        <p:spPr>
          <a:xfrm>
            <a:off x="8386372" y="2125451"/>
            <a:ext cx="360727" cy="5452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42423" y="1347736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Cohort exit</a:t>
            </a:r>
          </a:p>
        </p:txBody>
      </p:sp>
      <p:sp>
        <p:nvSpPr>
          <p:cNvPr id="25" name="Arrow: Down 24"/>
          <p:cNvSpPr/>
          <p:nvPr/>
        </p:nvSpPr>
        <p:spPr>
          <a:xfrm flipV="1">
            <a:off x="9777423" y="2716463"/>
            <a:ext cx="360727" cy="55748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47574" y="3248356"/>
            <a:ext cx="2242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Observation period end</a:t>
            </a:r>
          </a:p>
        </p:txBody>
      </p:sp>
      <p:sp>
        <p:nvSpPr>
          <p:cNvPr id="27" name="Arrow: Down 26"/>
          <p:cNvSpPr/>
          <p:nvPr/>
        </p:nvSpPr>
        <p:spPr>
          <a:xfrm flipV="1">
            <a:off x="1932206" y="2699211"/>
            <a:ext cx="360727" cy="55748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72057" y="3184880"/>
            <a:ext cx="1950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Observation period start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8C5A8C8A-E70C-4F26-BC83-DD3B3D99489F}"/>
              </a:ext>
            </a:extLst>
          </p:cNvPr>
          <p:cNvSpPr/>
          <p:nvPr/>
        </p:nvSpPr>
        <p:spPr>
          <a:xfrm rot="5400000" flipV="1">
            <a:off x="3723755" y="3388631"/>
            <a:ext cx="1012556" cy="2626137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Inclusion criteria temporal logic</a:t>
            </a:r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67BB86EA-76E5-4158-A925-82572338706A}"/>
              </a:ext>
            </a:extLst>
          </p:cNvPr>
          <p:cNvSpPr/>
          <p:nvPr/>
        </p:nvSpPr>
        <p:spPr>
          <a:xfrm>
            <a:off x="4149226" y="2738002"/>
            <a:ext cx="503339" cy="436227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06EA65-0731-4E78-B7A1-C141E57A0A49}"/>
              </a:ext>
            </a:extLst>
          </p:cNvPr>
          <p:cNvSpPr txBox="1"/>
          <p:nvPr/>
        </p:nvSpPr>
        <p:spPr>
          <a:xfrm>
            <a:off x="3182644" y="3119356"/>
            <a:ext cx="2967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Inclusion criteria observation (&gt;=1)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665D2CBE-23E5-4C29-8EDB-B3595379CDC5}"/>
              </a:ext>
            </a:extLst>
          </p:cNvPr>
          <p:cNvSpPr/>
          <p:nvPr/>
        </p:nvSpPr>
        <p:spPr>
          <a:xfrm rot="5400000" flipV="1">
            <a:off x="4136497" y="4998963"/>
            <a:ext cx="1012556" cy="2710355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Inclusion criteria temporal logic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8EAE06-A807-4F06-9858-92B35B965AFF}"/>
              </a:ext>
            </a:extLst>
          </p:cNvPr>
          <p:cNvSpPr txBox="1"/>
          <p:nvPr/>
        </p:nvSpPr>
        <p:spPr>
          <a:xfrm>
            <a:off x="3426628" y="5016865"/>
            <a:ext cx="2967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Inclusion criteria absence (=0)</a:t>
            </a:r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4E71F768-E580-4F66-BFF1-1314ECAFAA45}"/>
              </a:ext>
            </a:extLst>
          </p:cNvPr>
          <p:cNvSpPr/>
          <p:nvPr/>
        </p:nvSpPr>
        <p:spPr>
          <a:xfrm>
            <a:off x="2928371" y="5121916"/>
            <a:ext cx="503339" cy="436227"/>
          </a:xfrm>
          <a:prstGeom prst="star5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71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9" grpId="0" animBg="1"/>
      <p:bldP spid="24" grpId="0"/>
      <p:bldP spid="32" grpId="0" animBg="1"/>
      <p:bldP spid="33" grpId="0" animBg="1"/>
      <p:bldP spid="34" grpId="0"/>
      <p:bldP spid="35" grpId="0" animBg="1"/>
      <p:bldP spid="36" grpId="0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655</Words>
  <Application>Microsoft Office PowerPoint</Application>
  <PresentationFormat>Widescreen</PresentationFormat>
  <Paragraphs>138</Paragraphs>
  <Slides>26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Garamond</vt:lpstr>
      <vt:lpstr>Office Theme</vt:lpstr>
      <vt:lpstr>Conducting observational studies with OHDSI tools</vt:lpstr>
      <vt:lpstr>PowerPoint Presentation</vt:lpstr>
      <vt:lpstr>PowerPoint Presentation</vt:lpstr>
      <vt:lpstr>Component of an observational study (Cohort study as an example)</vt:lpstr>
      <vt:lpstr>From cohort definition to analysis</vt:lpstr>
      <vt:lpstr>PowerPoint Presentation</vt:lpstr>
      <vt:lpstr>From cohort definition to analysis</vt:lpstr>
      <vt:lpstr>PowerPoint Presentation</vt:lpstr>
      <vt:lpstr>Cohort definition</vt:lpstr>
      <vt:lpstr>PowerPoint Presentation</vt:lpstr>
      <vt:lpstr>TOOLS for creating cohort</vt:lpstr>
      <vt:lpstr>Athena knows Source Codes</vt:lpstr>
      <vt:lpstr>... and gives you the mapping</vt:lpstr>
      <vt:lpstr>Hierarchy</vt:lpstr>
      <vt:lpstr>ATLAS: concept</vt:lpstr>
      <vt:lpstr>Atlas: Cohort definition</vt:lpstr>
      <vt:lpstr>Developing the cohort</vt:lpstr>
      <vt:lpstr>Cohort Diagnostics</vt:lpstr>
      <vt:lpstr>From cohort definition to analysis</vt:lpstr>
      <vt:lpstr>HADES: Health Analytics Data-to-Evidence Suite</vt:lpstr>
      <vt:lpstr>R package for distribution with data partners</vt:lpstr>
      <vt:lpstr>Summary</vt:lpstr>
      <vt:lpstr>Resources</vt:lpstr>
      <vt:lpstr>PowerPoint Presentation</vt:lpstr>
      <vt:lpstr>An example study </vt:lpstr>
      <vt:lpstr>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Conducting studies with OHDSI tools</dc:title>
  <dc:creator>Xintong Li</dc:creator>
  <cp:lastModifiedBy>Xintong Li</cp:lastModifiedBy>
  <cp:revision>2</cp:revision>
  <dcterms:created xsi:type="dcterms:W3CDTF">2022-04-22T18:10:11Z</dcterms:created>
  <dcterms:modified xsi:type="dcterms:W3CDTF">2022-05-04T09:12:48Z</dcterms:modified>
</cp:coreProperties>
</file>