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1" r:id="rId3"/>
    <p:sldId id="286" r:id="rId4"/>
    <p:sldId id="278" r:id="rId5"/>
    <p:sldId id="260" r:id="rId6"/>
    <p:sldId id="287" r:id="rId7"/>
    <p:sldId id="294" r:id="rId8"/>
    <p:sldId id="295" r:id="rId9"/>
    <p:sldId id="288" r:id="rId10"/>
    <p:sldId id="293" r:id="rId11"/>
    <p:sldId id="291" r:id="rId12"/>
    <p:sldId id="292" r:id="rId13"/>
    <p:sldId id="296" r:id="rId14"/>
    <p:sldId id="279" r:id="rId1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7" autoAdjust="0"/>
  </p:normalViewPr>
  <p:slideViewPr>
    <p:cSldViewPr snapToGrid="0">
      <p:cViewPr>
        <p:scale>
          <a:sx n="67" d="100"/>
          <a:sy n="67" d="100"/>
        </p:scale>
        <p:origin x="780" y="126"/>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71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5015B6F-2BE8-44AE-995E-936B580FA3DF}" type="datetime1">
              <a:rPr lang="es-ES" smtClean="0"/>
              <a:t>25/08/2019</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D2A127-28F2-4B79-95C6-D06C3BECC10D}" type="datetime1">
              <a:rPr lang="es-ES" noProof="0" smtClean="0"/>
              <a:t>25/08/2019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8649DAF-093F-4482-AA38-346E9A2DEE94}" type="slidenum">
              <a:rPr lang="es-ES" noProof="0" smtClean="0"/>
              <a:t>‹Nº›</a:t>
            </a:fld>
            <a:endParaRPr lang="es-ES" noProof="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1</a:t>
            </a:fld>
            <a:endParaRPr lang="es-ES" noProof="0"/>
          </a:p>
        </p:txBody>
      </p:sp>
    </p:spTree>
    <p:extLst>
      <p:ext uri="{BB962C8B-B14F-4D97-AF65-F5344CB8AC3E}">
        <p14:creationId xmlns:p14="http://schemas.microsoft.com/office/powerpoint/2010/main" val="339264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10</a:t>
            </a:fld>
            <a:endParaRPr lang="es-ES"/>
          </a:p>
        </p:txBody>
      </p:sp>
    </p:spTree>
    <p:extLst>
      <p:ext uri="{BB962C8B-B14F-4D97-AF65-F5344CB8AC3E}">
        <p14:creationId xmlns:p14="http://schemas.microsoft.com/office/powerpoint/2010/main" val="101812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11</a:t>
            </a:fld>
            <a:endParaRPr lang="es-ES"/>
          </a:p>
        </p:txBody>
      </p:sp>
    </p:spTree>
    <p:extLst>
      <p:ext uri="{BB962C8B-B14F-4D97-AF65-F5344CB8AC3E}">
        <p14:creationId xmlns:p14="http://schemas.microsoft.com/office/powerpoint/2010/main" val="391107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12</a:t>
            </a:fld>
            <a:endParaRPr lang="es-ES"/>
          </a:p>
        </p:txBody>
      </p:sp>
    </p:spTree>
    <p:extLst>
      <p:ext uri="{BB962C8B-B14F-4D97-AF65-F5344CB8AC3E}">
        <p14:creationId xmlns:p14="http://schemas.microsoft.com/office/powerpoint/2010/main" val="182989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13</a:t>
            </a:fld>
            <a:endParaRPr lang="es-ES"/>
          </a:p>
        </p:txBody>
      </p:sp>
    </p:spTree>
    <p:extLst>
      <p:ext uri="{BB962C8B-B14F-4D97-AF65-F5344CB8AC3E}">
        <p14:creationId xmlns:p14="http://schemas.microsoft.com/office/powerpoint/2010/main" val="1370182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14</a:t>
            </a:fld>
            <a:endParaRPr lang="es-ES" noProof="0"/>
          </a:p>
        </p:txBody>
      </p:sp>
    </p:spTree>
    <p:extLst>
      <p:ext uri="{BB962C8B-B14F-4D97-AF65-F5344CB8AC3E}">
        <p14:creationId xmlns:p14="http://schemas.microsoft.com/office/powerpoint/2010/main" val="146846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2</a:t>
            </a:fld>
            <a:endParaRPr lang="es-ES" noProof="0"/>
          </a:p>
        </p:txBody>
      </p:sp>
    </p:spTree>
    <p:extLst>
      <p:ext uri="{BB962C8B-B14F-4D97-AF65-F5344CB8AC3E}">
        <p14:creationId xmlns:p14="http://schemas.microsoft.com/office/powerpoint/2010/main" val="1986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3</a:t>
            </a:fld>
            <a:endParaRPr lang="es-ES"/>
          </a:p>
        </p:txBody>
      </p:sp>
    </p:spTree>
    <p:extLst>
      <p:ext uri="{BB962C8B-B14F-4D97-AF65-F5344CB8AC3E}">
        <p14:creationId xmlns:p14="http://schemas.microsoft.com/office/powerpoint/2010/main" val="39600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B8649DAF-093F-4482-AA38-346E9A2DEE94}" type="slidenum">
              <a:rPr lang="es-ES" noProof="0" smtClean="0"/>
              <a:t>4</a:t>
            </a:fld>
            <a:endParaRPr lang="es-ES" noProof="0"/>
          </a:p>
        </p:txBody>
      </p:sp>
    </p:spTree>
    <p:extLst>
      <p:ext uri="{BB962C8B-B14F-4D97-AF65-F5344CB8AC3E}">
        <p14:creationId xmlns:p14="http://schemas.microsoft.com/office/powerpoint/2010/main" val="410147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5</a:t>
            </a:fld>
            <a:endParaRPr lang="es-ES"/>
          </a:p>
        </p:txBody>
      </p:sp>
    </p:spTree>
    <p:extLst>
      <p:ext uri="{BB962C8B-B14F-4D97-AF65-F5344CB8AC3E}">
        <p14:creationId xmlns:p14="http://schemas.microsoft.com/office/powerpoint/2010/main" val="194780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6</a:t>
            </a:fld>
            <a:endParaRPr lang="es-ES"/>
          </a:p>
        </p:txBody>
      </p:sp>
    </p:spTree>
    <p:extLst>
      <p:ext uri="{BB962C8B-B14F-4D97-AF65-F5344CB8AC3E}">
        <p14:creationId xmlns:p14="http://schemas.microsoft.com/office/powerpoint/2010/main" val="272780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7</a:t>
            </a:fld>
            <a:endParaRPr lang="es-ES"/>
          </a:p>
        </p:txBody>
      </p:sp>
    </p:spTree>
    <p:extLst>
      <p:ext uri="{BB962C8B-B14F-4D97-AF65-F5344CB8AC3E}">
        <p14:creationId xmlns:p14="http://schemas.microsoft.com/office/powerpoint/2010/main" val="10950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8</a:t>
            </a:fld>
            <a:endParaRPr lang="es-ES"/>
          </a:p>
        </p:txBody>
      </p:sp>
    </p:spTree>
    <p:extLst>
      <p:ext uri="{BB962C8B-B14F-4D97-AF65-F5344CB8AC3E}">
        <p14:creationId xmlns:p14="http://schemas.microsoft.com/office/powerpoint/2010/main" val="58583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B8649DAF-093F-4482-AA38-346E9A2DEE94}" type="slidenum">
              <a:rPr lang="es-ES" smtClean="0"/>
              <a:t>9</a:t>
            </a:fld>
            <a:endParaRPr lang="es-ES"/>
          </a:p>
        </p:txBody>
      </p:sp>
    </p:spTree>
    <p:extLst>
      <p:ext uri="{BB962C8B-B14F-4D97-AF65-F5344CB8AC3E}">
        <p14:creationId xmlns:p14="http://schemas.microsoft.com/office/powerpoint/2010/main" val="163263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l título">
    <p:bg>
      <p:bgPr>
        <a:solidFill>
          <a:schemeClr val="bg1"/>
        </a:solidFill>
        <a:effectLst/>
      </p:bgPr>
    </p:bg>
    <p:spTree>
      <p:nvGrpSpPr>
        <p:cNvPr id="1" name=""/>
        <p:cNvGrpSpPr/>
        <p:nvPr/>
      </p:nvGrpSpPr>
      <p:grpSpPr>
        <a:xfrm>
          <a:off x="0" y="0"/>
          <a:ext cx="0" cy="0"/>
          <a:chOff x="0" y="0"/>
          <a:chExt cx="0" cy="0"/>
        </a:xfrm>
      </p:grpSpPr>
      <p:sp>
        <p:nvSpPr>
          <p:cNvPr id="32" name="Marcador de posición de imagen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rtlCol="0" anchor="b"/>
          <a:lstStyle>
            <a:lvl1pPr algn="l">
              <a:defRPr sz="3600" spc="-150">
                <a:solidFill>
                  <a:schemeClr val="bg1"/>
                </a:solidFill>
              </a:defRPr>
            </a:lvl1pPr>
          </a:lstStyle>
          <a:p>
            <a:pPr rtl="0"/>
            <a:r>
              <a:rPr lang="es-ES" noProof="0" dirty="0"/>
              <a:t>Haga clic para editar </a:t>
            </a:r>
            <a:br>
              <a:rPr lang="es-ES" noProof="0" dirty="0"/>
            </a:br>
            <a:r>
              <a:rPr lang="es-ES" noProof="0" dirty="0"/>
              <a:t>el estilo del título del patrón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0" y="4153578"/>
            <a:ext cx="6840000" cy="936000"/>
          </a:xfrm>
          <a:solidFill>
            <a:schemeClr val="tx1">
              <a:alpha val="90000"/>
            </a:schemeClr>
          </a:solidFill>
        </p:spPr>
        <p:txBody>
          <a:bodyPr lIns="432000" tIns="144000" rtlCol="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472000" cy="4608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pie de página 9">
            <a:extLst>
              <a:ext uri="{FF2B5EF4-FFF2-40B4-BE49-F238E27FC236}">
                <a16:creationId xmlns:a16="http://schemas.microsoft.com/office/drawing/2014/main" id="{9337FD81-6DFD-43B7-A7D9-59E45ECDF39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11" name="Marcador de posición de número de diapositiva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8" name="Marcador de texto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1584325"/>
            <a:ext cx="5472113" cy="46069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exto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152525"/>
            <a:ext cx="5472000" cy="358775"/>
          </a:xfrm>
        </p:spPr>
        <p:txBody>
          <a:bodyPr rtlCol="0"/>
          <a:lstStyle>
            <a:lvl1pPr marL="0" indent="0">
              <a:buNone/>
              <a:defRPr sz="2400" b="1"/>
            </a:lvl1pPr>
          </a:lstStyle>
          <a:p>
            <a:pPr lvl="0" rtl="0"/>
            <a:r>
              <a:rPr lang="es-ES" noProof="0"/>
              <a:t>Editar estilos de texto del patrón</a:t>
            </a:r>
          </a:p>
        </p:txBody>
      </p:sp>
    </p:spTree>
    <p:extLst>
      <p:ext uri="{BB962C8B-B14F-4D97-AF65-F5344CB8AC3E}">
        <p14:creationId xmlns:p14="http://schemas.microsoft.com/office/powerpoint/2010/main" val="21390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s columnas en cuadr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483985" y="2463801"/>
            <a:ext cx="2963619" cy="3314200"/>
          </a:xfrm>
          <a:prstGeom prst="rect">
            <a:avLst/>
          </a:prstGeom>
          <a:solidFill>
            <a:schemeClr val="bg1">
              <a:lumMod val="95000"/>
            </a:schemeClr>
          </a:solidFill>
        </p:spPr>
        <p:txBody>
          <a:bodyPr lIns="180000" tIns="180000" rIns="18000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texto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
        <p:nvSpPr>
          <p:cNvPr id="6" name="Marcador de texto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rtlCol="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ES" noProof="0"/>
              <a:t>Título de la sección 1</a:t>
            </a:r>
          </a:p>
        </p:txBody>
      </p:sp>
      <p:sp>
        <p:nvSpPr>
          <p:cNvPr id="12" name="Marcador de texto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rtlCol="0" anchor="t"/>
          <a:lstStyle>
            <a:lvl1pPr marL="0" indent="0" algn="ctr">
              <a:buNone/>
              <a:defRPr>
                <a:latin typeface="+mj-lt"/>
              </a:defRPr>
            </a:lvl1pPr>
          </a:lstStyle>
          <a:p>
            <a:pPr lvl="0" rtl="0"/>
            <a:r>
              <a:rPr lang="es-ES" noProof="0"/>
              <a:t>Título de la sección 2</a:t>
            </a:r>
          </a:p>
        </p:txBody>
      </p:sp>
      <p:sp>
        <p:nvSpPr>
          <p:cNvPr id="14" name="Marcador de texto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rtlCol="0" anchor="t"/>
          <a:lstStyle>
            <a:lvl1pPr marL="0" indent="0" algn="ctr">
              <a:buNone/>
              <a:defRPr>
                <a:latin typeface="+mj-lt"/>
              </a:defRPr>
            </a:lvl1pPr>
          </a:lstStyle>
          <a:p>
            <a:pPr lvl="0" rtl="0"/>
            <a:r>
              <a:rPr lang="es-ES" noProof="0"/>
              <a:t>Título de la sección 3</a:t>
            </a:r>
          </a:p>
        </p:txBody>
      </p:sp>
    </p:spTree>
    <p:extLst>
      <p:ext uri="{BB962C8B-B14F-4D97-AF65-F5344CB8AC3E}">
        <p14:creationId xmlns:p14="http://schemas.microsoft.com/office/powerpoint/2010/main" val="375573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13" name="Marcador de texto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cxnSp>
        <p:nvCxnSpPr>
          <p:cNvPr id="15" name="Conector recto de flecha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Marcador de texto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17" name="Marcador de texto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rtlCol="0" anchor="ctr"/>
          <a:lstStyle>
            <a:lvl1pPr marL="0" indent="0" algn="ctr">
              <a:buNone/>
              <a:defRPr sz="1400">
                <a:solidFill>
                  <a:schemeClr val="tx1">
                    <a:lumMod val="50000"/>
                    <a:lumOff val="50000"/>
                  </a:schemeClr>
                </a:solidFill>
              </a:defRPr>
            </a:lvl1pPr>
          </a:lstStyle>
          <a:p>
            <a:pPr lvl="0" rtl="0"/>
            <a:r>
              <a:rPr lang="es-ES" noProof="0"/>
              <a:t>Año</a:t>
            </a:r>
          </a:p>
        </p:txBody>
      </p:sp>
      <p:sp>
        <p:nvSpPr>
          <p:cNvPr id="28" name="Marcador de texto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2" name="Marcador de texto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3" name="Marcador de texto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4" name="Marcador de texto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5" name="Marcador de texto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6" name="Marcador de texto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7" name="Marcador de texto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8" name="Marcador de texto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39" name="Marcador de texto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0" name="Marcador de texto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1" name="Marcador de texto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2" name="Marcador de texto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3" name="Marcador de texto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4" name="Marcador de texto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5" name="Marcador de texto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6" name="Marcador de texto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7" name="Marcador de texto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8" name="Marcador de texto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rtlCol="0"/>
          <a:lstStyle>
            <a:lvl1pPr marL="0" indent="0" algn="ctr">
              <a:buNone/>
              <a:defRPr sz="1200">
                <a:solidFill>
                  <a:schemeClr val="tx1">
                    <a:lumMod val="50000"/>
                    <a:lumOff val="50000"/>
                  </a:schemeClr>
                </a:solidFill>
              </a:defRPr>
            </a:lvl1pPr>
          </a:lstStyle>
          <a:p>
            <a:pPr lvl="0" rtl="0"/>
            <a:r>
              <a:rPr lang="es-ES" noProof="0"/>
              <a:t>MM</a:t>
            </a:r>
          </a:p>
        </p:txBody>
      </p:sp>
      <p:sp>
        <p:nvSpPr>
          <p:cNvPr id="49" name="Marcador de texto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rtlCol="0" anchor="t"/>
          <a:lstStyle>
            <a:lvl1pPr marL="0" indent="0" algn="ctr">
              <a:buNone/>
              <a:defRPr sz="1600" b="1">
                <a:solidFill>
                  <a:schemeClr val="tx1">
                    <a:lumMod val="75000"/>
                    <a:lumOff val="25000"/>
                  </a:schemeClr>
                </a:solidFill>
              </a:defRPr>
            </a:lvl1pPr>
          </a:lstStyle>
          <a:p>
            <a:pPr lvl="0" rtl="0"/>
            <a:r>
              <a:rPr lang="es-ES" noProof="0"/>
              <a:t>Título del elemento</a:t>
            </a:r>
          </a:p>
        </p:txBody>
      </p:sp>
      <p:sp>
        <p:nvSpPr>
          <p:cNvPr id="50" name="Marcador de texto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rtlCol="0" anchor="ctr"/>
          <a:lstStyle>
            <a:lvl1pPr marL="0" indent="0" algn="ctr">
              <a:buNone/>
              <a:defRPr sz="1200">
                <a:solidFill>
                  <a:schemeClr val="tx1">
                    <a:lumMod val="75000"/>
                    <a:lumOff val="25000"/>
                  </a:schemeClr>
                </a:solidFill>
              </a:defRPr>
            </a:lvl1pPr>
          </a:lstStyle>
          <a:p>
            <a:pPr lvl="0" rtl="0"/>
            <a:r>
              <a:rPr lang="es-ES" noProof="0"/>
              <a:t>Mes, año</a:t>
            </a:r>
          </a:p>
        </p:txBody>
      </p:sp>
    </p:spTree>
    <p:extLst>
      <p:ext uri="{BB962C8B-B14F-4D97-AF65-F5344CB8AC3E}">
        <p14:creationId xmlns:p14="http://schemas.microsoft.com/office/powerpoint/2010/main" val="9067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es miembros del 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rtlCol="0"/>
          <a:lstStyle>
            <a:lvl1pPr marL="0" indent="0" algn="l">
              <a:buNone/>
              <a:defRPr sz="1600"/>
            </a:lvl1pPr>
          </a:lstStyle>
          <a:p>
            <a:pPr lvl="0" rtl="0"/>
            <a:r>
              <a:rPr lang="es-ES" noProof="0"/>
              <a:t>Título</a:t>
            </a:r>
          </a:p>
        </p:txBody>
      </p:sp>
      <p:sp>
        <p:nvSpPr>
          <p:cNvPr id="13" name="Marcador de texto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rtlCol="0"/>
          <a:lstStyle>
            <a:lvl1pPr marL="0" indent="0" algn="l">
              <a:buNone/>
              <a:defRPr sz="1600"/>
            </a:lvl1pPr>
          </a:lstStyle>
          <a:p>
            <a:pPr lvl="0" rtl="0"/>
            <a:r>
              <a:rPr lang="es-ES" noProof="0"/>
              <a:t>Título</a:t>
            </a:r>
          </a:p>
        </p:txBody>
      </p:sp>
      <p:sp>
        <p:nvSpPr>
          <p:cNvPr id="15" name="Marcador de texto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rtlCol="0"/>
          <a:lstStyle>
            <a:lvl1pPr marL="0" indent="0" algn="l">
              <a:buNone/>
              <a:defRPr sz="1600"/>
            </a:lvl1pPr>
          </a:lstStyle>
          <a:p>
            <a:pPr lvl="0" rtl="0"/>
            <a:r>
              <a:rPr lang="es-ES" noProof="0"/>
              <a:t>Título</a:t>
            </a:r>
          </a:p>
        </p:txBody>
      </p:sp>
      <p:sp>
        <p:nvSpPr>
          <p:cNvPr id="10" name="Marcador de texto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rtlCol="0"/>
          <a:lstStyle>
            <a:lvl1pPr marL="0" indent="0" algn="l">
              <a:buNone/>
              <a:defRPr b="1">
                <a:latin typeface="+mj-lt"/>
              </a:defRPr>
            </a:lvl1pPr>
          </a:lstStyle>
          <a:p>
            <a:pPr lvl="0" rtl="0"/>
            <a:r>
              <a:rPr lang="es-ES" noProof="0"/>
              <a:t>Nombre</a:t>
            </a:r>
          </a:p>
        </p:txBody>
      </p:sp>
      <p:sp>
        <p:nvSpPr>
          <p:cNvPr id="12" name="Marcador de texto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rtlCol="0"/>
          <a:lstStyle>
            <a:lvl1pPr marL="0" indent="0" algn="l">
              <a:buNone/>
              <a:defRPr b="1">
                <a:latin typeface="+mj-lt"/>
              </a:defRPr>
            </a:lvl1pPr>
          </a:lstStyle>
          <a:p>
            <a:pPr lvl="0" rtl="0"/>
            <a:r>
              <a:rPr lang="es-ES" noProof="0"/>
              <a:t>Nombre</a:t>
            </a:r>
          </a:p>
        </p:txBody>
      </p:sp>
      <p:sp>
        <p:nvSpPr>
          <p:cNvPr id="16" name="Marcador de texto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rtlCol="0"/>
          <a:lstStyle>
            <a:lvl1pPr marL="0" indent="0" algn="l">
              <a:buNone/>
              <a:defRPr b="1">
                <a:latin typeface="+mj-lt"/>
              </a:defRPr>
            </a:lvl1pPr>
          </a:lstStyle>
          <a:p>
            <a:pPr lvl="0" rtl="0"/>
            <a:r>
              <a:rPr lang="es-ES" noProof="0"/>
              <a:t>Nombre</a:t>
            </a:r>
          </a:p>
        </p:txBody>
      </p:sp>
      <p:sp>
        <p:nvSpPr>
          <p:cNvPr id="24" name="Marcador de posición de imagen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dirty="0"/>
          </a:p>
        </p:txBody>
      </p:sp>
      <p:sp>
        <p:nvSpPr>
          <p:cNvPr id="25" name="Marcador de posición de imagen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26" name="Marcador de posición de imagen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rtlCol="0" anchor="ctr"/>
          <a:lstStyle>
            <a:lvl1pPr marL="0" indent="0" algn="ctr">
              <a:buNone/>
              <a:defRPr sz="1400"/>
            </a:lvl1pPr>
          </a:lstStyle>
          <a:p>
            <a:pPr rtl="0"/>
            <a:r>
              <a:rPr lang="es-ES" noProof="0" smtClean="0"/>
              <a:t>Haga clic en el icono para agregar una imagen</a:t>
            </a:r>
            <a:endParaRPr lang="es-ES" noProof="0"/>
          </a:p>
        </p:txBody>
      </p:sp>
      <p:sp>
        <p:nvSpPr>
          <p:cNvPr id="9" name="Marcador de texto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
        <p:nvSpPr>
          <p:cNvPr id="4" name="Marcador de texto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rtlCol="0"/>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Biografía breve</a:t>
            </a:r>
          </a:p>
        </p:txBody>
      </p:sp>
      <p:sp>
        <p:nvSpPr>
          <p:cNvPr id="11" name="Marcador de texto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rtlCol="0"/>
          <a:lstStyle>
            <a:lvl1pPr marL="0" indent="0">
              <a:buNone/>
              <a:defRPr/>
            </a:lvl1pPr>
          </a:lstStyle>
          <a:p>
            <a:pPr lvl="0" rtl="0"/>
            <a:r>
              <a:rPr lang="es-ES" noProof="0"/>
              <a:t>Biografía breve</a:t>
            </a:r>
          </a:p>
        </p:txBody>
      </p:sp>
      <p:sp>
        <p:nvSpPr>
          <p:cNvPr id="17" name="Marcador de texto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rtlCol="0"/>
          <a:lstStyle>
            <a:lvl1pPr marL="0" indent="0">
              <a:buNone/>
              <a:defRPr/>
            </a:lvl1pPr>
          </a:lstStyle>
          <a:p>
            <a:pPr lvl="0" rtl="0"/>
            <a:r>
              <a:rPr lang="es-ES" noProof="0"/>
              <a:t>Biografía breve</a:t>
            </a:r>
          </a:p>
        </p:txBody>
      </p:sp>
    </p:spTree>
    <p:extLst>
      <p:ext uri="{BB962C8B-B14F-4D97-AF65-F5344CB8AC3E}">
        <p14:creationId xmlns:p14="http://schemas.microsoft.com/office/powerpoint/2010/main" val="3624119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is miembros del equip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es-ES" smtClean="0"/>
              <a:t>Haga clic para modificar el estilo de título del patrón</a:t>
            </a:r>
            <a:endParaRPr lang="en-ZA" dirty="0"/>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n-ZA" smtClean="0"/>
              <a:pPr rtl="0"/>
              <a:t>‹Nº›</a:t>
            </a:fld>
            <a:endParaRPr lang="en-ZA" dirty="0"/>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rtlCol="0"/>
          <a:lstStyle>
            <a:lvl1pPr marL="0" indent="0" algn="ctr">
              <a:buNone/>
              <a:defRPr sz="1600"/>
            </a:lvl1pPr>
          </a:lstStyle>
          <a:p>
            <a:pPr lvl="0" rtl="0"/>
            <a:r>
              <a:rPr lang="es"/>
              <a:t>Título</a:t>
            </a:r>
          </a:p>
        </p:txBody>
      </p:sp>
      <p:sp>
        <p:nvSpPr>
          <p:cNvPr id="13" name="Marcador de texto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rtlCol="0"/>
          <a:lstStyle>
            <a:lvl1pPr marL="0" indent="0" algn="ctr">
              <a:buNone/>
              <a:defRPr sz="1600"/>
            </a:lvl1pPr>
          </a:lstStyle>
          <a:p>
            <a:pPr lvl="0" rtl="0"/>
            <a:r>
              <a:rPr lang="es"/>
              <a:t>Título</a:t>
            </a:r>
          </a:p>
        </p:txBody>
      </p:sp>
      <p:sp>
        <p:nvSpPr>
          <p:cNvPr id="15" name="Marcador de texto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rtlCol="0"/>
          <a:lstStyle>
            <a:lvl1pPr marL="0" indent="0" algn="ctr">
              <a:buNone/>
              <a:defRPr sz="1600"/>
            </a:lvl1pPr>
          </a:lstStyle>
          <a:p>
            <a:pPr lvl="0" rtl="0"/>
            <a:r>
              <a:rPr lang="es"/>
              <a:t>Título</a:t>
            </a:r>
          </a:p>
        </p:txBody>
      </p:sp>
      <p:sp>
        <p:nvSpPr>
          <p:cNvPr id="17" name="Marcador de texto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rtlCol="0"/>
          <a:lstStyle>
            <a:lvl1pPr marL="0" indent="0" algn="ctr">
              <a:buNone/>
              <a:defRPr sz="1600"/>
            </a:lvl1pPr>
          </a:lstStyle>
          <a:p>
            <a:pPr lvl="0" rtl="0"/>
            <a:r>
              <a:rPr lang="es"/>
              <a:t>Título</a:t>
            </a:r>
          </a:p>
        </p:txBody>
      </p:sp>
      <p:sp>
        <p:nvSpPr>
          <p:cNvPr id="6" name="Marcador de texto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rtlCol="0"/>
          <a:lstStyle>
            <a:lvl1pPr marL="0" indent="0" algn="ctr">
              <a:buNone/>
              <a:defRPr b="1">
                <a:latin typeface="+mj-lt"/>
              </a:defRPr>
            </a:lvl1pPr>
          </a:lstStyle>
          <a:p>
            <a:pPr lvl="0" rtl="0"/>
            <a:r>
              <a:rPr lang="es"/>
              <a:t>Nombre completo</a:t>
            </a:r>
            <a:endParaRPr lang="en-ZA" dirty="0"/>
          </a:p>
        </p:txBody>
      </p:sp>
      <p:sp>
        <p:nvSpPr>
          <p:cNvPr id="10" name="Marcador de texto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rtlCol="0"/>
          <a:lstStyle>
            <a:lvl1pPr marL="0" indent="0" algn="ctr">
              <a:buNone/>
              <a:defRPr b="1">
                <a:latin typeface="+mj-lt"/>
              </a:defRPr>
            </a:lvl1pPr>
          </a:lstStyle>
          <a:p>
            <a:pPr lvl="0" rtl="0"/>
            <a:r>
              <a:rPr lang="es"/>
              <a:t>Nombre completo</a:t>
            </a:r>
          </a:p>
        </p:txBody>
      </p:sp>
      <p:sp>
        <p:nvSpPr>
          <p:cNvPr id="12" name="Marcador de texto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rtlCol="0"/>
          <a:lstStyle>
            <a:lvl1pPr marL="0" indent="0" algn="ctr">
              <a:buNone/>
              <a:defRPr b="1">
                <a:latin typeface="+mj-lt"/>
              </a:defRPr>
            </a:lvl1pPr>
          </a:lstStyle>
          <a:p>
            <a:pPr lvl="0" rtl="0"/>
            <a:r>
              <a:rPr lang="es"/>
              <a:t>Nombre completo</a:t>
            </a:r>
          </a:p>
        </p:txBody>
      </p:sp>
      <p:sp>
        <p:nvSpPr>
          <p:cNvPr id="16" name="Marcador de texto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rtlCol="0"/>
          <a:lstStyle>
            <a:lvl1pPr marL="0" indent="0" algn="ctr">
              <a:buNone/>
              <a:defRPr b="1">
                <a:latin typeface="+mj-lt"/>
              </a:defRPr>
            </a:lvl1pPr>
          </a:lstStyle>
          <a:p>
            <a:pPr lvl="0" rtl="0"/>
            <a:r>
              <a:rPr lang="es"/>
              <a:t>Nombre completo</a:t>
            </a:r>
          </a:p>
        </p:txBody>
      </p:sp>
      <p:sp>
        <p:nvSpPr>
          <p:cNvPr id="19" name="Marcador de texto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rtlCol="0"/>
          <a:lstStyle>
            <a:lvl1pPr marL="0" indent="0" algn="ctr">
              <a:buNone/>
              <a:defRPr b="1">
                <a:latin typeface="+mj-lt"/>
              </a:defRPr>
            </a:lvl1pPr>
          </a:lstStyle>
          <a:p>
            <a:pPr lvl="0" rtl="0"/>
            <a:r>
              <a:rPr lang="es"/>
              <a:t>Nombre completo</a:t>
            </a:r>
          </a:p>
        </p:txBody>
      </p:sp>
      <p:sp>
        <p:nvSpPr>
          <p:cNvPr id="21" name="Marcador de texto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rtlCol="0"/>
          <a:lstStyle>
            <a:lvl1pPr marL="0" indent="0" algn="ctr">
              <a:buNone/>
              <a:defRPr sz="1600"/>
            </a:lvl1pPr>
          </a:lstStyle>
          <a:p>
            <a:pPr lvl="0" rtl="0"/>
            <a:r>
              <a:rPr lang="es"/>
              <a:t>Título</a:t>
            </a:r>
          </a:p>
        </p:txBody>
      </p:sp>
      <p:sp>
        <p:nvSpPr>
          <p:cNvPr id="23" name="Marcador de posición de imagen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24" name="Marcador de posición de imagen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25" name="Marcador de posición de imagen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26" name="Marcador de posición de imagen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27" name="Marcador de posición de imagen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20" name="Marcador de posición de imagen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rtlCol="0" anchor="ctr"/>
          <a:lstStyle>
            <a:lvl1pPr marL="0" indent="0" algn="ctr">
              <a:buNone/>
              <a:defRPr sz="1400"/>
            </a:lvl1pPr>
          </a:lstStyle>
          <a:p>
            <a:pPr rtl="0"/>
            <a:r>
              <a:rPr lang="es-ES" smtClean="0"/>
              <a:t>Haga clic en el icono para agregar una imagen</a:t>
            </a:r>
            <a:endParaRPr lang="en-ZA" dirty="0"/>
          </a:p>
        </p:txBody>
      </p:sp>
      <p:sp>
        <p:nvSpPr>
          <p:cNvPr id="4" name="Marcador de texto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rtlCol="0"/>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rtl="0"/>
            <a:r>
              <a:rPr lang="es"/>
              <a:t>Nombre completo</a:t>
            </a:r>
            <a:endParaRPr lang="en-ZA" dirty="0"/>
          </a:p>
        </p:txBody>
      </p:sp>
      <p:sp>
        <p:nvSpPr>
          <p:cNvPr id="11" name="Marcador de texto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rtlCol="0"/>
          <a:lstStyle>
            <a:lvl1pPr marL="0" indent="0" algn="ctr">
              <a:buNone/>
              <a:defRPr/>
            </a:lvl1pPr>
          </a:lstStyle>
          <a:p>
            <a:pPr lvl="0" rtl="0"/>
            <a:r>
              <a:rPr lang="es"/>
              <a:t>Título</a:t>
            </a:r>
            <a:endParaRPr lang="en-ZA" dirty="0"/>
          </a:p>
        </p:txBody>
      </p:sp>
    </p:spTree>
    <p:extLst>
      <p:ext uri="{BB962C8B-B14F-4D97-AF65-F5344CB8AC3E}">
        <p14:creationId xmlns:p14="http://schemas.microsoft.com/office/powerpoint/2010/main" val="150351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o el título y el subtítulo">
    <p:spTree>
      <p:nvGrpSpPr>
        <p:cNvPr id="1" name=""/>
        <p:cNvGrpSpPr/>
        <p:nvPr/>
      </p:nvGrpSpPr>
      <p:grpSpPr>
        <a:xfrm>
          <a:off x="0" y="0"/>
          <a:ext cx="0" cy="0"/>
          <a:chOff x="0" y="0"/>
          <a:chExt cx="0" cy="0"/>
        </a:xfrm>
      </p:grpSpPr>
      <p:sp>
        <p:nvSpPr>
          <p:cNvPr id="29" name="Forma libre: Forma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dirty="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14" name="Forma libre: Forma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Forma libre: Forma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Forma libre: Forma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texto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Título secundario</a:t>
            </a:r>
          </a:p>
        </p:txBody>
      </p:sp>
    </p:spTree>
    <p:extLst>
      <p:ext uri="{BB962C8B-B14F-4D97-AF65-F5344CB8AC3E}">
        <p14:creationId xmlns:p14="http://schemas.microsoft.com/office/powerpoint/2010/main" val="150585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15" name="Forma libre: Forma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ZA" dirty="0"/>
          </a:p>
        </p:txBody>
      </p:sp>
      <p:sp>
        <p:nvSpPr>
          <p:cNvPr id="14" name="Forma libre: Forma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24" name="Forma libre: Forma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19896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el título, sin gráfic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6" name="Marcador de posición de pie de página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7" name="Marcador de posición de número de diapositiva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31033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acias">
    <p:bg>
      <p:bgPr>
        <a:solidFill>
          <a:schemeClr val="bg1"/>
        </a:solidFill>
        <a:effectLst/>
      </p:bgPr>
    </p:bg>
    <p:spTree>
      <p:nvGrpSpPr>
        <p:cNvPr id="1" name=""/>
        <p:cNvGrpSpPr/>
        <p:nvPr/>
      </p:nvGrpSpPr>
      <p:grpSpPr>
        <a:xfrm>
          <a:off x="0" y="0"/>
          <a:ext cx="0" cy="0"/>
          <a:chOff x="0" y="0"/>
          <a:chExt cx="0" cy="0"/>
        </a:xfrm>
      </p:grpSpPr>
      <p:sp>
        <p:nvSpPr>
          <p:cNvPr id="32" name="Marcador de posición de imagen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es-ES" noProof="0"/>
              <a:t>Gracias</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2494607" y="3684672"/>
            <a:ext cx="5282503" cy="1604172"/>
          </a:xfrm>
          <a:solidFill>
            <a:schemeClr val="tx1">
              <a:alpha val="90000"/>
            </a:schemeClr>
          </a:solidFill>
        </p:spPr>
        <p:txBody>
          <a:bodyPr lIns="216000" tIns="144000" rIns="576000" rtlCol="0"/>
          <a:lstStyle>
            <a:lvl1pPr marL="0" indent="0" algn="r">
              <a:buNone/>
              <a:defRPr sz="1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cxnSp>
        <p:nvCxnSpPr>
          <p:cNvPr id="5" name="Conector recto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Marcador de texto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es-ES" noProof="0"/>
              <a:t>Número de contacto</a:t>
            </a:r>
          </a:p>
        </p:txBody>
      </p:sp>
      <p:sp>
        <p:nvSpPr>
          <p:cNvPr id="9" name="Marcador de texto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es-ES" noProof="0"/>
              <a:t>Identificador de red social o correo electrónico</a:t>
            </a:r>
          </a:p>
        </p:txBody>
      </p:sp>
      <p:sp>
        <p:nvSpPr>
          <p:cNvPr id="8" name="Marcador de posición de imagen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es-ES" noProof="0"/>
              <a:t>Logotipo</a:t>
            </a:r>
          </a:p>
        </p:txBody>
      </p:sp>
      <p:sp>
        <p:nvSpPr>
          <p:cNvPr id="10" name="Marcador de texto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es-ES" noProof="0"/>
              <a:t>Dirección del sitio web</a:t>
            </a:r>
          </a:p>
        </p:txBody>
      </p:sp>
    </p:spTree>
    <p:extLst>
      <p:ext uri="{BB962C8B-B14F-4D97-AF65-F5344CB8AC3E}">
        <p14:creationId xmlns:p14="http://schemas.microsoft.com/office/powerpoint/2010/main" val="34759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l título">
    <p:bg>
      <p:bgPr>
        <a:solidFill>
          <a:schemeClr val="bg1"/>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Marcador de posición de imagen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rtlCol="0" anchor="b"/>
          <a:lstStyle>
            <a:lvl1pPr algn="r">
              <a:defRPr sz="3600" spc="-150">
                <a:solidFill>
                  <a:schemeClr val="bg1"/>
                </a:solidFill>
              </a:defRPr>
            </a:lvl1pPr>
          </a:lstStyle>
          <a:p>
            <a:pPr rtl="0"/>
            <a:r>
              <a:rPr lang="es-ES" noProof="0" dirty="0"/>
              <a:t>Haga clic para editar </a:t>
            </a:r>
            <a:br>
              <a:rPr lang="es-ES" noProof="0" dirty="0"/>
            </a:br>
            <a:r>
              <a:rPr lang="es-ES" noProof="0" dirty="0"/>
              <a:t>el estilo de título del patrón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6095999" y="4152672"/>
            <a:ext cx="6009287" cy="1818422"/>
          </a:xfrm>
          <a:solidFill>
            <a:schemeClr val="bg1">
              <a:lumMod val="95000"/>
              <a:alpha val="80000"/>
            </a:schemeClr>
          </a:solidFill>
        </p:spPr>
        <p:txBody>
          <a:bodyPr lIns="288000" tIns="144000" rIns="432000" rtlCol="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número de diapositiva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rtlCol="0"/>
          <a:lstStyle/>
          <a:p>
            <a:pPr rtl="0"/>
            <a:fld id="{19B51A1E-902D-48AF-9020-955120F399B6}" type="slidenum">
              <a:rPr lang="es-ES" noProof="0" smtClean="0"/>
              <a:pPr rtl="0"/>
              <a:t>‹Nº›</a:t>
            </a:fld>
            <a:endParaRPr lang="es-ES" noProof="0"/>
          </a:p>
        </p:txBody>
      </p:sp>
      <p:sp>
        <p:nvSpPr>
          <p:cNvPr id="6" name="Cuadro de texto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es-ES" sz="1200" noProof="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 e imágenes grande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rtlCol="0" anchor="b"/>
          <a:lstStyle>
            <a:lvl1pPr algn="r">
              <a:defRPr sz="3600" spc="-150">
                <a:solidFill>
                  <a:schemeClr val="bg1"/>
                </a:solidFill>
              </a:defRPr>
            </a:lvl1pPr>
          </a:lstStyle>
          <a:p>
            <a:pPr rtl="0"/>
            <a:r>
              <a:rPr lang="es-ES" noProof="0" dirty="0"/>
              <a:t>Haga clic para editar </a:t>
            </a:r>
            <a:br>
              <a:rPr lang="es-ES" noProof="0" dirty="0"/>
            </a:br>
            <a:r>
              <a:rPr lang="es-ES" noProof="0" dirty="0"/>
              <a:t>el estilo de título del patrón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84000" y="4927600"/>
            <a:ext cx="6012000" cy="1845743"/>
          </a:xfrm>
          <a:solidFill>
            <a:schemeClr val="tx1">
              <a:lumMod val="85000"/>
              <a:lumOff val="15000"/>
            </a:schemeClr>
          </a:solidFill>
        </p:spPr>
        <p:txBody>
          <a:bodyPr lIns="288000" tIns="144000" rIns="432000" rtlCol="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5" name="Marcador de número de diapositiva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rtlCol="0"/>
          <a:lstStyle/>
          <a:p>
            <a:pPr rtl="0"/>
            <a:fld id="{19B51A1E-902D-48AF-9020-955120F399B6}" type="slidenum">
              <a:rPr lang="es-ES" noProof="0" smtClean="0"/>
              <a:pPr rtl="0"/>
              <a:t>‹Nº›</a:t>
            </a:fld>
            <a:endParaRPr lang="es-ES" noProof="0"/>
          </a:p>
        </p:txBody>
      </p:sp>
      <p:sp>
        <p:nvSpPr>
          <p:cNvPr id="6" name="Cuadro de texto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rtl="0"/>
            <a:endParaRPr lang="es-ES" sz="1200" noProof="0">
              <a:solidFill>
                <a:schemeClr val="tx1">
                  <a:lumMod val="75000"/>
                  <a:lumOff val="25000"/>
                </a:schemeClr>
              </a:solidFill>
              <a:latin typeface="+mn-lt"/>
            </a:endParaRPr>
          </a:p>
        </p:txBody>
      </p:sp>
      <p:sp>
        <p:nvSpPr>
          <p:cNvPr id="32" name="Marcador de posición de imagen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rtlCol="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pPr rtl="0"/>
            <a:r>
              <a:rPr lang="es-ES" noProof="0"/>
              <a:t>Inserte o arrastre y coloque una imagen aquí</a:t>
            </a:r>
          </a:p>
        </p:txBody>
      </p:sp>
      <p:sp>
        <p:nvSpPr>
          <p:cNvPr id="16" name="Marcador de contenido 2">
            <a:extLst>
              <a:ext uri="{FF2B5EF4-FFF2-40B4-BE49-F238E27FC236}">
                <a16:creationId xmlns:a16="http://schemas.microsoft.com/office/drawing/2014/main" id="{ED5F0C9D-A08F-4539-BA26-61D24BBE6E9A}"/>
              </a:ext>
            </a:extLst>
          </p:cNvPr>
          <p:cNvSpPr>
            <a:spLocks noGrp="1"/>
          </p:cNvSpPr>
          <p:nvPr>
            <p:ph idx="15" hasCustomPrompt="1"/>
          </p:nvPr>
        </p:nvSpPr>
        <p:spPr>
          <a:xfrm>
            <a:off x="6464300" y="1152000"/>
            <a:ext cx="5307700" cy="4680000"/>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134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24" name="Forma libre: Forma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Forma libre: Forma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Forma libre: Forma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Forma libre: Forma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Forma libre: Forma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Forma libre: Forma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472000" cy="504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a:extLst>
              <a:ext uri="{FF2B5EF4-FFF2-40B4-BE49-F238E27FC236}">
                <a16:creationId xmlns:a16="http://schemas.microsoft.com/office/drawing/2014/main" id="{C9E47D86-FD0D-44D0-9B7F-9EDEBD11F9D6}"/>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152525"/>
            <a:ext cx="5472113"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posición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60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152000"/>
            <a:ext cx="3600450"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152000"/>
            <a:ext cx="3600450"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160000" cy="503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texto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texto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148060"/>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152525"/>
            <a:ext cx="2160588" cy="50387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o digital">
    <p:spTree>
      <p:nvGrpSpPr>
        <p:cNvPr id="1" name=""/>
        <p:cNvGrpSpPr/>
        <p:nvPr/>
      </p:nvGrpSpPr>
      <p:grpSpPr>
        <a:xfrm>
          <a:off x="0" y="0"/>
          <a:ext cx="0" cy="0"/>
          <a:chOff x="0" y="0"/>
          <a:chExt cx="0" cy="0"/>
        </a:xfrm>
      </p:grpSpPr>
      <p:sp>
        <p:nvSpPr>
          <p:cNvPr id="24" name="Forma libre: Forma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Forma libre: Forma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8" name="Forma libre: Forma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Forma libre: Forma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0" name="Forma libre: Forma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Forma libre: Forma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2" name="Forma libre: Forma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5" name="Forma libre: Forma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6" name="Forma libre: Forma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7" name="Forma libre: Forma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43" name="Grupo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ectángulo redondeado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45" name="Rectángulo redondeado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6" name="Rectángulo: Esquinas redondeada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redondeado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8" name="Rectángulo redondeado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49" name="Elipse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50" name="Elipse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sp>
          <p:nvSpPr>
            <p:cNvPr id="51" name="Elipse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a:p>
          </p:txBody>
        </p:sp>
      </p:gr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rtlCol="0"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rtl="0"/>
            <a:r>
              <a:rPr lang="es-ES" noProof="0"/>
              <a:t>Aquí puede poner el texto destacado</a:t>
            </a:r>
          </a:p>
        </p:txBody>
      </p:sp>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7" name="Marcador de pie de página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8" name="Marcador de número de diapositiva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5" name="Marcador de posición de imagen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rtlCol="0"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 noProof="0"/>
              <a:t>Inserte o arrastre y coloque una imagen aquí</a:t>
            </a:r>
          </a:p>
        </p:txBody>
      </p:sp>
      <p:sp>
        <p:nvSpPr>
          <p:cNvPr id="9" name="Marcador de texto 8">
            <a:extLst>
              <a:ext uri="{FF2B5EF4-FFF2-40B4-BE49-F238E27FC236}">
                <a16:creationId xmlns:a16="http://schemas.microsoft.com/office/drawing/2014/main" id="{35FD3B7C-17C6-4327-986C-A8A6D6EC1B52}"/>
              </a:ext>
            </a:extLst>
          </p:cNvPr>
          <p:cNvSpPr>
            <a:spLocks noGrp="1"/>
          </p:cNvSpPr>
          <p:nvPr>
            <p:ph type="body" sz="quarter" idx="13" hasCustomPrompt="1"/>
          </p:nvPr>
        </p:nvSpPr>
        <p:spPr>
          <a:xfrm>
            <a:off x="431800" y="3509766"/>
            <a:ext cx="2951163" cy="232270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33628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pción de números grandes 1">
    <p:spTree>
      <p:nvGrpSpPr>
        <p:cNvPr id="1" name=""/>
        <p:cNvGrpSpPr/>
        <p:nvPr/>
      </p:nvGrpSpPr>
      <p:grpSpPr>
        <a:xfrm>
          <a:off x="0" y="0"/>
          <a:ext cx="0" cy="0"/>
          <a:chOff x="0" y="0"/>
          <a:chExt cx="0" cy="0"/>
        </a:xfrm>
      </p:grpSpPr>
      <p:sp>
        <p:nvSpPr>
          <p:cNvPr id="18" name="Forma libre: Forma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0EE479C-D1F6-4BAC-80D2-90EF74E3261A}"/>
              </a:ext>
            </a:extLst>
          </p:cNvPr>
          <p:cNvSpPr>
            <a:spLocks noGrp="1"/>
          </p:cNvSpPr>
          <p:nvPr userDrawn="1">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estilo de título del patrón</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userDrawn="1">
            <p:ph sz="half" idx="1" hasCustomPrompt="1"/>
          </p:nvPr>
        </p:nvSpPr>
        <p:spPr>
          <a:xfrm>
            <a:off x="906843" y="3429050"/>
            <a:ext cx="4522314" cy="2762949"/>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rtlCol="0"/>
          <a:lstStyle>
            <a:lvl1pPr>
              <a:defRPr>
                <a:solidFill>
                  <a:schemeClr val="tx1">
                    <a:lumMod val="75000"/>
                    <a:lumOff val="25000"/>
                  </a:schemeClr>
                </a:solidFill>
              </a:defRPr>
            </a:lvl1pPr>
          </a:lstStyle>
          <a:p>
            <a:pPr rtl="0"/>
            <a:r>
              <a:rPr lang="es-ES" noProof="0"/>
              <a:t>Agregue un pie de página</a:t>
            </a:r>
          </a:p>
        </p:txBody>
      </p:sp>
      <p:sp>
        <p:nvSpPr>
          <p:cNvPr id="9" name="Marcador de posición de número de diapositiva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es-ES" noProof="0" smtClean="0"/>
              <a:pPr rtl="0"/>
              <a:t>‹Nº›</a:t>
            </a:fld>
            <a:endParaRPr lang="es-ES" noProof="0"/>
          </a:p>
        </p:txBody>
      </p:sp>
      <p:sp>
        <p:nvSpPr>
          <p:cNvPr id="6" name="Marcador de texto 5">
            <a:extLst>
              <a:ext uri="{FF2B5EF4-FFF2-40B4-BE49-F238E27FC236}">
                <a16:creationId xmlns:a16="http://schemas.microsoft.com/office/drawing/2014/main" id="{7867C73D-EE16-41D1-B7CE-A35C765E3B8D}"/>
              </a:ext>
            </a:extLst>
          </p:cNvPr>
          <p:cNvSpPr>
            <a:spLocks noGrp="1"/>
          </p:cNvSpPr>
          <p:nvPr userDrawn="1">
            <p:ph type="body" sz="quarter" idx="12" hasCustomPrompt="1"/>
          </p:nvPr>
        </p:nvSpPr>
        <p:spPr>
          <a:xfrm>
            <a:off x="6774740" y="3429000"/>
            <a:ext cx="4522407" cy="2762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9" name="Marcador de texto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rtlCol="0"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rtl="0"/>
            <a:r>
              <a:rPr lang="es-ES" noProof="0"/>
              <a:t>1</a:t>
            </a:r>
          </a:p>
        </p:txBody>
      </p:sp>
      <p:sp>
        <p:nvSpPr>
          <p:cNvPr id="21" name="Marcador de texto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rtlCol="0" anchor="ctr"/>
          <a:lstStyle>
            <a:lvl1pPr marL="0" indent="0">
              <a:buNone/>
              <a:defRPr sz="8000" b="1" i="0">
                <a:latin typeface="+mj-lt"/>
              </a:defRPr>
            </a:lvl1pPr>
          </a:lstStyle>
          <a:p>
            <a:pPr lvl="0" rtl="0"/>
            <a:r>
              <a:rPr lang="es-ES" noProof="0"/>
              <a:t>2</a:t>
            </a:r>
          </a:p>
        </p:txBody>
      </p:sp>
    </p:spTree>
    <p:extLst>
      <p:ext uri="{BB962C8B-B14F-4D97-AF65-F5344CB8AC3E}">
        <p14:creationId xmlns:p14="http://schemas.microsoft.com/office/powerpoint/2010/main" val="31764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ágono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pPr rtl="0"/>
            <a:fld id="{19B51A1E-902D-48AF-9020-955120F399B6}" type="slidenum">
              <a:rPr lang="es-ES" noProof="0" smtClean="0"/>
              <a:pPr rtl="0"/>
              <a:t>‹Nº›</a:t>
            </a:fld>
            <a:endParaRPr lang="es-ES" noProof="0"/>
          </a:p>
        </p:txBody>
      </p:sp>
      <p:sp>
        <p:nvSpPr>
          <p:cNvPr id="9" name="Elipse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0" name="Elipse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Cuadro de texto 10">
            <a:extLst>
              <a:ext uri="{FF2B5EF4-FFF2-40B4-BE49-F238E27FC236}">
                <a16:creationId xmlns:a16="http://schemas.microsoft.com/office/drawing/2014/main" id="{110EE18F-610D-4230-BA82-4E5007401ADD}"/>
              </a:ext>
            </a:extLst>
          </p:cNvPr>
          <p:cNvSpPr txBox="1"/>
          <p:nvPr userDrawn="1"/>
        </p:nvSpPr>
        <p:spPr>
          <a:xfrm>
            <a:off x="9216940" y="6278857"/>
            <a:ext cx="2028187" cy="184666"/>
          </a:xfrm>
          <a:prstGeom prst="rect">
            <a:avLst/>
          </a:prstGeom>
          <a:noFill/>
        </p:spPr>
        <p:txBody>
          <a:bodyPr wrap="square" lIns="0" tIns="0" rIns="0" bIns="0" rtlCol="0">
            <a:noAutofit/>
          </a:bodyPr>
          <a:lstStyle/>
          <a:p>
            <a:pPr algn="r" rtl="0"/>
            <a:r>
              <a:rPr lang="es-ES" sz="1200" noProof="0" dirty="0">
                <a:solidFill>
                  <a:schemeClr val="tx2"/>
                </a:solidFill>
                <a:latin typeface="+mj-lt"/>
              </a:rPr>
              <a:t>Introduzca su logotipo o su nombre aquí</a:t>
            </a:r>
          </a:p>
        </p:txBody>
      </p:sp>
      <p:sp>
        <p:nvSpPr>
          <p:cNvPr id="14" name="Elipse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8" name="Rectángulo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Rectángulo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68" r:id="rId8"/>
    <p:sldLayoutId id="2147483670" r:id="rId9"/>
    <p:sldLayoutId id="2147483653" r:id="rId10"/>
    <p:sldLayoutId id="2147483673" r:id="rId11"/>
    <p:sldLayoutId id="2147483674" r:id="rId12"/>
    <p:sldLayoutId id="2147483676" r:id="rId13"/>
    <p:sldLayoutId id="2147483677" r:id="rId14"/>
    <p:sldLayoutId id="2147483654" r:id="rId15"/>
    <p:sldLayoutId id="2147483660" r:id="rId16"/>
    <p:sldLayoutId id="2147483661" r:id="rId17"/>
    <p:sldLayoutId id="2147483678" r:id="rId18"/>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0.svg"/><Relationship Id="rId3" Type="http://schemas.openxmlformats.org/officeDocument/2006/relationships/image" Target="../media/image1.jpg"/><Relationship Id="rId7" Type="http://schemas.openxmlformats.org/officeDocument/2006/relationships/image" Target="../media/image27.png"/><Relationship Id="rId12"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54.svg"/><Relationship Id="rId11" Type="http://schemas.openxmlformats.org/officeDocument/2006/relationships/hyperlink" Target="https://www.microsoft.com/es-es/" TargetMode="External"/><Relationship Id="rId10" Type="http://schemas.openxmlformats.org/officeDocument/2006/relationships/image" Target="../media/image58.svg"/><Relationship Id="rId4" Type="http://schemas.openxmlformats.org/officeDocument/2006/relationships/image" Target="../media/image26.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Marcador de posición de imagen 19">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83933" y="7709"/>
            <a:ext cx="12024136" cy="6763577"/>
          </a:xfrm>
        </p:spPr>
      </p:pic>
      <p:sp>
        <p:nvSpPr>
          <p:cNvPr id="6" name="Título 5">
            <a:extLst>
              <a:ext uri="{FF2B5EF4-FFF2-40B4-BE49-F238E27FC236}">
                <a16:creationId xmlns:a16="http://schemas.microsoft.com/office/drawing/2014/main" id="{2E3EA56B-BEB0-4656-A20B-D15F03B7ACA1}"/>
              </a:ext>
            </a:extLst>
          </p:cNvPr>
          <p:cNvSpPr>
            <a:spLocks noGrp="1"/>
          </p:cNvSpPr>
          <p:nvPr>
            <p:ph type="ctrTitle"/>
          </p:nvPr>
        </p:nvSpPr>
        <p:spPr>
          <a:xfrm>
            <a:off x="0" y="1958784"/>
            <a:ext cx="5022376" cy="2174653"/>
          </a:xfrm>
        </p:spPr>
        <p:txBody>
          <a:bodyPr rtlCol="0"/>
          <a:lstStyle/>
          <a:p>
            <a:pPr rtl="0"/>
            <a:r>
              <a:rPr lang="es-ES" sz="4000" dirty="0" smtClean="0">
                <a:latin typeface="Comfortaa" panose="00000500000000000000" pitchFamily="2" charset="0"/>
              </a:rPr>
              <a:t>ECI 2019</a:t>
            </a:r>
            <a:r>
              <a:rPr lang="es-ES" sz="4200" dirty="0" smtClean="0">
                <a:latin typeface="Comfortaa" panose="00000500000000000000" pitchFamily="2" charset="0"/>
              </a:rPr>
              <a:t/>
            </a:r>
            <a:br>
              <a:rPr lang="es-ES" sz="4200" dirty="0" smtClean="0">
                <a:latin typeface="Comfortaa" panose="00000500000000000000" pitchFamily="2" charset="0"/>
              </a:rPr>
            </a:br>
            <a:r>
              <a:rPr lang="es-ES" sz="3200" dirty="0" err="1" smtClean="0">
                <a:latin typeface="Comfortaa" panose="00000500000000000000" pitchFamily="2" charset="0"/>
              </a:rPr>
              <a:t>Introduction</a:t>
            </a:r>
            <a:r>
              <a:rPr lang="es-ES" sz="3200" dirty="0" smtClean="0">
                <a:latin typeface="Comfortaa" panose="00000500000000000000" pitchFamily="2" charset="0"/>
              </a:rPr>
              <a:t> to </a:t>
            </a:r>
            <a:r>
              <a:rPr lang="es-ES" sz="3200" dirty="0" err="1" smtClean="0">
                <a:latin typeface="Comfortaa" panose="00000500000000000000" pitchFamily="2" charset="0"/>
              </a:rPr>
              <a:t>steganography</a:t>
            </a:r>
            <a:r>
              <a:rPr lang="es-ES" sz="3200" dirty="0" smtClean="0">
                <a:latin typeface="Comfortaa" panose="00000500000000000000" pitchFamily="2" charset="0"/>
              </a:rPr>
              <a:t> and </a:t>
            </a:r>
            <a:r>
              <a:rPr lang="es-ES" sz="3200" dirty="0" err="1" smtClean="0">
                <a:latin typeface="Comfortaa" panose="00000500000000000000" pitchFamily="2" charset="0"/>
              </a:rPr>
              <a:t>watermarking</a:t>
            </a:r>
            <a:endParaRPr lang="es-ES" sz="4000" dirty="0">
              <a:latin typeface="Comfortaa" panose="00000500000000000000" pitchFamily="2" charset="0"/>
            </a:endParaRPr>
          </a:p>
        </p:txBody>
      </p:sp>
      <p:sp>
        <p:nvSpPr>
          <p:cNvPr id="7" name="Subtítulo 6">
            <a:extLst>
              <a:ext uri="{FF2B5EF4-FFF2-40B4-BE49-F238E27FC236}">
                <a16:creationId xmlns:a16="http://schemas.microsoft.com/office/drawing/2014/main" id="{DA0FE6D5-D475-4CBB-A6C2-E3D991A36891}"/>
              </a:ext>
            </a:extLst>
          </p:cNvPr>
          <p:cNvSpPr>
            <a:spLocks noGrp="1"/>
          </p:cNvSpPr>
          <p:nvPr>
            <p:ph type="subTitle" idx="1"/>
          </p:nvPr>
        </p:nvSpPr>
        <p:spPr>
          <a:xfrm>
            <a:off x="0" y="4133437"/>
            <a:ext cx="5022376" cy="1291879"/>
          </a:xfrm>
        </p:spPr>
        <p:txBody>
          <a:bodyPr rtlCol="0"/>
          <a:lstStyle/>
          <a:p>
            <a:pPr rtl="0"/>
            <a:r>
              <a:rPr lang="es-ES" dirty="0" err="1" smtClean="0">
                <a:latin typeface="Comfortaa" panose="00000500000000000000" pitchFamily="2" charset="0"/>
              </a:rPr>
              <a:t>Canónaco</a:t>
            </a:r>
            <a:r>
              <a:rPr lang="es-ES" dirty="0" smtClean="0">
                <a:latin typeface="Comfortaa" panose="00000500000000000000" pitchFamily="2" charset="0"/>
              </a:rPr>
              <a:t> Sebastián</a:t>
            </a:r>
          </a:p>
          <a:p>
            <a:pPr rtl="0"/>
            <a:r>
              <a:rPr lang="es-ES" dirty="0" err="1" smtClean="0">
                <a:latin typeface="Comfortaa" panose="00000500000000000000" pitchFamily="2" charset="0"/>
              </a:rPr>
              <a:t>Lanzillotta</a:t>
            </a:r>
            <a:r>
              <a:rPr lang="es-ES" dirty="0" smtClean="0">
                <a:latin typeface="Comfortaa" panose="00000500000000000000" pitchFamily="2" charset="0"/>
              </a:rPr>
              <a:t> Franco</a:t>
            </a:r>
          </a:p>
          <a:p>
            <a:pPr rtl="0"/>
            <a:r>
              <a:rPr lang="es-ES" dirty="0" smtClean="0">
                <a:latin typeface="Comfortaa" panose="00000500000000000000" pitchFamily="2" charset="0"/>
              </a:rPr>
              <a:t>Pablos Braulio</a:t>
            </a:r>
            <a:endParaRPr lang="es-ES" dirty="0">
              <a:latin typeface="Comfortaa" panose="00000500000000000000" pitchFamily="2" charset="0"/>
            </a:endParaRP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Procediment</a:t>
            </a:r>
            <a:endParaRPr lang="es-ES"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Marcador de texto 17">
            <a:extLst>
              <a:ext uri="{FF2B5EF4-FFF2-40B4-BE49-F238E27FC236}">
                <a16:creationId xmlns:a16="http://schemas.microsoft.com/office/drawing/2014/main" id="{EF1735BC-D84A-49D9-A1F5-98B0F92CC4E6}"/>
              </a:ext>
            </a:extLst>
          </p:cNvPr>
          <p:cNvSpPr txBox="1">
            <a:spLocks/>
          </p:cNvSpPr>
          <p:nvPr/>
        </p:nvSpPr>
        <p:spPr>
          <a:xfrm>
            <a:off x="3762808" y="2488120"/>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smtClean="0">
                <a:latin typeface="Comfortaa" panose="00000500000000000000" pitchFamily="2" charset="0"/>
              </a:rPr>
              <a:t>Still</a:t>
            </a:r>
            <a:r>
              <a:rPr lang="es-ES" dirty="0" smtClean="0">
                <a:latin typeface="Comfortaa" panose="00000500000000000000" pitchFamily="2" charset="0"/>
              </a:rPr>
              <a:t> </a:t>
            </a:r>
            <a:r>
              <a:rPr lang="es-ES" dirty="0" err="1" smtClean="0">
                <a:latin typeface="Comfortaa" panose="00000500000000000000" pitchFamily="2" charset="0"/>
              </a:rPr>
              <a:t>life</a:t>
            </a:r>
            <a:endParaRPr lang="es-ES" dirty="0">
              <a:latin typeface="Comfortaa" panose="00000500000000000000" pitchFamily="2" charset="0"/>
            </a:endParaRPr>
          </a:p>
        </p:txBody>
      </p:sp>
      <p:sp>
        <p:nvSpPr>
          <p:cNvPr id="15" name="Marcador de texto 17">
            <a:extLst>
              <a:ext uri="{FF2B5EF4-FFF2-40B4-BE49-F238E27FC236}">
                <a16:creationId xmlns:a16="http://schemas.microsoft.com/office/drawing/2014/main" id="{EF1735BC-D84A-49D9-A1F5-98B0F92CC4E6}"/>
              </a:ext>
            </a:extLst>
          </p:cNvPr>
          <p:cNvSpPr txBox="1">
            <a:spLocks/>
          </p:cNvSpPr>
          <p:nvPr/>
        </p:nvSpPr>
        <p:spPr>
          <a:xfrm>
            <a:off x="7299069" y="5242873"/>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latin typeface="Comfortaa" panose="00000500000000000000" pitchFamily="2" charset="0"/>
              </a:rPr>
              <a:t>Text</a:t>
            </a:r>
            <a:endParaRPr lang="es-ES" dirty="0">
              <a:latin typeface="Comfortaa" panose="00000500000000000000" pitchFamily="2" charset="0"/>
            </a:endParaRPr>
          </a:p>
        </p:txBody>
      </p:sp>
      <p:pic>
        <p:nvPicPr>
          <p:cNvPr id="10242" name="Picture 2" descr="https://lh6.googleusercontent.com/hhCdvxMF7gNfZfqy7kyFY95d5ysbDpNqfTX3ZTn4ekZpDGQSOBrDdPBpJT610jvcAoCTnGSuH5UkdLQgcSJ_k6O6TPnX4IGrzXdufW-oldOTYl8nDm1RrCT37KfNYs5VGJGs_SQ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50" y="1725707"/>
            <a:ext cx="1771650" cy="2028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3.googleusercontent.com/sR8rGQXz_LAEJBlFNIVah2cE6NrP0vt3C632x8YXgn5bkykRLg28BKoVyo8dDGZ0YC6TzgSa23dWT_mu59nXq04MZrNHgfneVYfPutt_beB2Zul5bzcw4IIXT3vfV-68IfyHsh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250" y="4037960"/>
            <a:ext cx="1771650" cy="240982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lh5.googleusercontent.com/jxu7IttjsvVHkyG3t3iasdQxiIZNRLWCd-gsJcrbZy8o91TAAenm1t_SREQBc1M8BEmv6CkYlndgrIj6LHOt2ME4K6JWvuyu7Gj1v9ROWd-VS2t7J9cLSml8h5vbw3eB0s2WRB_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767" y="3860669"/>
            <a:ext cx="2899628" cy="238518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lh6.googleusercontent.com/-cwN__jmxxfQkEZ17t5b0efr4VD4BWmgGvwzmbWdGxSlForcmyl2xz7gqI8XzJxL29TI-gCgdLzZfD5g-1GwSgSACcrYeUSC6cERvxcGhrXujr52IVpLK6x5VHD8iXX-CdN033C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6303" y="930981"/>
            <a:ext cx="2317806" cy="353344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ttps://lh6.googleusercontent.com/1Tp-U-5NivbbKj7YaCOuLyqt2aNK_9QoHWq2denBUveBtTtj4L7BfdXa6MV-eaN8y7KHAH0mjKSaUzL8Lqv2MXHBRcdu_gFrcYkbwaE4R6X7ByHfJ4cD_vj3_VSoY-1WMZNep3k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2094" y="930981"/>
            <a:ext cx="2029906" cy="2498347"/>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https://lh5.googleusercontent.com/0QOeBBX2zVuFuiU-isN2xLRjDKFcp72VAJrSRn954EeKmOwKNcbG6Ivhk4hxXNqeN92rweYFLb0Fj2WH7-8RgBhQpc_qAVcXwg-r7XDLdjWWYJocvm2vbVshW9D84tqhYnK8Na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551" y="4196536"/>
            <a:ext cx="2470463" cy="1477096"/>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90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Results</a:t>
            </a:r>
            <a:endParaRPr lang="es-ES"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577754" y="1052817"/>
            <a:ext cx="11194245" cy="646331"/>
          </a:xfrm>
          <a:prstGeom prst="rect">
            <a:avLst/>
          </a:prstGeom>
        </p:spPr>
        <p:txBody>
          <a:bodyPr wrap="square">
            <a:spAutoFit/>
          </a:bodyPr>
          <a:lstStyle/>
          <a:p>
            <a:r>
              <a:rPr lang="en-US" dirty="0">
                <a:solidFill>
                  <a:srgbClr val="000000"/>
                </a:solidFill>
                <a:latin typeface="Comfortaa" panose="00000500000000000000" pitchFamily="2" charset="0"/>
              </a:rPr>
              <a:t>Each picture was used to hide messages, varying the k parameter and the length of the text to hide.</a:t>
            </a:r>
            <a:endParaRPr lang="en-US" dirty="0">
              <a:latin typeface="Comfortaa" panose="00000500000000000000" pitchFamily="2" charset="0"/>
            </a:endParaRPr>
          </a:p>
        </p:txBody>
      </p:sp>
      <p:sp>
        <p:nvSpPr>
          <p:cNvPr id="3" name="Rectángulo 2"/>
          <p:cNvSpPr/>
          <p:nvPr/>
        </p:nvSpPr>
        <p:spPr>
          <a:xfrm>
            <a:off x="577754" y="1832692"/>
            <a:ext cx="11194245" cy="1477328"/>
          </a:xfrm>
          <a:prstGeom prst="rect">
            <a:avLst/>
          </a:prstGeom>
        </p:spPr>
        <p:txBody>
          <a:bodyPr wrap="square">
            <a:spAutoFit/>
          </a:bodyPr>
          <a:lstStyle/>
          <a:p>
            <a:pPr algn="just"/>
            <a:r>
              <a:rPr lang="en-US" dirty="0">
                <a:solidFill>
                  <a:srgbClr val="000000"/>
                </a:solidFill>
                <a:latin typeface="Comfortaa" panose="00000500000000000000" pitchFamily="2" charset="0"/>
              </a:rPr>
              <a:t>For each time, it was calculated three values that represent the effectiveness of the algorithm hiding the given text. These are: the mean squared error (MSE), the peak signal-to-noise ratio (PSNR) and the structural similarity (SSIM).</a:t>
            </a:r>
            <a:endParaRPr lang="en-US" dirty="0">
              <a:latin typeface="Comfortaa" panose="00000500000000000000" pitchFamily="2" charset="0"/>
            </a:endParaRPr>
          </a:p>
          <a:p>
            <a:r>
              <a:rPr lang="en-US" dirty="0"/>
              <a:t/>
            </a:r>
            <a:br>
              <a:rPr lang="en-US" dirty="0"/>
            </a:br>
            <a:endParaRPr lang="en-US" dirty="0"/>
          </a:p>
        </p:txBody>
      </p:sp>
      <p:pic>
        <p:nvPicPr>
          <p:cNvPr id="6" name="Imagen 5"/>
          <p:cNvPicPr>
            <a:picLocks noChangeAspect="1"/>
          </p:cNvPicPr>
          <p:nvPr/>
        </p:nvPicPr>
        <p:blipFill>
          <a:blip r:embed="rId3"/>
          <a:stretch>
            <a:fillRect/>
          </a:stretch>
        </p:blipFill>
        <p:spPr>
          <a:xfrm>
            <a:off x="398980" y="3251253"/>
            <a:ext cx="5487471" cy="592298"/>
          </a:xfrm>
          <a:prstGeom prst="rect">
            <a:avLst/>
          </a:prstGeom>
        </p:spPr>
      </p:pic>
      <p:pic>
        <p:nvPicPr>
          <p:cNvPr id="7" name="Imagen 6"/>
          <p:cNvPicPr>
            <a:picLocks noChangeAspect="1"/>
          </p:cNvPicPr>
          <p:nvPr/>
        </p:nvPicPr>
        <p:blipFill>
          <a:blip r:embed="rId4"/>
          <a:stretch>
            <a:fillRect/>
          </a:stretch>
        </p:blipFill>
        <p:spPr>
          <a:xfrm>
            <a:off x="489152" y="4415940"/>
            <a:ext cx="2898232" cy="606607"/>
          </a:xfrm>
          <a:prstGeom prst="rect">
            <a:avLst/>
          </a:prstGeom>
        </p:spPr>
      </p:pic>
      <p:pic>
        <p:nvPicPr>
          <p:cNvPr id="8" name="Imagen 7"/>
          <p:cNvPicPr>
            <a:picLocks noChangeAspect="1"/>
          </p:cNvPicPr>
          <p:nvPr/>
        </p:nvPicPr>
        <p:blipFill>
          <a:blip r:embed="rId5"/>
          <a:stretch>
            <a:fillRect/>
          </a:stretch>
        </p:blipFill>
        <p:spPr>
          <a:xfrm>
            <a:off x="309564" y="5274303"/>
            <a:ext cx="5310188" cy="866775"/>
          </a:xfrm>
          <a:prstGeom prst="rect">
            <a:avLst/>
          </a:prstGeom>
        </p:spPr>
      </p:pic>
      <p:sp>
        <p:nvSpPr>
          <p:cNvPr id="10" name="Rectángulo 9"/>
          <p:cNvSpPr/>
          <p:nvPr/>
        </p:nvSpPr>
        <p:spPr>
          <a:xfrm>
            <a:off x="6252460" y="4455446"/>
            <a:ext cx="5649303" cy="369332"/>
          </a:xfrm>
          <a:prstGeom prst="rect">
            <a:avLst/>
          </a:prstGeom>
        </p:spPr>
        <p:txBody>
          <a:bodyPr wrap="none">
            <a:spAutoFit/>
          </a:bodyPr>
          <a:lstStyle/>
          <a:p>
            <a:r>
              <a:rPr lang="en-US" dirty="0" smtClean="0">
                <a:latin typeface="Comfortaa" panose="00000500000000000000" pitchFamily="2" charset="0"/>
              </a:rPr>
              <a:t>where </a:t>
            </a:r>
            <a:r>
              <a:rPr lang="en-US" dirty="0" err="1" smtClean="0">
                <a:latin typeface="Comfortaa" panose="00000500000000000000" pitchFamily="2" charset="0"/>
              </a:rPr>
              <a:t>MAXi</a:t>
            </a:r>
            <a:r>
              <a:rPr lang="en-US" dirty="0" smtClean="0">
                <a:latin typeface="Comfortaa" panose="00000500000000000000" pitchFamily="2" charset="0"/>
              </a:rPr>
              <a:t> is the maximum among the pixels</a:t>
            </a:r>
            <a:endParaRPr lang="en-US" dirty="0">
              <a:latin typeface="Comfortaa" panose="00000500000000000000" pitchFamily="2" charset="0"/>
            </a:endParaRPr>
          </a:p>
        </p:txBody>
      </p:sp>
      <p:sp>
        <p:nvSpPr>
          <p:cNvPr id="11" name="Rectángulo 10"/>
          <p:cNvSpPr/>
          <p:nvPr/>
        </p:nvSpPr>
        <p:spPr>
          <a:xfrm>
            <a:off x="6252460" y="3025060"/>
            <a:ext cx="5804473" cy="923330"/>
          </a:xfrm>
          <a:prstGeom prst="rect">
            <a:avLst/>
          </a:prstGeom>
        </p:spPr>
        <p:txBody>
          <a:bodyPr wrap="square">
            <a:spAutoFit/>
          </a:bodyPr>
          <a:lstStyle/>
          <a:p>
            <a:r>
              <a:rPr lang="en-US" dirty="0">
                <a:latin typeface="Comfortaa" panose="00000500000000000000" pitchFamily="2" charset="0"/>
              </a:rPr>
              <a:t>where m and n denote the size of the image, X(</a:t>
            </a:r>
            <a:r>
              <a:rPr lang="en-US" dirty="0" err="1">
                <a:latin typeface="Comfortaa" panose="00000500000000000000" pitchFamily="2" charset="0"/>
              </a:rPr>
              <a:t>i,j</a:t>
            </a:r>
            <a:r>
              <a:rPr lang="en-US" dirty="0">
                <a:latin typeface="Comfortaa" panose="00000500000000000000" pitchFamily="2" charset="0"/>
              </a:rPr>
              <a:t>) is the value of a pixel in </a:t>
            </a:r>
            <a:r>
              <a:rPr lang="en-US" dirty="0" smtClean="0">
                <a:latin typeface="Comfortaa" panose="00000500000000000000" pitchFamily="2" charset="0"/>
              </a:rPr>
              <a:t>the original </a:t>
            </a:r>
            <a:r>
              <a:rPr lang="en-US" dirty="0">
                <a:latin typeface="Comfortaa" panose="00000500000000000000" pitchFamily="2" charset="0"/>
              </a:rPr>
              <a:t>image and X'(</a:t>
            </a:r>
            <a:r>
              <a:rPr lang="en-US" dirty="0" err="1">
                <a:latin typeface="Comfortaa" panose="00000500000000000000" pitchFamily="2" charset="0"/>
              </a:rPr>
              <a:t>i,j</a:t>
            </a:r>
            <a:r>
              <a:rPr lang="en-US" dirty="0">
                <a:latin typeface="Comfortaa" panose="00000500000000000000" pitchFamily="2" charset="0"/>
              </a:rPr>
              <a:t>) is its value in the </a:t>
            </a:r>
            <a:r>
              <a:rPr lang="en-US" dirty="0" err="1">
                <a:latin typeface="Comfortaa" panose="00000500000000000000" pitchFamily="2" charset="0"/>
              </a:rPr>
              <a:t>stego</a:t>
            </a:r>
            <a:r>
              <a:rPr lang="en-US" dirty="0">
                <a:latin typeface="Comfortaa" panose="00000500000000000000" pitchFamily="2" charset="0"/>
              </a:rPr>
              <a:t> image</a:t>
            </a:r>
          </a:p>
        </p:txBody>
      </p:sp>
      <p:sp>
        <p:nvSpPr>
          <p:cNvPr id="12" name="Rectángulo 11"/>
          <p:cNvSpPr/>
          <p:nvPr/>
        </p:nvSpPr>
        <p:spPr>
          <a:xfrm>
            <a:off x="6252460" y="5218050"/>
            <a:ext cx="6096000" cy="646331"/>
          </a:xfrm>
          <a:prstGeom prst="rect">
            <a:avLst/>
          </a:prstGeom>
        </p:spPr>
        <p:txBody>
          <a:bodyPr>
            <a:spAutoFit/>
          </a:bodyPr>
          <a:lstStyle/>
          <a:p>
            <a:r>
              <a:rPr lang="en-US" dirty="0">
                <a:latin typeface="Comfortaa" panose="00000500000000000000" pitchFamily="2" charset="0"/>
              </a:rPr>
              <a:t>where </a:t>
            </a:r>
            <a:r>
              <a:rPr lang="el-GR" dirty="0" smtClean="0">
                <a:latin typeface="Comfortaa" panose="00000500000000000000" pitchFamily="2" charset="0"/>
              </a:rPr>
              <a:t>μ</a:t>
            </a:r>
            <a:r>
              <a:rPr lang="es-AR" dirty="0" smtClean="0">
                <a:latin typeface="Comfortaa" panose="00000500000000000000" pitchFamily="2" charset="0"/>
              </a:rPr>
              <a:t>, </a:t>
            </a:r>
            <a:r>
              <a:rPr lang="el-GR" dirty="0" smtClean="0">
                <a:latin typeface="Comfortaa" panose="00000500000000000000" pitchFamily="2" charset="0"/>
              </a:rPr>
              <a:t>σ</a:t>
            </a:r>
            <a:r>
              <a:rPr lang="en-US" dirty="0">
                <a:latin typeface="Comfortaa" panose="00000500000000000000" pitchFamily="2" charset="0"/>
              </a:rPr>
              <a:t> </a:t>
            </a:r>
            <a:r>
              <a:rPr lang="en-US" dirty="0" smtClean="0">
                <a:latin typeface="Comfortaa" panose="00000500000000000000" pitchFamily="2" charset="0"/>
              </a:rPr>
              <a:t>, </a:t>
            </a:r>
            <a:r>
              <a:rPr lang="en-US" dirty="0">
                <a:latin typeface="Comfortaa" panose="00000500000000000000" pitchFamily="2" charset="0"/>
              </a:rPr>
              <a:t>and </a:t>
            </a:r>
            <a:r>
              <a:rPr lang="el-GR" dirty="0" smtClean="0">
                <a:latin typeface="Comfortaa" panose="00000500000000000000" pitchFamily="2" charset="0"/>
              </a:rPr>
              <a:t>σ</a:t>
            </a:r>
            <a:r>
              <a:rPr lang="es-AR" sz="1200" dirty="0" err="1" smtClean="0">
                <a:latin typeface="Comfortaa" panose="00000500000000000000" pitchFamily="2" charset="0"/>
              </a:rPr>
              <a:t>xy</a:t>
            </a:r>
            <a:r>
              <a:rPr lang="en-US" dirty="0" smtClean="0">
                <a:latin typeface="Comfortaa" panose="00000500000000000000" pitchFamily="2" charset="0"/>
              </a:rPr>
              <a:t>( </a:t>
            </a:r>
            <a:r>
              <a:rPr lang="en-US" dirty="0">
                <a:latin typeface="Comfortaa" panose="00000500000000000000" pitchFamily="2" charset="0"/>
              </a:rPr>
              <a:t>represent mean, variance and covariance; </a:t>
            </a:r>
            <a:r>
              <a:rPr lang="en-US" dirty="0" smtClean="0">
                <a:latin typeface="Comfortaa" panose="00000500000000000000" pitchFamily="2" charset="0"/>
              </a:rPr>
              <a:t>C</a:t>
            </a:r>
            <a:r>
              <a:rPr lang="en-US" sz="1100" dirty="0" smtClean="0">
                <a:latin typeface="Comfortaa" panose="00000500000000000000" pitchFamily="2" charset="0"/>
              </a:rPr>
              <a:t>1</a:t>
            </a:r>
            <a:r>
              <a:rPr lang="en-US" dirty="0" smtClean="0">
                <a:latin typeface="Comfortaa" panose="00000500000000000000" pitchFamily="2" charset="0"/>
              </a:rPr>
              <a:t>, C</a:t>
            </a:r>
            <a:r>
              <a:rPr lang="en-US" sz="1100" dirty="0" smtClean="0">
                <a:latin typeface="Comfortaa" panose="00000500000000000000" pitchFamily="2" charset="0"/>
              </a:rPr>
              <a:t>2</a:t>
            </a:r>
            <a:r>
              <a:rPr lang="en-US" dirty="0" smtClean="0">
                <a:latin typeface="Comfortaa" panose="00000500000000000000" pitchFamily="2" charset="0"/>
              </a:rPr>
              <a:t> constant</a:t>
            </a:r>
            <a:endParaRPr lang="en-US" dirty="0">
              <a:latin typeface="Comfortaa" panose="00000500000000000000" pitchFamily="2" charset="0"/>
            </a:endParaRPr>
          </a:p>
        </p:txBody>
      </p:sp>
      <p:sp>
        <p:nvSpPr>
          <p:cNvPr id="14" name="Rectángulo 13"/>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47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Results</a:t>
            </a:r>
            <a:endParaRPr lang="es-ES"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3152475359"/>
              </p:ext>
            </p:extLst>
          </p:nvPr>
        </p:nvGraphicFramePr>
        <p:xfrm>
          <a:off x="647927" y="1339181"/>
          <a:ext cx="3909135" cy="2366772"/>
        </p:xfrm>
        <a:graphic>
          <a:graphicData uri="http://schemas.openxmlformats.org/drawingml/2006/table">
            <a:tbl>
              <a:tblPr/>
              <a:tblGrid>
                <a:gridCol w="527613">
                  <a:extLst>
                    <a:ext uri="{9D8B030D-6E8A-4147-A177-3AD203B41FA5}">
                      <a16:colId xmlns:a16="http://schemas.microsoft.com/office/drawing/2014/main" val="3602173022"/>
                    </a:ext>
                  </a:extLst>
                </a:gridCol>
                <a:gridCol w="1127174">
                  <a:extLst>
                    <a:ext uri="{9D8B030D-6E8A-4147-A177-3AD203B41FA5}">
                      <a16:colId xmlns:a16="http://schemas.microsoft.com/office/drawing/2014/main" val="386928415"/>
                    </a:ext>
                  </a:extLst>
                </a:gridCol>
                <a:gridCol w="1127174">
                  <a:extLst>
                    <a:ext uri="{9D8B030D-6E8A-4147-A177-3AD203B41FA5}">
                      <a16:colId xmlns:a16="http://schemas.microsoft.com/office/drawing/2014/main" val="2507273702"/>
                    </a:ext>
                  </a:extLst>
                </a:gridCol>
                <a:gridCol w="1127174">
                  <a:extLst>
                    <a:ext uri="{9D8B030D-6E8A-4147-A177-3AD203B41FA5}">
                      <a16:colId xmlns:a16="http://schemas.microsoft.com/office/drawing/2014/main" val="3026348864"/>
                    </a:ext>
                  </a:extLst>
                </a:gridCol>
              </a:tblGrid>
              <a:tr h="453263">
                <a:tc gridSpan="4">
                  <a:txBody>
                    <a:bodyPr/>
                    <a:lstStyle/>
                    <a:p>
                      <a:pPr algn="ctr" rtl="0" fontAlgn="ctr">
                        <a:spcBef>
                          <a:spcPts val="0"/>
                        </a:spcBef>
                        <a:spcAft>
                          <a:spcPts val="0"/>
                        </a:spcAft>
                      </a:pPr>
                      <a:r>
                        <a:rPr lang="en-US" sz="1400" b="1" i="1" u="none" strike="noStrike" dirty="0">
                          <a:solidFill>
                            <a:srgbClr val="000000"/>
                          </a:solidFill>
                          <a:effectLst/>
                          <a:latin typeface="Comfortaa" panose="00000500000000000000" pitchFamily="2" charset="0"/>
                        </a:rPr>
                        <a:t>Table 1:</a:t>
                      </a:r>
                      <a:r>
                        <a:rPr lang="en-US" sz="1400" b="0" i="1" u="none" strike="noStrike" dirty="0">
                          <a:solidFill>
                            <a:srgbClr val="000000"/>
                          </a:solidFill>
                          <a:effectLst/>
                          <a:latin typeface="Comfortaa" panose="00000500000000000000" pitchFamily="2" charset="0"/>
                        </a:rPr>
                        <a:t> Open nature images worst values</a:t>
                      </a:r>
                      <a:endParaRPr lang="en-US" sz="2400" dirty="0">
                        <a:effectLst/>
                        <a:latin typeface="Comfortaa" panose="00000500000000000000" pitchFamily="2" charset="0"/>
                      </a:endParaRPr>
                    </a:p>
                  </a:txBody>
                  <a:tcPr marL="63500" marR="63500" marT="63500" marB="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98260"/>
                  </a:ext>
                </a:extLst>
              </a:tr>
              <a:tr h="453263">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MSE</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PSNR</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SSIM</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689961"/>
                  </a:ext>
                </a:extLst>
              </a:tr>
              <a:tr h="453263">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1</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13329</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103.25</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0.999994</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67579"/>
                  </a:ext>
                </a:extLst>
              </a:tr>
              <a:tr h="453263">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2</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3147</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109.51</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0.999999</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40806"/>
                  </a:ext>
                </a:extLst>
              </a:tr>
              <a:tr h="453263">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3640</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157.05</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0.999998</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4913227"/>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902356757"/>
              </p:ext>
            </p:extLst>
          </p:nvPr>
        </p:nvGraphicFramePr>
        <p:xfrm>
          <a:off x="647926" y="4046290"/>
          <a:ext cx="3909135" cy="2151940"/>
        </p:xfrm>
        <a:graphic>
          <a:graphicData uri="http://schemas.openxmlformats.org/drawingml/2006/table">
            <a:tbl>
              <a:tblPr/>
              <a:tblGrid>
                <a:gridCol w="527613">
                  <a:extLst>
                    <a:ext uri="{9D8B030D-6E8A-4147-A177-3AD203B41FA5}">
                      <a16:colId xmlns:a16="http://schemas.microsoft.com/office/drawing/2014/main" val="1887063570"/>
                    </a:ext>
                  </a:extLst>
                </a:gridCol>
                <a:gridCol w="1127174">
                  <a:extLst>
                    <a:ext uri="{9D8B030D-6E8A-4147-A177-3AD203B41FA5}">
                      <a16:colId xmlns:a16="http://schemas.microsoft.com/office/drawing/2014/main" val="2473379087"/>
                    </a:ext>
                  </a:extLst>
                </a:gridCol>
                <a:gridCol w="1127174">
                  <a:extLst>
                    <a:ext uri="{9D8B030D-6E8A-4147-A177-3AD203B41FA5}">
                      <a16:colId xmlns:a16="http://schemas.microsoft.com/office/drawing/2014/main" val="3039418019"/>
                    </a:ext>
                  </a:extLst>
                </a:gridCol>
                <a:gridCol w="1127174">
                  <a:extLst>
                    <a:ext uri="{9D8B030D-6E8A-4147-A177-3AD203B41FA5}">
                      <a16:colId xmlns:a16="http://schemas.microsoft.com/office/drawing/2014/main" val="3502841805"/>
                    </a:ext>
                  </a:extLst>
                </a:gridCol>
              </a:tblGrid>
              <a:tr h="430388">
                <a:tc gridSpan="4">
                  <a:txBody>
                    <a:bodyPr/>
                    <a:lstStyle/>
                    <a:p>
                      <a:pPr algn="ctr" rtl="0" fontAlgn="ctr">
                        <a:spcBef>
                          <a:spcPts val="0"/>
                        </a:spcBef>
                        <a:spcAft>
                          <a:spcPts val="0"/>
                        </a:spcAft>
                      </a:pPr>
                      <a:r>
                        <a:rPr lang="en-US" sz="1400" b="1" i="1" u="none" strike="noStrike" dirty="0">
                          <a:solidFill>
                            <a:srgbClr val="000000"/>
                          </a:solidFill>
                          <a:effectLst/>
                          <a:latin typeface="Comfortaa" panose="00000500000000000000" pitchFamily="2" charset="0"/>
                        </a:rPr>
                        <a:t>Table 2:</a:t>
                      </a:r>
                      <a:r>
                        <a:rPr lang="en-US" sz="1400" b="0" i="1" u="none" strike="noStrike" dirty="0">
                          <a:solidFill>
                            <a:srgbClr val="000000"/>
                          </a:solidFill>
                          <a:effectLst/>
                          <a:latin typeface="Comfortaa" panose="00000500000000000000" pitchFamily="2" charset="0"/>
                        </a:rPr>
                        <a:t> Portrait images worst values</a:t>
                      </a:r>
                      <a:endParaRPr lang="en-US" sz="2400" dirty="0">
                        <a:effectLst/>
                        <a:latin typeface="Comfortaa" panose="00000500000000000000" pitchFamily="2" charset="0"/>
                      </a:endParaRPr>
                    </a:p>
                  </a:txBody>
                  <a:tcPr marL="63500" marR="63500" marT="63500" marB="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3680222"/>
                  </a:ext>
                </a:extLst>
              </a:tr>
              <a:tr h="430388">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MSE</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PSNR</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SSIM</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994995"/>
                  </a:ext>
                </a:extLst>
              </a:tr>
              <a:tr h="430388">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1</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92615</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94.79</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0.999957</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917290"/>
                  </a:ext>
                </a:extLst>
              </a:tr>
              <a:tr h="430388">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2</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9794</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104.58</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0.999995</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50054"/>
                  </a:ext>
                </a:extLst>
              </a:tr>
              <a:tr h="430388">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5541</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107.06</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0.999997</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467117"/>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151289658"/>
              </p:ext>
            </p:extLst>
          </p:nvPr>
        </p:nvGraphicFramePr>
        <p:xfrm>
          <a:off x="5949157" y="1391245"/>
          <a:ext cx="4394994" cy="2331005"/>
        </p:xfrm>
        <a:graphic>
          <a:graphicData uri="http://schemas.openxmlformats.org/drawingml/2006/table">
            <a:tbl>
              <a:tblPr/>
              <a:tblGrid>
                <a:gridCol w="593190">
                  <a:extLst>
                    <a:ext uri="{9D8B030D-6E8A-4147-A177-3AD203B41FA5}">
                      <a16:colId xmlns:a16="http://schemas.microsoft.com/office/drawing/2014/main" val="3790973607"/>
                    </a:ext>
                  </a:extLst>
                </a:gridCol>
                <a:gridCol w="1267268">
                  <a:extLst>
                    <a:ext uri="{9D8B030D-6E8A-4147-A177-3AD203B41FA5}">
                      <a16:colId xmlns:a16="http://schemas.microsoft.com/office/drawing/2014/main" val="4250925233"/>
                    </a:ext>
                  </a:extLst>
                </a:gridCol>
                <a:gridCol w="1267268">
                  <a:extLst>
                    <a:ext uri="{9D8B030D-6E8A-4147-A177-3AD203B41FA5}">
                      <a16:colId xmlns:a16="http://schemas.microsoft.com/office/drawing/2014/main" val="491983341"/>
                    </a:ext>
                  </a:extLst>
                </a:gridCol>
                <a:gridCol w="1267268">
                  <a:extLst>
                    <a:ext uri="{9D8B030D-6E8A-4147-A177-3AD203B41FA5}">
                      <a16:colId xmlns:a16="http://schemas.microsoft.com/office/drawing/2014/main" val="3712495824"/>
                    </a:ext>
                  </a:extLst>
                </a:gridCol>
              </a:tblGrid>
              <a:tr h="466201">
                <a:tc gridSpan="4">
                  <a:txBody>
                    <a:bodyPr/>
                    <a:lstStyle/>
                    <a:p>
                      <a:pPr algn="ctr" rtl="0" fontAlgn="ctr">
                        <a:spcBef>
                          <a:spcPts val="0"/>
                        </a:spcBef>
                        <a:spcAft>
                          <a:spcPts val="0"/>
                        </a:spcAft>
                      </a:pPr>
                      <a:r>
                        <a:rPr lang="en-US" sz="1400" b="1" i="1" u="none" strike="noStrike" dirty="0" smtClean="0">
                          <a:solidFill>
                            <a:srgbClr val="000000"/>
                          </a:solidFill>
                          <a:effectLst/>
                          <a:latin typeface="Comfortaa" panose="00000500000000000000" pitchFamily="2" charset="0"/>
                        </a:rPr>
                        <a:t>Table 3:</a:t>
                      </a:r>
                      <a:r>
                        <a:rPr lang="en-US" sz="1400" b="0" i="1" u="none" strike="noStrike" dirty="0" smtClean="0">
                          <a:solidFill>
                            <a:srgbClr val="000000"/>
                          </a:solidFill>
                          <a:effectLst/>
                          <a:latin typeface="Comfortaa" panose="00000500000000000000" pitchFamily="2" charset="0"/>
                        </a:rPr>
                        <a:t> Still life images worst values</a:t>
                      </a:r>
                      <a:endParaRPr lang="en-US" sz="2400" dirty="0">
                        <a:effectLst/>
                        <a:latin typeface="Comfortaa" panose="00000500000000000000" pitchFamily="2" charset="0"/>
                      </a:endParaRPr>
                    </a:p>
                  </a:txBody>
                  <a:tcPr marL="63500" marR="63500" marT="63500" marB="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0307789"/>
                  </a:ext>
                </a:extLst>
              </a:tr>
              <a:tr h="466201">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MSE</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PSNR</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SSIM</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072271"/>
                  </a:ext>
                </a:extLst>
              </a:tr>
              <a:tr h="466201">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6180</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106.59</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0.999997</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2902507"/>
                  </a:ext>
                </a:extLst>
              </a:tr>
              <a:tr h="466201">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2</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5353</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107.21</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0.999998</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120803"/>
                  </a:ext>
                </a:extLst>
              </a:tr>
              <a:tr h="466201">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3</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23310</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100.14</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0.999989</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449332"/>
                  </a:ext>
                </a:extLst>
              </a:tr>
            </a:tbl>
          </a:graphicData>
        </a:graphic>
      </p:graphicFrame>
      <p:sp>
        <p:nvSpPr>
          <p:cNvPr id="7" name="Rectangle 1"/>
          <p:cNvSpPr>
            <a:spLocks noChangeArrowheads="1"/>
          </p:cNvSpPr>
          <p:nvPr/>
        </p:nvSpPr>
        <p:spPr bwMode="auto">
          <a:xfrm>
            <a:off x="4548188" y="2036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ángulo 10"/>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a:spLocks noChangeArrowheads="1"/>
          </p:cNvSpPr>
          <p:nvPr/>
        </p:nvSpPr>
        <p:spPr bwMode="auto">
          <a:xfrm>
            <a:off x="5719762" y="3988373"/>
            <a:ext cx="149002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200651479"/>
              </p:ext>
            </p:extLst>
          </p:nvPr>
        </p:nvGraphicFramePr>
        <p:xfrm>
          <a:off x="5949157" y="4046290"/>
          <a:ext cx="4394994" cy="2151940"/>
        </p:xfrm>
        <a:graphic>
          <a:graphicData uri="http://schemas.openxmlformats.org/drawingml/2006/table">
            <a:tbl>
              <a:tblPr/>
              <a:tblGrid>
                <a:gridCol w="593190">
                  <a:extLst>
                    <a:ext uri="{9D8B030D-6E8A-4147-A177-3AD203B41FA5}">
                      <a16:colId xmlns:a16="http://schemas.microsoft.com/office/drawing/2014/main" val="1390172594"/>
                    </a:ext>
                  </a:extLst>
                </a:gridCol>
                <a:gridCol w="1267268">
                  <a:extLst>
                    <a:ext uri="{9D8B030D-6E8A-4147-A177-3AD203B41FA5}">
                      <a16:colId xmlns:a16="http://schemas.microsoft.com/office/drawing/2014/main" val="1157355341"/>
                    </a:ext>
                  </a:extLst>
                </a:gridCol>
                <a:gridCol w="1267268">
                  <a:extLst>
                    <a:ext uri="{9D8B030D-6E8A-4147-A177-3AD203B41FA5}">
                      <a16:colId xmlns:a16="http://schemas.microsoft.com/office/drawing/2014/main" val="1694360329"/>
                    </a:ext>
                  </a:extLst>
                </a:gridCol>
                <a:gridCol w="1267268">
                  <a:extLst>
                    <a:ext uri="{9D8B030D-6E8A-4147-A177-3AD203B41FA5}">
                      <a16:colId xmlns:a16="http://schemas.microsoft.com/office/drawing/2014/main" val="2648166232"/>
                    </a:ext>
                  </a:extLst>
                </a:gridCol>
              </a:tblGrid>
              <a:tr h="430388">
                <a:tc gridSpan="4">
                  <a:txBody>
                    <a:bodyPr/>
                    <a:lstStyle/>
                    <a:p>
                      <a:pPr algn="ctr" rtl="0" fontAlgn="ctr">
                        <a:spcBef>
                          <a:spcPts val="0"/>
                        </a:spcBef>
                        <a:spcAft>
                          <a:spcPts val="0"/>
                        </a:spcAft>
                      </a:pPr>
                      <a:r>
                        <a:rPr lang="en-US" sz="1400" b="1" i="1" u="none" strike="noStrike" dirty="0">
                          <a:solidFill>
                            <a:srgbClr val="000000"/>
                          </a:solidFill>
                          <a:effectLst/>
                          <a:latin typeface="Comfortaa" panose="00000500000000000000" pitchFamily="2" charset="0"/>
                        </a:rPr>
                        <a:t>Table 3:</a:t>
                      </a:r>
                      <a:r>
                        <a:rPr lang="en-US" sz="1400" b="0" i="1" u="none" strike="noStrike" dirty="0">
                          <a:solidFill>
                            <a:srgbClr val="000000"/>
                          </a:solidFill>
                          <a:effectLst/>
                          <a:latin typeface="Comfortaa" panose="00000500000000000000" pitchFamily="2" charset="0"/>
                        </a:rPr>
                        <a:t> Text images worst values</a:t>
                      </a:r>
                      <a:endParaRPr lang="en-US" sz="2400" dirty="0">
                        <a:effectLst/>
                        <a:latin typeface="Comfortaa" panose="00000500000000000000" pitchFamily="2" charset="0"/>
                      </a:endParaRPr>
                    </a:p>
                  </a:txBody>
                  <a:tcPr marL="63500" marR="63500" marT="63500" marB="6350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9987368"/>
                  </a:ext>
                </a:extLst>
              </a:tr>
              <a:tr h="430388">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MSE</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dirty="0">
                          <a:solidFill>
                            <a:srgbClr val="000000"/>
                          </a:solidFill>
                          <a:effectLst/>
                          <a:latin typeface="Comfortaa" panose="00000500000000000000" pitchFamily="2" charset="0"/>
                        </a:rPr>
                        <a:t>PSNR</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000000"/>
                          </a:solidFill>
                          <a:effectLst/>
                          <a:latin typeface="Comfortaa" panose="00000500000000000000" pitchFamily="2" charset="0"/>
                        </a:rPr>
                        <a:t>SSIM</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394039"/>
                  </a:ext>
                </a:extLst>
              </a:tr>
              <a:tr h="430388">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3541</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109.00</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0.999998</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388949"/>
                  </a:ext>
                </a:extLst>
              </a:tr>
              <a:tr h="430388">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2</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a:solidFill>
                            <a:srgbClr val="000000"/>
                          </a:solidFill>
                          <a:effectLst/>
                          <a:latin typeface="Comfortaa" panose="00000500000000000000" pitchFamily="2" charset="0"/>
                        </a:rPr>
                        <a:t>3</a:t>
                      </a:r>
                      <a:endParaRPr lang="en-US" sz="240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139.72</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0.999999</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448709"/>
                  </a:ext>
                </a:extLst>
              </a:tr>
              <a:tr h="430388">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3</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14638</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102.84</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dirty="0">
                          <a:solidFill>
                            <a:srgbClr val="000000"/>
                          </a:solidFill>
                          <a:effectLst/>
                          <a:latin typeface="Comfortaa" panose="00000500000000000000" pitchFamily="2" charset="0"/>
                        </a:rPr>
                        <a:t>0.999993</a:t>
                      </a:r>
                      <a:endParaRPr lang="en-US" sz="2400" dirty="0">
                        <a:effectLst/>
                        <a:latin typeface="Comfortaa" panose="00000500000000000000" pitchFamily="2"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583718"/>
                  </a:ext>
                </a:extLst>
              </a:tr>
            </a:tbl>
          </a:graphicData>
        </a:graphic>
      </p:graphicFrame>
    </p:spTree>
    <p:extLst>
      <p:ext uri="{BB962C8B-B14F-4D97-AF65-F5344CB8AC3E}">
        <p14:creationId xmlns:p14="http://schemas.microsoft.com/office/powerpoint/2010/main" val="289146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Conclusions</a:t>
            </a:r>
            <a:endParaRPr lang="es-ES"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577755" y="1381429"/>
            <a:ext cx="11194245" cy="4801314"/>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000000"/>
                </a:solidFill>
                <a:latin typeface="Comfortaa" panose="00000500000000000000" pitchFamily="2" charset="0"/>
              </a:rPr>
              <a:t>E</a:t>
            </a:r>
            <a:r>
              <a:rPr lang="en-US" dirty="0" smtClean="0">
                <a:latin typeface="Comfortaa" panose="00000500000000000000" pitchFamily="2" charset="0"/>
              </a:rPr>
              <a:t>very </a:t>
            </a:r>
            <a:r>
              <a:rPr lang="en-US" dirty="0">
                <a:latin typeface="Comfortaa" panose="00000500000000000000" pitchFamily="2" charset="0"/>
              </a:rPr>
              <a:t>message hidden correctly in an image was properly recovered</a:t>
            </a:r>
            <a:r>
              <a:rPr lang="en-US" dirty="0" smtClean="0">
                <a:latin typeface="Comfortaa" panose="00000500000000000000" pitchFamily="2" charset="0"/>
              </a:rPr>
              <a:t>.</a:t>
            </a:r>
          </a:p>
          <a:p>
            <a:pPr marL="285750" indent="-285750" fontAlgn="base">
              <a:buFont typeface="Arial" panose="020B0604020202020204" pitchFamily="34" charset="0"/>
              <a:buChar char="•"/>
            </a:pPr>
            <a:endParaRPr lang="en-US" dirty="0">
              <a:latin typeface="Comfortaa" panose="00000500000000000000" pitchFamily="2" charset="0"/>
            </a:endParaRPr>
          </a:p>
          <a:p>
            <a:pPr marL="285750" indent="-285750" fontAlgn="base">
              <a:buFont typeface="Arial" panose="020B0604020202020204" pitchFamily="34" charset="0"/>
              <a:buChar char="•"/>
            </a:pPr>
            <a:r>
              <a:rPr lang="en-US" dirty="0">
                <a:latin typeface="Comfortaa" panose="00000500000000000000" pitchFamily="2" charset="0"/>
              </a:rPr>
              <a:t>The pseudo-random padding generates localized </a:t>
            </a:r>
            <a:r>
              <a:rPr lang="en-US" dirty="0" smtClean="0">
                <a:latin typeface="Comfortaa" panose="00000500000000000000" pitchFamily="2" charset="0"/>
              </a:rPr>
              <a:t>jumps, </a:t>
            </a:r>
            <a:r>
              <a:rPr lang="en-US" dirty="0">
                <a:latin typeface="Comfortaa" panose="00000500000000000000" pitchFamily="2" charset="0"/>
              </a:rPr>
              <a:t>the spaces between adulterated pixels are relatively small. This results in the text been hidden in the lower border of the screen, as the pixels are actually counted starting from the bottom left corner of the picture</a:t>
            </a:r>
            <a:r>
              <a:rPr lang="en-US" dirty="0" smtClean="0">
                <a:latin typeface="Comfortaa" panose="00000500000000000000" pitchFamily="2" charset="0"/>
              </a:rPr>
              <a:t>.</a:t>
            </a:r>
          </a:p>
          <a:p>
            <a:pPr marL="285750" indent="-285750" fontAlgn="base">
              <a:buFont typeface="Arial" panose="020B0604020202020204" pitchFamily="34" charset="0"/>
              <a:buChar char="•"/>
            </a:pPr>
            <a:endParaRPr lang="es-AR" dirty="0">
              <a:latin typeface="Comfortaa" panose="00000500000000000000" pitchFamily="2" charset="0"/>
            </a:endParaRPr>
          </a:p>
          <a:p>
            <a:pPr marL="285750" indent="-285750" fontAlgn="base">
              <a:buFont typeface="Arial" panose="020B0604020202020204" pitchFamily="34" charset="0"/>
              <a:buChar char="•"/>
            </a:pPr>
            <a:r>
              <a:rPr lang="es-AR" dirty="0" err="1" smtClean="0">
                <a:latin typeface="Comfortaa" panose="00000500000000000000" pitchFamily="2" charset="0"/>
              </a:rPr>
              <a:t>The</a:t>
            </a:r>
            <a:r>
              <a:rPr lang="es-AR" dirty="0" smtClean="0">
                <a:latin typeface="Comfortaa" panose="00000500000000000000" pitchFamily="2" charset="0"/>
              </a:rPr>
              <a:t> </a:t>
            </a:r>
            <a:r>
              <a:rPr lang="es-AR" dirty="0" err="1" smtClean="0">
                <a:latin typeface="Comfortaa" panose="00000500000000000000" pitchFamily="2" charset="0"/>
              </a:rPr>
              <a:t>values</a:t>
            </a:r>
            <a:r>
              <a:rPr lang="es-AR" dirty="0" smtClean="0">
                <a:latin typeface="Comfortaa" panose="00000500000000000000" pitchFamily="2" charset="0"/>
              </a:rPr>
              <a:t> of SSIM </a:t>
            </a:r>
            <a:r>
              <a:rPr lang="es-AR" dirty="0" err="1" smtClean="0">
                <a:latin typeface="Comfortaa" panose="00000500000000000000" pitchFamily="2" charset="0"/>
              </a:rPr>
              <a:t>obtained</a:t>
            </a:r>
            <a:r>
              <a:rPr lang="es-AR" dirty="0" smtClean="0">
                <a:latin typeface="Comfortaa" panose="00000500000000000000" pitchFamily="2" charset="0"/>
              </a:rPr>
              <a:t> </a:t>
            </a:r>
            <a:r>
              <a:rPr lang="es-AR" dirty="0" err="1" smtClean="0">
                <a:latin typeface="Comfortaa" panose="00000500000000000000" pitchFamily="2" charset="0"/>
              </a:rPr>
              <a:t>were</a:t>
            </a:r>
            <a:r>
              <a:rPr lang="es-AR" dirty="0" smtClean="0">
                <a:latin typeface="Comfortaa" panose="00000500000000000000" pitchFamily="2" charset="0"/>
              </a:rPr>
              <a:t> </a:t>
            </a:r>
            <a:r>
              <a:rPr lang="es-AR" dirty="0" err="1" smtClean="0">
                <a:latin typeface="Comfortaa" panose="00000500000000000000" pitchFamily="2" charset="0"/>
              </a:rPr>
              <a:t>really</a:t>
            </a:r>
            <a:r>
              <a:rPr lang="es-AR" dirty="0" smtClean="0">
                <a:latin typeface="Comfortaa" panose="00000500000000000000" pitchFamily="2" charset="0"/>
              </a:rPr>
              <a:t> </a:t>
            </a:r>
            <a:r>
              <a:rPr lang="es-AR" dirty="0" err="1" smtClean="0">
                <a:latin typeface="Comfortaa" panose="00000500000000000000" pitchFamily="2" charset="0"/>
              </a:rPr>
              <a:t>good</a:t>
            </a:r>
            <a:r>
              <a:rPr lang="es-AR" dirty="0" smtClean="0">
                <a:latin typeface="Comfortaa" panose="00000500000000000000" pitchFamily="2" charset="0"/>
              </a:rPr>
              <a:t>. </a:t>
            </a:r>
            <a:r>
              <a:rPr lang="en-US" dirty="0" smtClean="0">
                <a:latin typeface="Comfortaa" panose="00000500000000000000" pitchFamily="2" charset="0"/>
              </a:rPr>
              <a:t>This </a:t>
            </a:r>
            <a:r>
              <a:rPr lang="en-US" dirty="0">
                <a:latin typeface="Comfortaa" panose="00000500000000000000" pitchFamily="2" charset="0"/>
              </a:rPr>
              <a:t>could be caused due to the small length of the text hidden in comparison to the size of the images used</a:t>
            </a:r>
            <a:endParaRPr lang="en-US" dirty="0" smtClean="0">
              <a:latin typeface="Comfortaa" panose="00000500000000000000" pitchFamily="2" charset="0"/>
            </a:endParaRPr>
          </a:p>
          <a:p>
            <a:pPr marL="285750" indent="-285750" fontAlgn="base">
              <a:buFont typeface="Arial" panose="020B0604020202020204" pitchFamily="34" charset="0"/>
              <a:buChar char="•"/>
            </a:pPr>
            <a:endParaRPr lang="en-US" dirty="0" smtClean="0">
              <a:latin typeface="Comfortaa" panose="00000500000000000000" pitchFamily="2" charset="0"/>
            </a:endParaRPr>
          </a:p>
          <a:p>
            <a:pPr marL="285750" indent="-285750">
              <a:buFont typeface="Arial" panose="020B0604020202020204" pitchFamily="34" charset="0"/>
              <a:buChar char="•"/>
            </a:pPr>
            <a:r>
              <a:rPr lang="en-US" dirty="0">
                <a:latin typeface="Comfortaa" panose="00000500000000000000" pitchFamily="2" charset="0"/>
              </a:rPr>
              <a:t>A possible </a:t>
            </a:r>
            <a:r>
              <a:rPr lang="en-US" dirty="0" smtClean="0">
                <a:latin typeface="Comfortaa" panose="00000500000000000000" pitchFamily="2" charset="0"/>
              </a:rPr>
              <a:t>modification </a:t>
            </a:r>
            <a:r>
              <a:rPr lang="en-US" dirty="0">
                <a:latin typeface="Comfortaa" panose="00000500000000000000" pitchFamily="2" charset="0"/>
              </a:rPr>
              <a:t>to be made in the future is to increment the amount of bits used to store the length of the text from 8 to 16 (2 bytes or characters), which would allow messages of up to 65536 characters.</a:t>
            </a:r>
            <a:endParaRPr lang="en-US" dirty="0">
              <a:latin typeface="Comfortaa" panose="00000500000000000000" pitchFamily="2" charset="0"/>
            </a:endParaRPr>
          </a:p>
          <a:p>
            <a:r>
              <a:rPr lang="en-US" dirty="0"/>
              <a:t/>
            </a:r>
            <a:br>
              <a:rPr lang="en-US" dirty="0"/>
            </a:br>
            <a:endParaRPr lang="en-US" dirty="0" smtClean="0">
              <a:latin typeface="Comfortaa" panose="00000500000000000000" pitchFamily="2" charset="0"/>
            </a:endParaRPr>
          </a:p>
          <a:p>
            <a:r>
              <a:rPr lang="en-US" dirty="0"/>
              <a:t/>
            </a:r>
            <a:br>
              <a:rPr lang="en-US" dirty="0"/>
            </a:br>
            <a:endParaRPr lang="en-US" dirty="0">
              <a:latin typeface="Comfortaa" panose="00000500000000000000" pitchFamily="2" charset="0"/>
            </a:endParaRPr>
          </a:p>
        </p:txBody>
      </p:sp>
      <p:sp>
        <p:nvSpPr>
          <p:cNvPr id="5" name="Rectángulo 4"/>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93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rcador de posición de imagen 19">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83933" y="7709"/>
            <a:ext cx="12024136" cy="6763577"/>
          </a:xfrm>
        </p:spPr>
      </p:pic>
      <p:sp>
        <p:nvSpPr>
          <p:cNvPr id="3" name="Título 2">
            <a:extLst>
              <a:ext uri="{FF2B5EF4-FFF2-40B4-BE49-F238E27FC236}">
                <a16:creationId xmlns:a16="http://schemas.microsoft.com/office/drawing/2014/main" id="{EBDC24D3-EEF0-4B69-A174-E4DFF7884894}"/>
              </a:ext>
            </a:extLst>
          </p:cNvPr>
          <p:cNvSpPr>
            <a:spLocks noGrp="1"/>
          </p:cNvSpPr>
          <p:nvPr>
            <p:ph type="ctrTitle"/>
          </p:nvPr>
        </p:nvSpPr>
        <p:spPr/>
        <p:txBody>
          <a:bodyPr rtlCol="0"/>
          <a:lstStyle/>
          <a:p>
            <a:pPr rtl="0"/>
            <a:r>
              <a:rPr lang="es-ES" dirty="0" err="1" smtClean="0"/>
              <a:t>Thanks</a:t>
            </a:r>
            <a:endParaRPr lang="es-ES" dirty="0"/>
          </a:p>
        </p:txBody>
      </p:sp>
      <p:pic>
        <p:nvPicPr>
          <p:cNvPr id="13" name="Gráfico 12" descr="Usuario" title="Icono del nombre del moderador">
            <a:extLst>
              <a:ext uri="{FF2B5EF4-FFF2-40B4-BE49-F238E27FC236}">
                <a16:creationId xmlns:a16="http://schemas.microsoft.com/office/drawing/2014/main" id="{708AF784-88DE-4E89-A28B-BECD54FC11C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7284624" y="3886690"/>
            <a:ext cx="164463" cy="164463"/>
          </a:xfrm>
          <a:prstGeom prst="rect">
            <a:avLst/>
          </a:prstGeom>
        </p:spPr>
      </p:pic>
      <p:sp>
        <p:nvSpPr>
          <p:cNvPr id="9" name="Marcador de texto 8">
            <a:extLst>
              <a:ext uri="{FF2B5EF4-FFF2-40B4-BE49-F238E27FC236}">
                <a16:creationId xmlns:a16="http://schemas.microsoft.com/office/drawing/2014/main" id="{650F9D0C-7F14-4B83-A0A3-5710128C815A}"/>
              </a:ext>
            </a:extLst>
          </p:cNvPr>
          <p:cNvSpPr>
            <a:spLocks noGrp="1"/>
          </p:cNvSpPr>
          <p:nvPr>
            <p:ph type="body" sz="quarter" idx="13"/>
          </p:nvPr>
        </p:nvSpPr>
        <p:spPr/>
        <p:txBody>
          <a:bodyPr rtlCol="0"/>
          <a:lstStyle/>
          <a:p>
            <a:pPr rtl="0"/>
            <a:r>
              <a:rPr lang="es-ES"/>
              <a:t>+1 23 987 6554</a:t>
            </a:r>
          </a:p>
        </p:txBody>
      </p:sp>
      <p:pic>
        <p:nvPicPr>
          <p:cNvPr id="15" name="Gráfico 14" descr="Smartphone" title="Icono del número de teléfono del moderador">
            <a:extLst>
              <a:ext uri="{FF2B5EF4-FFF2-40B4-BE49-F238E27FC236}">
                <a16:creationId xmlns:a16="http://schemas.microsoft.com/office/drawing/2014/main" id="{E276E47B-4C08-4FEC-AAE8-3DCCBA7EE72D}"/>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7284624" y="4196776"/>
            <a:ext cx="164463" cy="164463"/>
          </a:xfrm>
          <a:prstGeom prst="rect">
            <a:avLst/>
          </a:prstGeom>
        </p:spPr>
      </p:pic>
      <p:sp>
        <p:nvSpPr>
          <p:cNvPr id="10" name="Marcador de texto 9">
            <a:extLst>
              <a:ext uri="{FF2B5EF4-FFF2-40B4-BE49-F238E27FC236}">
                <a16:creationId xmlns:a16="http://schemas.microsoft.com/office/drawing/2014/main" id="{2EF9E03C-A81E-4083-9F20-EF8FFAF5914D}"/>
              </a:ext>
            </a:extLst>
          </p:cNvPr>
          <p:cNvSpPr>
            <a:spLocks noGrp="1"/>
          </p:cNvSpPr>
          <p:nvPr>
            <p:ph type="body" sz="quarter" idx="14"/>
          </p:nvPr>
        </p:nvSpPr>
        <p:spPr/>
        <p:txBody>
          <a:bodyPr rtlCol="0"/>
          <a:lstStyle/>
          <a:p>
            <a:pPr rtl="0"/>
            <a:r>
              <a:rPr lang="es-ES"/>
              <a:t>alberto@email.com</a:t>
            </a:r>
          </a:p>
        </p:txBody>
      </p:sp>
      <p:pic>
        <p:nvPicPr>
          <p:cNvPr id="14" name="Gráfico 13" descr="Sobre" title="Icono del correo electrónico del moderador">
            <a:extLst>
              <a:ext uri="{FF2B5EF4-FFF2-40B4-BE49-F238E27FC236}">
                <a16:creationId xmlns:a16="http://schemas.microsoft.com/office/drawing/2014/main" id="{4F2D4997-93AD-4A62-8488-4572923DB8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7284624" y="4530964"/>
            <a:ext cx="164463" cy="164463"/>
          </a:xfrm>
          <a:prstGeom prst="rect">
            <a:avLst/>
          </a:prstGeom>
        </p:spPr>
      </p:pic>
      <p:sp>
        <p:nvSpPr>
          <p:cNvPr id="26" name="Marcador de texto 25">
            <a:extLst>
              <a:ext uri="{FF2B5EF4-FFF2-40B4-BE49-F238E27FC236}">
                <a16:creationId xmlns:a16="http://schemas.microsoft.com/office/drawing/2014/main" id="{88557579-7DEF-FF4C-AD37-0E81A6BB3B75}"/>
              </a:ext>
            </a:extLst>
          </p:cNvPr>
          <p:cNvSpPr>
            <a:spLocks noGrp="1"/>
          </p:cNvSpPr>
          <p:nvPr>
            <p:ph type="body" sz="quarter" idx="16"/>
          </p:nvPr>
        </p:nvSpPr>
        <p:spPr/>
        <p:txBody>
          <a:bodyPr rtlCol="0"/>
          <a:lstStyle/>
          <a:p>
            <a:r>
              <a:rPr lang="es-ES" dirty="0">
                <a:hlinkClick r:id="rId11"/>
              </a:rPr>
              <a:t>www.fabrikam.com</a:t>
            </a:r>
            <a:endParaRPr lang="es-ES" dirty="0"/>
          </a:p>
        </p:txBody>
      </p:sp>
      <p:pic>
        <p:nvPicPr>
          <p:cNvPr id="30" name="Gráfico 29" descr="Mundo">
            <a:extLst>
              <a:ext uri="{FF2B5EF4-FFF2-40B4-BE49-F238E27FC236}">
                <a16:creationId xmlns:a16="http://schemas.microsoft.com/office/drawing/2014/main" id="{07973E30-0C12-8442-90B5-47D1C45545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7278999" y="4843614"/>
            <a:ext cx="170088" cy="170088"/>
          </a:xfrm>
          <a:prstGeom prst="rect">
            <a:avLst/>
          </a:prstGeom>
        </p:spPr>
      </p:pic>
      <p:sp>
        <p:nvSpPr>
          <p:cNvPr id="4" name="Subtítulo 3"/>
          <p:cNvSpPr>
            <a:spLocks noGrp="1"/>
          </p:cNvSpPr>
          <p:nvPr>
            <p:ph type="subTitle" idx="1"/>
          </p:nvPr>
        </p:nvSpPr>
        <p:spPr/>
        <p:txBody>
          <a:bodyPr/>
          <a:lstStyle/>
          <a:p>
            <a:r>
              <a:rPr lang="es-ES" sz="1800" dirty="0" err="1">
                <a:latin typeface="Comfortaa" panose="00000500000000000000" pitchFamily="2" charset="0"/>
              </a:rPr>
              <a:t>Canónaco</a:t>
            </a:r>
            <a:r>
              <a:rPr lang="es-ES" sz="1800" dirty="0">
                <a:latin typeface="Comfortaa" panose="00000500000000000000" pitchFamily="2" charset="0"/>
              </a:rPr>
              <a:t> Sebastián</a:t>
            </a:r>
          </a:p>
          <a:p>
            <a:r>
              <a:rPr lang="es-ES" sz="1800" dirty="0" err="1" smtClean="0">
                <a:latin typeface="Comfortaa" panose="00000500000000000000" pitchFamily="2" charset="0"/>
              </a:rPr>
              <a:t>Lanzillotta</a:t>
            </a:r>
            <a:r>
              <a:rPr lang="es-ES" sz="1800" dirty="0" smtClean="0">
                <a:latin typeface="Comfortaa" panose="00000500000000000000" pitchFamily="2" charset="0"/>
              </a:rPr>
              <a:t> </a:t>
            </a:r>
            <a:r>
              <a:rPr lang="es-ES" sz="1800" dirty="0">
                <a:latin typeface="Comfortaa" panose="00000500000000000000" pitchFamily="2" charset="0"/>
              </a:rPr>
              <a:t>Franco</a:t>
            </a:r>
          </a:p>
          <a:p>
            <a:r>
              <a:rPr lang="es-ES" sz="1800" dirty="0">
                <a:latin typeface="Comfortaa" panose="00000500000000000000" pitchFamily="2" charset="0"/>
              </a:rPr>
              <a:t>Pablos Braulio</a:t>
            </a:r>
          </a:p>
          <a:p>
            <a:endParaRPr lang="en-US" dirty="0"/>
          </a:p>
        </p:txBody>
      </p:sp>
    </p:spTree>
    <p:extLst>
      <p:ext uri="{BB962C8B-B14F-4D97-AF65-F5344CB8AC3E}">
        <p14:creationId xmlns:p14="http://schemas.microsoft.com/office/powerpoint/2010/main" val="220142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a:extLst>
              <a:ext uri="{FF2B5EF4-FFF2-40B4-BE49-F238E27FC236}">
                <a16:creationId xmlns:a16="http://schemas.microsoft.com/office/drawing/2014/main" id="{2DD80BD6-4966-4B27-A63C-89B71D8967E8}"/>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84000" y="427907"/>
            <a:ext cx="6012000" cy="4086468"/>
          </a:xfrm>
        </p:spPr>
      </p:pic>
      <p:sp>
        <p:nvSpPr>
          <p:cNvPr id="2" name="Título 1">
            <a:extLst>
              <a:ext uri="{FF2B5EF4-FFF2-40B4-BE49-F238E27FC236}">
                <a16:creationId xmlns:a16="http://schemas.microsoft.com/office/drawing/2014/main" id="{9CB1D87D-E475-451A-B36C-E4A4F63609C1}"/>
              </a:ext>
            </a:extLst>
          </p:cNvPr>
          <p:cNvSpPr>
            <a:spLocks noGrp="1"/>
          </p:cNvSpPr>
          <p:nvPr>
            <p:ph type="ctrTitle"/>
          </p:nvPr>
        </p:nvSpPr>
        <p:spPr>
          <a:xfrm>
            <a:off x="84000" y="4514375"/>
            <a:ext cx="6012000" cy="1995606"/>
          </a:xfrm>
        </p:spPr>
        <p:txBody>
          <a:bodyPr rtlCol="0" anchor="ctr"/>
          <a:lstStyle/>
          <a:p>
            <a:pPr algn="l"/>
            <a:r>
              <a:rPr lang="es-ES" sz="4000" dirty="0" err="1">
                <a:latin typeface="Comfortaa" panose="00000500000000000000" pitchFamily="2" charset="0"/>
              </a:rPr>
              <a:t>Steganography</a:t>
            </a:r>
            <a:endParaRPr lang="es-ES" sz="4200" dirty="0"/>
          </a:p>
        </p:txBody>
      </p:sp>
      <p:sp>
        <p:nvSpPr>
          <p:cNvPr id="30" name="Rectángulo 29"/>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D56BE522-961D-4737-9715-127DB8A86EB2}"/>
              </a:ext>
            </a:extLst>
          </p:cNvPr>
          <p:cNvSpPr>
            <a:spLocks noGrp="1"/>
          </p:cNvSpPr>
          <p:nvPr>
            <p:ph type="subTitle" idx="1"/>
          </p:nvPr>
        </p:nvSpPr>
        <p:spPr>
          <a:xfrm>
            <a:off x="6096000" y="427907"/>
            <a:ext cx="6012000" cy="6082074"/>
          </a:xfrm>
        </p:spPr>
        <p:txBody>
          <a:bodyPr rtlCol="0" anchor="ctr"/>
          <a:lstStyle/>
          <a:p>
            <a:pPr algn="l"/>
            <a:r>
              <a:rPr lang="en-US" sz="3000" dirty="0">
                <a:latin typeface="Comfortaa" panose="00000500000000000000" pitchFamily="2" charset="0"/>
              </a:rPr>
              <a:t>Steganography is the study and application of techniques that allow to hide messages within other objects, establishing a cover channel that prevents the very act of communication from being noticed by external observers.</a:t>
            </a:r>
            <a:endParaRPr lang="es-ES" sz="3000" dirty="0">
              <a:latin typeface="Comfortaa" panose="00000500000000000000" pitchFamily="2" charset="0"/>
            </a:endParaRPr>
          </a:p>
        </p:txBody>
      </p:sp>
    </p:spTree>
    <p:extLst>
      <p:ext uri="{BB962C8B-B14F-4D97-AF65-F5344CB8AC3E}">
        <p14:creationId xmlns:p14="http://schemas.microsoft.com/office/powerpoint/2010/main" val="7957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ción de imagen 32">
            <a:extLst>
              <a:ext uri="{FF2B5EF4-FFF2-40B4-BE49-F238E27FC236}">
                <a16:creationId xmlns:a16="http://schemas.microsoft.com/office/drawing/2014/main" id="{DDFE365F-F609-43BD-AA8F-F26828263D0D}"/>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1605592" y="2494569"/>
            <a:ext cx="854075" cy="854075"/>
          </a:xfrm>
          <a:prstGeom prst="rect">
            <a:avLst/>
          </a:prstGeom>
        </p:spPr>
      </p:pic>
      <p:sp>
        <p:nvSpPr>
          <p:cNvPr id="9" name="Marcador de texto 17">
            <a:extLst>
              <a:ext uri="{FF2B5EF4-FFF2-40B4-BE49-F238E27FC236}">
                <a16:creationId xmlns:a16="http://schemas.microsoft.com/office/drawing/2014/main" id="{EF1735BC-D84A-49D9-A1F5-98B0F92CC4E6}"/>
              </a:ext>
            </a:extLst>
          </p:cNvPr>
          <p:cNvSpPr txBox="1">
            <a:spLocks/>
          </p:cNvSpPr>
          <p:nvPr/>
        </p:nvSpPr>
        <p:spPr>
          <a:xfrm>
            <a:off x="1529397" y="4062813"/>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latin typeface="Comfortaa" panose="00000500000000000000" pitchFamily="2" charset="0"/>
              </a:rPr>
              <a:t>Audio</a:t>
            </a:r>
            <a:endParaRPr lang="es-ES" dirty="0">
              <a:latin typeface="Comfortaa" panose="00000500000000000000" pitchFamily="2" charset="0"/>
            </a:endParaRPr>
          </a:p>
        </p:txBody>
      </p:sp>
      <p:cxnSp>
        <p:nvCxnSpPr>
          <p:cNvPr id="10" name="Conector recto 9" descr="Primera línea divisoria de la diapositiva">
            <a:extLst>
              <a:ext uri="{FF2B5EF4-FFF2-40B4-BE49-F238E27FC236}">
                <a16:creationId xmlns:a16="http://schemas.microsoft.com/office/drawing/2014/main" id="{52BF77C5-A7CF-41B3-839E-3BF2943DD0CE}"/>
              </a:ext>
              <a:ext uri="{C183D7F6-B498-43B3-948B-1728B52AA6E4}">
                <adec:decorative xmlns="" xmlns:adec="http://schemas.microsoft.com/office/drawing/2017/decorative" val="1"/>
              </a:ext>
            </a:extLst>
          </p:cNvPr>
          <p:cNvCxnSpPr>
            <a:cxnSpLocks/>
          </p:cNvCxnSpPr>
          <p:nvPr/>
        </p:nvCxnSpPr>
        <p:spPr>
          <a:xfrm>
            <a:off x="3507176" y="2170020"/>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2" name="Marcador de posición de imagen 34">
            <a:extLst>
              <a:ext uri="{FF2B5EF4-FFF2-40B4-BE49-F238E27FC236}">
                <a16:creationId xmlns:a16="http://schemas.microsoft.com/office/drawing/2014/main" id="{29D864EF-7534-4411-9666-4707F93191F9}"/>
              </a:ext>
            </a:extLst>
          </p:cNvPr>
          <p:cNvPicPr>
            <a:picLocks noGrp="1" noChangeAspect="1"/>
          </p:cNvPicPr>
          <p:nvPr>
            <p:ph type="pic" sz="quarter" idx="4294967295"/>
          </p:nvPr>
        </p:nvPicPr>
        <p:blipFill>
          <a:blip r:embed="rId4">
            <a:extLst>
              <a:ext uri="{28A0092B-C50C-407E-A947-70E740481C1C}">
                <a14:useLocalDpi xmlns:a14="http://schemas.microsoft.com/office/drawing/2010/main" val="0"/>
              </a:ext>
            </a:extLst>
          </a:blip>
          <a:stretch>
            <a:fillRect/>
          </a:stretch>
        </p:blipFill>
        <p:spPr>
          <a:xfrm>
            <a:off x="4553286" y="2600893"/>
            <a:ext cx="854075" cy="641427"/>
          </a:xfrm>
          <a:prstGeom prst="rect">
            <a:avLst/>
          </a:prstGeom>
        </p:spPr>
      </p:pic>
      <p:sp>
        <p:nvSpPr>
          <p:cNvPr id="13" name="Marcador de texto 18">
            <a:extLst>
              <a:ext uri="{FF2B5EF4-FFF2-40B4-BE49-F238E27FC236}">
                <a16:creationId xmlns:a16="http://schemas.microsoft.com/office/drawing/2014/main" id="{015436B2-77D6-4D3F-8744-02853C3A274C}"/>
              </a:ext>
            </a:extLst>
          </p:cNvPr>
          <p:cNvSpPr txBox="1">
            <a:spLocks/>
          </p:cNvSpPr>
          <p:nvPr/>
        </p:nvSpPr>
        <p:spPr>
          <a:xfrm>
            <a:off x="4401400" y="4062813"/>
            <a:ext cx="2160588"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smtClean="0">
                <a:latin typeface="Comfortaa" panose="00000500000000000000" pitchFamily="2" charset="0"/>
              </a:rPr>
              <a:t>Images</a:t>
            </a:r>
            <a:endParaRPr lang="es-ES" dirty="0">
              <a:latin typeface="Comfortaa" panose="00000500000000000000" pitchFamily="2" charset="0"/>
            </a:endParaRPr>
          </a:p>
        </p:txBody>
      </p:sp>
      <p:cxnSp>
        <p:nvCxnSpPr>
          <p:cNvPr id="14" name="Conector recto 13" descr="Segunda línea divisoria de la diapositiva">
            <a:extLst>
              <a:ext uri="{FF2B5EF4-FFF2-40B4-BE49-F238E27FC236}">
                <a16:creationId xmlns:a16="http://schemas.microsoft.com/office/drawing/2014/main" id="{4C7F0FBB-8F7E-4809-AA84-4F77D116439E}"/>
              </a:ext>
              <a:ext uri="{C183D7F6-B498-43B3-948B-1728B52AA6E4}">
                <adec:decorative xmlns="" xmlns:adec="http://schemas.microsoft.com/office/drawing/2017/decorative" val="1"/>
              </a:ext>
            </a:extLst>
          </p:cNvPr>
          <p:cNvCxnSpPr>
            <a:cxnSpLocks/>
          </p:cNvCxnSpPr>
          <p:nvPr/>
        </p:nvCxnSpPr>
        <p:spPr>
          <a:xfrm>
            <a:off x="6456268" y="2170020"/>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Marcador de posición de imagen 36">
            <a:extLst>
              <a:ext uri="{FF2B5EF4-FFF2-40B4-BE49-F238E27FC236}">
                <a16:creationId xmlns:a16="http://schemas.microsoft.com/office/drawing/2014/main" id="{A3A82211-756C-4184-979C-5420002F8071}"/>
              </a:ext>
            </a:extLst>
          </p:cNvPr>
          <p:cNvPicPr>
            <a:picLocks noGrp="1" noChangeAspect="1"/>
          </p:cNvPicPr>
          <p:nvPr>
            <p:ph type="pic" sz="quarter" idx="4294967295"/>
          </p:nvPr>
        </p:nvPicPr>
        <p:blipFill>
          <a:blip r:embed="rId5">
            <a:extLst>
              <a:ext uri="{28A0092B-C50C-407E-A947-70E740481C1C}">
                <a14:useLocalDpi xmlns:a14="http://schemas.microsoft.com/office/drawing/2010/main" val="0"/>
              </a:ext>
            </a:extLst>
          </a:blip>
          <a:stretch>
            <a:fillRect/>
          </a:stretch>
        </p:blipFill>
        <p:spPr>
          <a:xfrm>
            <a:off x="7502377" y="2494568"/>
            <a:ext cx="854075" cy="854075"/>
          </a:xfrm>
          <a:prstGeom prst="rect">
            <a:avLst/>
          </a:prstGeom>
        </p:spPr>
      </p:pic>
      <p:sp>
        <p:nvSpPr>
          <p:cNvPr id="18" name="Marcador de texto 19">
            <a:extLst>
              <a:ext uri="{FF2B5EF4-FFF2-40B4-BE49-F238E27FC236}">
                <a16:creationId xmlns:a16="http://schemas.microsoft.com/office/drawing/2014/main" id="{CC9889A9-325A-412C-9CE0-44F85B421B89}"/>
              </a:ext>
            </a:extLst>
          </p:cNvPr>
          <p:cNvSpPr txBox="1">
            <a:spLocks/>
          </p:cNvSpPr>
          <p:nvPr/>
        </p:nvSpPr>
        <p:spPr>
          <a:xfrm>
            <a:off x="7502377" y="4045201"/>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latin typeface="Comfortaa" panose="00000500000000000000" pitchFamily="2" charset="0"/>
              </a:rPr>
              <a:t>Video</a:t>
            </a:r>
            <a:endParaRPr lang="es-ES" dirty="0">
              <a:latin typeface="Comfortaa" panose="00000500000000000000" pitchFamily="2" charset="0"/>
            </a:endParaRPr>
          </a:p>
        </p:txBody>
      </p:sp>
      <p:cxnSp>
        <p:nvCxnSpPr>
          <p:cNvPr id="19" name="Conector recto 18" descr="Primera línea divisoria de la diapositiva">
            <a:extLst>
              <a:ext uri="{FF2B5EF4-FFF2-40B4-BE49-F238E27FC236}">
                <a16:creationId xmlns:a16="http://schemas.microsoft.com/office/drawing/2014/main" id="{52BF77C5-A7CF-41B3-839E-3BF2943DD0CE}"/>
              </a:ext>
              <a:ext uri="{C183D7F6-B498-43B3-948B-1728B52AA6E4}">
                <adec:decorative xmlns="" xmlns:adec="http://schemas.microsoft.com/office/drawing/2017/decorative" val="1"/>
              </a:ext>
            </a:extLst>
          </p:cNvPr>
          <p:cNvCxnSpPr>
            <a:cxnSpLocks/>
          </p:cNvCxnSpPr>
          <p:nvPr/>
        </p:nvCxnSpPr>
        <p:spPr>
          <a:xfrm>
            <a:off x="9011106" y="2170020"/>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3712" y="2394978"/>
            <a:ext cx="1037577" cy="1037577"/>
          </a:xfrm>
          <a:prstGeom prst="rect">
            <a:avLst/>
          </a:prstGeom>
        </p:spPr>
      </p:pic>
      <p:sp>
        <p:nvSpPr>
          <p:cNvPr id="20" name="Marcador de texto 19">
            <a:extLst>
              <a:ext uri="{FF2B5EF4-FFF2-40B4-BE49-F238E27FC236}">
                <a16:creationId xmlns:a16="http://schemas.microsoft.com/office/drawing/2014/main" id="{CC9889A9-325A-412C-9CE0-44F85B421B89}"/>
              </a:ext>
            </a:extLst>
          </p:cNvPr>
          <p:cNvSpPr txBox="1">
            <a:spLocks/>
          </p:cNvSpPr>
          <p:nvPr/>
        </p:nvSpPr>
        <p:spPr>
          <a:xfrm>
            <a:off x="9662964" y="4062813"/>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smtClean="0">
                <a:latin typeface="Comfortaa" panose="00000500000000000000" pitchFamily="2" charset="0"/>
              </a:rPr>
              <a:t>Other</a:t>
            </a:r>
            <a:r>
              <a:rPr lang="es-ES" dirty="0" smtClean="0">
                <a:latin typeface="Comfortaa" panose="00000500000000000000" pitchFamily="2" charset="0"/>
              </a:rPr>
              <a:t> files</a:t>
            </a:r>
            <a:endParaRPr lang="es-ES" dirty="0">
              <a:latin typeface="Comfortaa" panose="00000500000000000000" pitchFamily="2" charset="0"/>
            </a:endParaRPr>
          </a:p>
        </p:txBody>
      </p:sp>
      <p:sp>
        <p:nvSpPr>
          <p:cNvPr id="21" name="Título 1">
            <a:extLst>
              <a:ext uri="{FF2B5EF4-FFF2-40B4-BE49-F238E27FC236}">
                <a16:creationId xmlns:a16="http://schemas.microsoft.com/office/drawing/2014/main" id="{352D215A-7D9D-4B71-81A1-3220FCFE316C}"/>
              </a:ext>
            </a:extLst>
          </p:cNvPr>
          <p:cNvSpPr txBox="1">
            <a:spLocks/>
          </p:cNvSpPr>
          <p:nvPr/>
        </p:nvSpPr>
        <p:spPr>
          <a:xfrm>
            <a:off x="377409" y="917527"/>
            <a:ext cx="11340000" cy="432000"/>
          </a:xfrm>
          <a:prstGeom prst="rect">
            <a:avLst/>
          </a:prstGeom>
          <a:noFill/>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Where</a:t>
            </a:r>
            <a:r>
              <a:rPr lang="es-ES" dirty="0" smtClean="0">
                <a:solidFill>
                  <a:schemeClr val="tx1"/>
                </a:solidFill>
                <a:latin typeface="Comfortaa" panose="00000500000000000000" pitchFamily="2" charset="0"/>
              </a:rPr>
              <a:t> to </a:t>
            </a:r>
            <a:r>
              <a:rPr lang="es-ES" dirty="0" err="1" smtClean="0">
                <a:solidFill>
                  <a:schemeClr val="tx1"/>
                </a:solidFill>
                <a:latin typeface="Comfortaa" panose="00000500000000000000" pitchFamily="2" charset="0"/>
              </a:rPr>
              <a:t>apply</a:t>
            </a:r>
            <a:r>
              <a:rPr lang="es-ES" dirty="0" smtClean="0">
                <a:solidFill>
                  <a:schemeClr val="tx1"/>
                </a:solidFill>
                <a:latin typeface="Comfortaa" panose="00000500000000000000" pitchFamily="2" charset="0"/>
              </a:rPr>
              <a:t> </a:t>
            </a:r>
            <a:r>
              <a:rPr lang="es-ES" dirty="0" err="1" smtClean="0">
                <a:solidFill>
                  <a:schemeClr val="tx1"/>
                </a:solidFill>
                <a:latin typeface="Comfortaa" panose="00000500000000000000" pitchFamily="2" charset="0"/>
              </a:rPr>
              <a:t>stegranography</a:t>
            </a:r>
            <a:r>
              <a:rPr lang="es-ES" dirty="0" smtClean="0">
                <a:solidFill>
                  <a:schemeClr val="tx1"/>
                </a:solidFill>
                <a:latin typeface="Comfortaa" panose="00000500000000000000" pitchFamily="2" charset="0"/>
              </a:rPr>
              <a:t>?</a:t>
            </a:r>
            <a:endParaRPr lang="es-ES" dirty="0">
              <a:solidFill>
                <a:schemeClr val="tx1"/>
              </a:solidFill>
              <a:latin typeface="Comfortaa" panose="00000500000000000000" pitchFamily="2" charset="0"/>
            </a:endParaRPr>
          </a:p>
        </p:txBody>
      </p:sp>
      <p:sp>
        <p:nvSpPr>
          <p:cNvPr id="22" name="Marcador de texto 12">
            <a:extLst>
              <a:ext uri="{FF2B5EF4-FFF2-40B4-BE49-F238E27FC236}">
                <a16:creationId xmlns:a16="http://schemas.microsoft.com/office/drawing/2014/main" id="{B9366D2C-DAC9-484E-BC91-EFDB13FDA0EE}"/>
              </a:ext>
            </a:extLst>
          </p:cNvPr>
          <p:cNvSpPr txBox="1">
            <a:spLocks/>
          </p:cNvSpPr>
          <p:nvPr/>
        </p:nvSpPr>
        <p:spPr>
          <a:xfrm>
            <a:off x="866229" y="5175856"/>
            <a:ext cx="10447765" cy="1156118"/>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mfortaa" panose="00000500000000000000" pitchFamily="2" charset="0"/>
              </a:rPr>
              <a:t>Images are commonly used as cover objects due to the relatively high amount of data they contain</a:t>
            </a:r>
            <a:endParaRPr lang="es-ES" sz="2400" dirty="0">
              <a:latin typeface="Comfortaa" panose="00000500000000000000" pitchFamily="2" charset="0"/>
            </a:endParaRPr>
          </a:p>
        </p:txBody>
      </p:sp>
      <p:sp>
        <p:nvSpPr>
          <p:cNvPr id="23" name="Rectángulo 22"/>
          <p:cNvSpPr/>
          <p:nvPr/>
        </p:nvSpPr>
        <p:spPr>
          <a:xfrm>
            <a:off x="9244013" y="5868419"/>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48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33CBA-6B58-475A-BAF2-04998BA4A545}"/>
              </a:ext>
            </a:extLst>
          </p:cNvPr>
          <p:cNvSpPr>
            <a:spLocks noGrp="1"/>
          </p:cNvSpPr>
          <p:nvPr>
            <p:ph type="ctrTitle"/>
          </p:nvPr>
        </p:nvSpPr>
        <p:spPr>
          <a:xfrm>
            <a:off x="81285" y="4859028"/>
            <a:ext cx="6114798" cy="1409700"/>
          </a:xfrm>
        </p:spPr>
        <p:txBody>
          <a:bodyPr rtlCol="0"/>
          <a:lstStyle/>
          <a:p>
            <a:pPr algn="l" rtl="0"/>
            <a:r>
              <a:rPr lang="es-ES" sz="4200" dirty="0" smtClean="0"/>
              <a:t>BMP </a:t>
            </a:r>
            <a:r>
              <a:rPr lang="es-ES" sz="4200" dirty="0" err="1" smtClean="0"/>
              <a:t>images</a:t>
            </a:r>
            <a:r>
              <a:rPr lang="es-ES" sz="4200" dirty="0" smtClean="0"/>
              <a:t/>
            </a:r>
            <a:br>
              <a:rPr lang="es-ES" sz="4200" dirty="0" smtClean="0"/>
            </a:br>
            <a:r>
              <a:rPr lang="es-ES" sz="4200" dirty="0" smtClean="0"/>
              <a:t>RGB </a:t>
            </a:r>
            <a:r>
              <a:rPr lang="es-ES" sz="4200" dirty="0" err="1" smtClean="0"/>
              <a:t>format</a:t>
            </a:r>
            <a:endParaRPr lang="es-ES" sz="4200" dirty="0"/>
          </a:p>
        </p:txBody>
      </p:sp>
      <p:sp>
        <p:nvSpPr>
          <p:cNvPr id="6" name="Marcador de contenido 5">
            <a:extLst>
              <a:ext uri="{FF2B5EF4-FFF2-40B4-BE49-F238E27FC236}">
                <a16:creationId xmlns:a16="http://schemas.microsoft.com/office/drawing/2014/main" id="{BC163A50-2819-40D9-A42F-D84F47928C94}"/>
              </a:ext>
            </a:extLst>
          </p:cNvPr>
          <p:cNvSpPr>
            <a:spLocks noGrp="1"/>
          </p:cNvSpPr>
          <p:nvPr>
            <p:ph idx="15"/>
          </p:nvPr>
        </p:nvSpPr>
        <p:spPr>
          <a:xfrm>
            <a:off x="6464300" y="883878"/>
            <a:ext cx="5464069" cy="4680000"/>
          </a:xfrm>
        </p:spPr>
        <p:txBody>
          <a:bodyPr rtlCol="0"/>
          <a:lstStyle/>
          <a:p>
            <a:pPr marL="0" indent="0">
              <a:buNone/>
            </a:pPr>
            <a:r>
              <a:rPr lang="en-US" sz="2400" dirty="0">
                <a:latin typeface="Comfortaa" panose="00000500000000000000" pitchFamily="2" charset="0"/>
              </a:rPr>
              <a:t>The image format chosen </a:t>
            </a:r>
            <a:r>
              <a:rPr lang="en-US" sz="2400" dirty="0" smtClean="0">
                <a:latin typeface="Comfortaa" panose="00000500000000000000" pitchFamily="2" charset="0"/>
              </a:rPr>
              <a:t>is </a:t>
            </a:r>
            <a:r>
              <a:rPr lang="en-US" sz="2400" dirty="0">
                <a:latin typeface="Comfortaa" panose="00000500000000000000" pitchFamily="2" charset="0"/>
              </a:rPr>
              <a:t>BMP file format, which stores digital images as a </a:t>
            </a:r>
            <a:r>
              <a:rPr lang="en-US" sz="2400" dirty="0" smtClean="0">
                <a:latin typeface="Comfortaa" panose="00000500000000000000" pitchFamily="2" charset="0"/>
              </a:rPr>
              <a:t>bitmap.</a:t>
            </a:r>
          </a:p>
          <a:p>
            <a:pPr marL="0" indent="0">
              <a:buNone/>
            </a:pPr>
            <a:r>
              <a:rPr lang="en-US" sz="2400" dirty="0" smtClean="0">
                <a:latin typeface="Comfortaa" panose="00000500000000000000" pitchFamily="2" charset="0"/>
              </a:rPr>
              <a:t>Each </a:t>
            </a:r>
            <a:r>
              <a:rPr lang="en-US" sz="2400" dirty="0">
                <a:latin typeface="Comfortaa" panose="00000500000000000000" pitchFamily="2" charset="0"/>
              </a:rPr>
              <a:t>pixel is represented by a fixed number of bits (may it be 1, 2, 4, 8, 16, 24, 32 or more). </a:t>
            </a:r>
            <a:endParaRPr lang="en-US" sz="2400" dirty="0" smtClean="0">
              <a:latin typeface="Comfortaa" panose="00000500000000000000" pitchFamily="2" charset="0"/>
            </a:endParaRPr>
          </a:p>
          <a:p>
            <a:pPr marL="0" indent="0">
              <a:buNone/>
            </a:pPr>
            <a:r>
              <a:rPr lang="en-US" sz="2400" dirty="0" smtClean="0">
                <a:latin typeface="Comfortaa" panose="00000500000000000000" pitchFamily="2" charset="0"/>
              </a:rPr>
              <a:t>This </a:t>
            </a:r>
            <a:r>
              <a:rPr lang="en-US" sz="2400" dirty="0">
                <a:latin typeface="Comfortaa" panose="00000500000000000000" pitchFamily="2" charset="0"/>
              </a:rPr>
              <a:t>array of bits is most commonly arranged in RGB format, establishing the beginning bits </a:t>
            </a:r>
            <a:r>
              <a:rPr lang="en-US" sz="2400" dirty="0" smtClean="0">
                <a:latin typeface="Comfortaa" panose="00000500000000000000" pitchFamily="2" charset="0"/>
              </a:rPr>
              <a:t>for red, </a:t>
            </a:r>
            <a:r>
              <a:rPr lang="en-US" sz="2400" dirty="0">
                <a:latin typeface="Comfortaa" panose="00000500000000000000" pitchFamily="2" charset="0"/>
              </a:rPr>
              <a:t>the middle ones </a:t>
            </a:r>
            <a:r>
              <a:rPr lang="en-US" sz="2400" dirty="0" smtClean="0">
                <a:latin typeface="Comfortaa" panose="00000500000000000000" pitchFamily="2" charset="0"/>
              </a:rPr>
              <a:t>for </a:t>
            </a:r>
            <a:r>
              <a:rPr lang="en-US" sz="2400" dirty="0">
                <a:latin typeface="Comfortaa" panose="00000500000000000000" pitchFamily="2" charset="0"/>
              </a:rPr>
              <a:t>green </a:t>
            </a:r>
            <a:r>
              <a:rPr lang="en-US" sz="2400" dirty="0" smtClean="0">
                <a:latin typeface="Comfortaa" panose="00000500000000000000" pitchFamily="2" charset="0"/>
              </a:rPr>
              <a:t>and </a:t>
            </a:r>
            <a:r>
              <a:rPr lang="en-US" sz="2400" dirty="0">
                <a:latin typeface="Comfortaa" panose="00000500000000000000" pitchFamily="2" charset="0"/>
              </a:rPr>
              <a:t>the last ones </a:t>
            </a:r>
            <a:r>
              <a:rPr lang="en-US" sz="2400" dirty="0" smtClean="0">
                <a:latin typeface="Comfortaa" panose="00000500000000000000" pitchFamily="2" charset="0"/>
              </a:rPr>
              <a:t>for </a:t>
            </a:r>
            <a:r>
              <a:rPr lang="en-US" sz="2400" dirty="0">
                <a:latin typeface="Comfortaa" panose="00000500000000000000" pitchFamily="2" charset="0"/>
              </a:rPr>
              <a:t>blue value.</a:t>
            </a:r>
            <a:endParaRPr lang="es-ES" sz="2400" dirty="0">
              <a:latin typeface="Comfortaa" panose="00000500000000000000" pitchFamily="2" charset="0"/>
            </a:endParaRPr>
          </a:p>
        </p:txBody>
      </p:sp>
      <p:sp>
        <p:nvSpPr>
          <p:cNvPr id="4" name="Marcador de número de diapositiva 3">
            <a:extLst>
              <a:ext uri="{FF2B5EF4-FFF2-40B4-BE49-F238E27FC236}">
                <a16:creationId xmlns:a16="http://schemas.microsoft.com/office/drawing/2014/main" id="{DFD249B8-A654-41FD-9724-45A3A5EE13F9}"/>
              </a:ext>
            </a:extLst>
          </p:cNvPr>
          <p:cNvSpPr>
            <a:spLocks noGrp="1"/>
          </p:cNvSpPr>
          <p:nvPr>
            <p:ph type="sldNum" sz="quarter" idx="14"/>
          </p:nvPr>
        </p:nvSpPr>
        <p:spPr/>
        <p:txBody>
          <a:bodyPr rtlCol="0"/>
          <a:lstStyle/>
          <a:p>
            <a:pPr rtl="0"/>
            <a:fld id="{19B51A1E-902D-48AF-9020-955120F399B6}" type="slidenum">
              <a:rPr lang="es-ES" smtClean="0"/>
              <a:pPr rtl="0"/>
              <a:t>4</a:t>
            </a:fld>
            <a:endParaRPr lang="es-ES"/>
          </a:p>
        </p:txBody>
      </p:sp>
      <p:sp>
        <p:nvSpPr>
          <p:cNvPr id="5" name="Marcador de posición de imagen 4"/>
          <p:cNvSpPr>
            <a:spLocks noGrp="1"/>
          </p:cNvSpPr>
          <p:nvPr>
            <p:ph type="pic" sz="quarter" idx="12"/>
          </p:nvPr>
        </p:nvSpPr>
        <p:spPr/>
      </p:sp>
      <p:pic>
        <p:nvPicPr>
          <p:cNvPr id="8" name="Picture 2" descr="Resultado de imagen para rgb model"/>
          <p:cNvPicPr>
            <a:picLocks noChangeAspect="1" noChangeArrowheads="1"/>
          </p:cNvPicPr>
          <p:nvPr/>
        </p:nvPicPr>
        <p:blipFill rotWithShape="1">
          <a:blip r:embed="rId3">
            <a:extLst>
              <a:ext uri="{28A0092B-C50C-407E-A947-70E740481C1C}">
                <a14:useLocalDpi xmlns:a14="http://schemas.microsoft.com/office/drawing/2010/main" val="0"/>
              </a:ext>
            </a:extLst>
          </a:blip>
          <a:srcRect l="21391" t="9474" r="19260" b="38224"/>
          <a:stretch/>
        </p:blipFill>
        <p:spPr bwMode="auto">
          <a:xfrm>
            <a:off x="81284" y="86712"/>
            <a:ext cx="6114799" cy="47723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uadroTexto 14"/>
          <p:cNvSpPr txBox="1"/>
          <p:nvPr/>
        </p:nvSpPr>
        <p:spPr>
          <a:xfrm>
            <a:off x="3228953" y="1064525"/>
            <a:ext cx="5186149" cy="1473958"/>
          </a:xfrm>
          <a:prstGeom prst="rect">
            <a:avLst/>
          </a:prstGeom>
          <a:noFill/>
        </p:spPr>
        <p:txBody>
          <a:bodyPr wrap="square" lIns="0" tIns="0" rIns="0" bIns="0" rtlCol="0">
            <a:noAutofit/>
          </a:bodyPr>
          <a:lstStyle/>
          <a:p>
            <a:r>
              <a:rPr lang="en-US" sz="2400" dirty="0" smtClean="0">
                <a:latin typeface="Comfortaa" panose="00000500000000000000" pitchFamily="2" charset="0"/>
              </a:rPr>
              <a:t>The </a:t>
            </a:r>
            <a:r>
              <a:rPr lang="en-US" sz="2400" dirty="0">
                <a:latin typeface="Comfortaa" panose="00000500000000000000" pitchFamily="2" charset="0"/>
              </a:rPr>
              <a:t>blue color is the least noticeable by the human eye</a:t>
            </a:r>
            <a:endParaRPr lang="en-US" sz="2400" dirty="0" smtClean="0">
              <a:solidFill>
                <a:schemeClr val="tx1">
                  <a:lumMod val="75000"/>
                  <a:lumOff val="25000"/>
                </a:schemeClr>
              </a:solidFill>
              <a:latin typeface="Comfortaa" panose="00000500000000000000" pitchFamily="2" charset="0"/>
            </a:endParaRPr>
          </a:p>
        </p:txBody>
      </p:sp>
      <p:pic>
        <p:nvPicPr>
          <p:cNvPr id="16" name="Imagen 15"/>
          <p:cNvPicPr>
            <a:picLocks noChangeAspect="1"/>
          </p:cNvPicPr>
          <p:nvPr/>
        </p:nvPicPr>
        <p:blipFill rotWithShape="1">
          <a:blip r:embed="rId3">
            <a:extLst>
              <a:ext uri="{28A0092B-C50C-407E-A947-70E740481C1C}">
                <a14:useLocalDpi xmlns:a14="http://schemas.microsoft.com/office/drawing/2010/main" val="0"/>
              </a:ext>
            </a:extLst>
          </a:blip>
          <a:srcRect b="26864"/>
          <a:stretch/>
        </p:blipFill>
        <p:spPr>
          <a:xfrm>
            <a:off x="368898" y="2672027"/>
            <a:ext cx="5038344" cy="3872075"/>
          </a:xfrm>
          <a:prstGeom prst="rect">
            <a:avLst/>
          </a:prstGeom>
        </p:spPr>
      </p:pic>
      <p:cxnSp>
        <p:nvCxnSpPr>
          <p:cNvPr id="11" name="Conector recto de flecha 10"/>
          <p:cNvCxnSpPr/>
          <p:nvPr/>
        </p:nvCxnSpPr>
        <p:spPr>
          <a:xfrm flipH="1">
            <a:off x="2238233" y="2060812"/>
            <a:ext cx="1419368" cy="13511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7301552" y="2156346"/>
            <a:ext cx="614149" cy="10099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ángulo 46"/>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smtClean="0">
                <a:solidFill>
                  <a:schemeClr val="tx1"/>
                </a:solidFill>
                <a:latin typeface="Comfortaa" panose="00000500000000000000" pitchFamily="2" charset="0"/>
              </a:rPr>
              <a:t>Visual </a:t>
            </a:r>
            <a:r>
              <a:rPr lang="es-ES" dirty="0" err="1" smtClean="0">
                <a:solidFill>
                  <a:schemeClr val="tx1"/>
                </a:solidFill>
                <a:latin typeface="Comfortaa" panose="00000500000000000000" pitchFamily="2" charset="0"/>
              </a:rPr>
              <a:t>perception</a:t>
            </a:r>
            <a:endParaRPr lang="es-ES" dirty="0">
              <a:solidFill>
                <a:schemeClr val="tx1"/>
              </a:solidFill>
              <a:latin typeface="Comfortaa" panose="00000500000000000000" pitchFamily="2"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556" y="2728737"/>
            <a:ext cx="5317582" cy="3815365"/>
          </a:xfrm>
          <a:prstGeom prst="rect">
            <a:avLst/>
          </a:prstGeom>
        </p:spPr>
      </p:pic>
    </p:spTree>
    <p:extLst>
      <p:ext uri="{BB962C8B-B14F-4D97-AF65-F5344CB8AC3E}">
        <p14:creationId xmlns:p14="http://schemas.microsoft.com/office/powerpoint/2010/main" val="203726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Development</a:t>
            </a:r>
            <a:endParaRPr lang="es-ES" dirty="0">
              <a:solidFill>
                <a:schemeClr val="tx1"/>
              </a:solidFill>
              <a:latin typeface="Comfortaa" panose="00000500000000000000" pitchFamily="2" charset="0"/>
            </a:endParaRPr>
          </a:p>
        </p:txBody>
      </p:sp>
      <p:sp>
        <p:nvSpPr>
          <p:cNvPr id="8" name="Marcador de contenido 5">
            <a:extLst>
              <a:ext uri="{FF2B5EF4-FFF2-40B4-BE49-F238E27FC236}">
                <a16:creationId xmlns:a16="http://schemas.microsoft.com/office/drawing/2014/main" id="{BC163A50-2819-40D9-A42F-D84F47928C94}"/>
              </a:ext>
            </a:extLst>
          </p:cNvPr>
          <p:cNvSpPr txBox="1">
            <a:spLocks/>
          </p:cNvSpPr>
          <p:nvPr/>
        </p:nvSpPr>
        <p:spPr>
          <a:xfrm>
            <a:off x="637931" y="1266016"/>
            <a:ext cx="10293926" cy="2350641"/>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en-US" altLang="en-US" sz="3200" dirty="0" smtClean="0">
                <a:solidFill>
                  <a:srgbClr val="222222"/>
                </a:solidFill>
                <a:latin typeface="Comfortaa" panose="00000500000000000000" pitchFamily="2" charset="0"/>
              </a:rPr>
              <a:t>The </a:t>
            </a:r>
            <a:r>
              <a:rPr lang="en-US" altLang="en-US" sz="3200" dirty="0">
                <a:solidFill>
                  <a:srgbClr val="222222"/>
                </a:solidFill>
                <a:latin typeface="Comfortaa" panose="00000500000000000000" pitchFamily="2" charset="0"/>
              </a:rPr>
              <a:t>idea is to change the </a:t>
            </a:r>
            <a:r>
              <a:rPr lang="en-US" altLang="en-US" sz="3200" dirty="0" smtClean="0">
                <a:solidFill>
                  <a:srgbClr val="222222"/>
                </a:solidFill>
                <a:latin typeface="Comfortaa" panose="00000500000000000000" pitchFamily="2" charset="0"/>
              </a:rPr>
              <a:t>least </a:t>
            </a:r>
            <a:r>
              <a:rPr lang="en-US" altLang="en-US" sz="3200" dirty="0">
                <a:solidFill>
                  <a:srgbClr val="222222"/>
                </a:solidFill>
                <a:latin typeface="Comfortaa" panose="00000500000000000000" pitchFamily="2" charset="0"/>
              </a:rPr>
              <a:t>significant bits of the blue color so that the information is less </a:t>
            </a:r>
            <a:r>
              <a:rPr lang="en-US" altLang="en-US" sz="3200" dirty="0" smtClean="0">
                <a:solidFill>
                  <a:srgbClr val="222222"/>
                </a:solidFill>
                <a:latin typeface="Comfortaa" panose="00000500000000000000" pitchFamily="2" charset="0"/>
              </a:rPr>
              <a:t>detectable</a:t>
            </a:r>
            <a:endParaRPr lang="en-US" altLang="en-US" sz="3200"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 descr="https://www.computerhope.com/jargon/l/least-significant-bit.gif"/>
          <p:cNvPicPr>
            <a:picLocks noChangeAspect="1" noChangeArrowheads="1"/>
          </p:cNvPicPr>
          <p:nvPr/>
        </p:nvPicPr>
        <p:blipFill rotWithShape="1">
          <a:blip r:embed="rId3">
            <a:extLst>
              <a:ext uri="{28A0092B-C50C-407E-A947-70E740481C1C}">
                <a14:useLocalDpi xmlns:a14="http://schemas.microsoft.com/office/drawing/2010/main" val="0"/>
              </a:ext>
            </a:extLst>
          </a:blip>
          <a:srcRect b="23775"/>
          <a:stretch/>
        </p:blipFill>
        <p:spPr bwMode="auto">
          <a:xfrm>
            <a:off x="2938444" y="3177120"/>
            <a:ext cx="6327111" cy="2909781"/>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41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Algorithm</a:t>
            </a:r>
            <a:endParaRPr lang="es-ES" dirty="0">
              <a:solidFill>
                <a:schemeClr val="tx1"/>
              </a:solidFill>
              <a:latin typeface="Comfortaa" panose="00000500000000000000" pitchFamily="2" charset="0"/>
            </a:endParaRPr>
          </a:p>
        </p:txBody>
      </p:sp>
      <p:sp>
        <p:nvSpPr>
          <p:cNvPr id="8" name="Marcador de contenido 5">
            <a:extLst>
              <a:ext uri="{FF2B5EF4-FFF2-40B4-BE49-F238E27FC236}">
                <a16:creationId xmlns:a16="http://schemas.microsoft.com/office/drawing/2014/main" id="{BC163A50-2819-40D9-A42F-D84F47928C94}"/>
              </a:ext>
            </a:extLst>
          </p:cNvPr>
          <p:cNvSpPr txBox="1">
            <a:spLocks/>
          </p:cNvSpPr>
          <p:nvPr/>
        </p:nvSpPr>
        <p:spPr>
          <a:xfrm>
            <a:off x="596988" y="1034004"/>
            <a:ext cx="10293926" cy="3565291"/>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latin typeface="Comfortaa" panose="00000500000000000000" pitchFamily="2" charset="0"/>
              </a:rPr>
              <a:t>The algorithm </a:t>
            </a:r>
            <a:r>
              <a:rPr lang="en-US" sz="1900" dirty="0" smtClean="0">
                <a:latin typeface="Comfortaa" panose="00000500000000000000" pitchFamily="2" charset="0"/>
              </a:rPr>
              <a:t>is </a:t>
            </a:r>
            <a:r>
              <a:rPr lang="en-US" sz="1900" dirty="0">
                <a:latin typeface="Comfortaa" panose="00000500000000000000" pitchFamily="2" charset="0"/>
              </a:rPr>
              <a:t>pretty simple: the bits of the character are taken in chunks of k bits, which are then stored in the k least significant bits of some consecutive pixels. </a:t>
            </a:r>
            <a:endParaRPr lang="en-US" sz="1900" dirty="0" smtClean="0">
              <a:latin typeface="Comfortaa" panose="00000500000000000000" pitchFamily="2" charset="0"/>
            </a:endParaRPr>
          </a:p>
          <a:p>
            <a:pPr marL="0" indent="0">
              <a:buNone/>
            </a:pPr>
            <a:r>
              <a:rPr lang="en-US" sz="1900" dirty="0" smtClean="0">
                <a:latin typeface="Comfortaa" panose="00000500000000000000" pitchFamily="2" charset="0"/>
              </a:rPr>
              <a:t>If </a:t>
            </a:r>
            <a:r>
              <a:rPr lang="en-US" sz="1900" dirty="0">
                <a:latin typeface="Comfortaa" panose="00000500000000000000" pitchFamily="2" charset="0"/>
              </a:rPr>
              <a:t>the last chunk is of a size less than </a:t>
            </a:r>
            <a:r>
              <a:rPr lang="en-US" sz="1900" dirty="0" smtClean="0">
                <a:latin typeface="Comfortaa" panose="00000500000000000000" pitchFamily="2" charset="0"/>
              </a:rPr>
              <a:t>k then </a:t>
            </a:r>
            <a:r>
              <a:rPr lang="en-US" sz="1900" dirty="0">
                <a:latin typeface="Comfortaa" panose="00000500000000000000" pitchFamily="2" charset="0"/>
              </a:rPr>
              <a:t>only the needed less significant bits of the next pixel will be </a:t>
            </a:r>
            <a:r>
              <a:rPr lang="en-US" sz="1900" dirty="0" smtClean="0">
                <a:latin typeface="Comfortaa" panose="00000500000000000000" pitchFamily="2" charset="0"/>
              </a:rPr>
              <a:t>used.</a:t>
            </a:r>
          </a:p>
          <a:p>
            <a:pPr marL="0" indent="0">
              <a:buNone/>
            </a:pPr>
            <a:r>
              <a:rPr lang="en-US" sz="1900" dirty="0" smtClean="0">
                <a:latin typeface="Comfortaa" panose="00000500000000000000" pitchFamily="2" charset="0"/>
              </a:rPr>
              <a:t>Before </a:t>
            </a:r>
            <a:r>
              <a:rPr lang="en-US" sz="1900" dirty="0">
                <a:latin typeface="Comfortaa" panose="00000500000000000000" pitchFamily="2" charset="0"/>
              </a:rPr>
              <a:t>inserting the next character, there is the possibility of a pseudo-random padding being introduced. </a:t>
            </a:r>
            <a:endParaRPr lang="en-US" sz="1900" dirty="0" smtClean="0">
              <a:latin typeface="Comfortaa" panose="00000500000000000000" pitchFamily="2" charset="0"/>
            </a:endParaRPr>
          </a:p>
          <a:p>
            <a:pPr marL="0" indent="0">
              <a:buNone/>
            </a:pPr>
            <a:r>
              <a:rPr lang="en-US" sz="1900" dirty="0" smtClean="0">
                <a:latin typeface="Comfortaa" panose="00000500000000000000" pitchFamily="2" charset="0"/>
              </a:rPr>
              <a:t>First</a:t>
            </a:r>
            <a:r>
              <a:rPr lang="en-US" sz="1900" dirty="0">
                <a:latin typeface="Comfortaa" panose="00000500000000000000" pitchFamily="2" charset="0"/>
              </a:rPr>
              <a:t>, for adding a padding at all the binary exclusive or (</a:t>
            </a:r>
            <a:r>
              <a:rPr lang="en-US" sz="1900" dirty="0" err="1">
                <a:latin typeface="Comfortaa" panose="00000500000000000000" pitchFamily="2" charset="0"/>
              </a:rPr>
              <a:t>xor</a:t>
            </a:r>
            <a:r>
              <a:rPr lang="en-US" sz="1900" dirty="0">
                <a:latin typeface="Comfortaa" panose="00000500000000000000" pitchFamily="2" charset="0"/>
              </a:rPr>
              <a:t>) operation between the amount of pixels left available for padding (its total is calculated at the beginning of the hiding algorithm) and the last pixel used for steganography must result in a 1 in the least significant bit. If this condition is fulfilled, then the jump is calculated as follows</a:t>
            </a:r>
            <a:r>
              <a:rPr lang="en-US" sz="1900" dirty="0" smtClean="0">
                <a:latin typeface="Comfortaa" panose="00000500000000000000" pitchFamily="2" charset="0"/>
              </a:rPr>
              <a:t>:</a:t>
            </a:r>
            <a:endParaRPr lang="en-US" sz="1900" dirty="0">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1037231" y="4837360"/>
            <a:ext cx="10413240" cy="461665"/>
          </a:xfrm>
          <a:prstGeom prst="rect">
            <a:avLst/>
          </a:prstGeom>
        </p:spPr>
        <p:txBody>
          <a:bodyPr wrap="square">
            <a:spAutoFit/>
          </a:bodyPr>
          <a:lstStyle/>
          <a:p>
            <a:r>
              <a:rPr lang="en-US" sz="2400" dirty="0">
                <a:latin typeface="Comfortaa" panose="00000500000000000000" pitchFamily="2" charset="0"/>
              </a:rPr>
              <a:t>jump = ((</a:t>
            </a:r>
            <a:r>
              <a:rPr lang="en-US" sz="2000" dirty="0" err="1">
                <a:latin typeface="Comfortaa" panose="00000500000000000000" pitchFamily="2" charset="0"/>
              </a:rPr>
              <a:t>padding_left</a:t>
            </a:r>
            <a:r>
              <a:rPr lang="en-US" sz="2000" dirty="0">
                <a:latin typeface="Comfortaa" panose="00000500000000000000" pitchFamily="2" charset="0"/>
              </a:rPr>
              <a:t> </a:t>
            </a:r>
            <a:r>
              <a:rPr lang="en-US" sz="2000" dirty="0" err="1">
                <a:latin typeface="Comfortaa" panose="00000500000000000000" pitchFamily="2" charset="0"/>
              </a:rPr>
              <a:t>xor</a:t>
            </a:r>
            <a:r>
              <a:rPr lang="en-US" sz="2000" dirty="0">
                <a:latin typeface="Comfortaa" panose="00000500000000000000" pitchFamily="2" charset="0"/>
              </a:rPr>
              <a:t> </a:t>
            </a:r>
            <a:r>
              <a:rPr lang="en-US" sz="2000" dirty="0" err="1">
                <a:latin typeface="Comfortaa" panose="00000500000000000000" pitchFamily="2" charset="0"/>
              </a:rPr>
              <a:t>prev_pixel</a:t>
            </a:r>
            <a:r>
              <a:rPr lang="en-US" sz="2000" dirty="0">
                <a:latin typeface="Comfortaa" panose="00000500000000000000" pitchFamily="2" charset="0"/>
              </a:rPr>
              <a:t>) % (char size * k) + 1) % (padding left + 1)</a:t>
            </a:r>
          </a:p>
        </p:txBody>
      </p:sp>
      <p:sp>
        <p:nvSpPr>
          <p:cNvPr id="9" name="Rectángulo 8"/>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p:cNvSpPr/>
          <p:nvPr/>
        </p:nvSpPr>
        <p:spPr>
          <a:xfrm>
            <a:off x="655094" y="5537090"/>
            <a:ext cx="10235820" cy="646331"/>
          </a:xfrm>
          <a:prstGeom prst="rect">
            <a:avLst/>
          </a:prstGeom>
        </p:spPr>
        <p:txBody>
          <a:bodyPr wrap="square">
            <a:spAutoFit/>
          </a:bodyPr>
          <a:lstStyle/>
          <a:p>
            <a:r>
              <a:rPr lang="en-US" dirty="0">
                <a:solidFill>
                  <a:srgbClr val="000000"/>
                </a:solidFill>
                <a:latin typeface="Comfortaa" panose="00000500000000000000" pitchFamily="2" charset="0"/>
              </a:rPr>
              <a:t>% representing the calculation of the remainder of a division between integer numbers and the char size </a:t>
            </a:r>
            <a:r>
              <a:rPr lang="en-US" dirty="0" err="1">
                <a:solidFill>
                  <a:srgbClr val="000000"/>
                </a:solidFill>
                <a:latin typeface="Comfortaa" panose="00000500000000000000" pitchFamily="2" charset="0"/>
              </a:rPr>
              <a:t>equalling</a:t>
            </a:r>
            <a:r>
              <a:rPr lang="en-US" dirty="0">
                <a:solidFill>
                  <a:srgbClr val="000000"/>
                </a:solidFill>
                <a:latin typeface="Comfortaa" panose="00000500000000000000" pitchFamily="2" charset="0"/>
              </a:rPr>
              <a:t> 8, as ASCII is used as the encoding.</a:t>
            </a:r>
            <a:endParaRPr lang="en-US" dirty="0">
              <a:latin typeface="Comfortaa" panose="00000500000000000000" pitchFamily="2" charset="0"/>
            </a:endParaRPr>
          </a:p>
        </p:txBody>
      </p:sp>
    </p:spTree>
    <p:extLst>
      <p:ext uri="{BB962C8B-B14F-4D97-AF65-F5344CB8AC3E}">
        <p14:creationId xmlns:p14="http://schemas.microsoft.com/office/powerpoint/2010/main" val="37438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Algorithm</a:t>
            </a:r>
            <a:endParaRPr lang="es-ES" dirty="0">
              <a:solidFill>
                <a:schemeClr val="tx1"/>
              </a:solidFill>
              <a:latin typeface="Comfortaa" panose="00000500000000000000" pitchFamily="2" charset="0"/>
            </a:endParaRPr>
          </a:p>
        </p:txBody>
      </p:sp>
      <p:sp>
        <p:nvSpPr>
          <p:cNvPr id="8" name="Marcador de contenido 5">
            <a:extLst>
              <a:ext uri="{FF2B5EF4-FFF2-40B4-BE49-F238E27FC236}">
                <a16:creationId xmlns:a16="http://schemas.microsoft.com/office/drawing/2014/main" id="{BC163A50-2819-40D9-A42F-D84F47928C94}"/>
              </a:ext>
            </a:extLst>
          </p:cNvPr>
          <p:cNvSpPr txBox="1">
            <a:spLocks/>
          </p:cNvSpPr>
          <p:nvPr/>
        </p:nvSpPr>
        <p:spPr>
          <a:xfrm>
            <a:off x="432000" y="1579810"/>
            <a:ext cx="11340000" cy="3565291"/>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900" dirty="0">
                <a:latin typeface="Comfortaa" panose="00000500000000000000" pitchFamily="2" charset="0"/>
              </a:rPr>
              <a:t>The procedure for recovering the hidden message is straightforward: after extracting k and the text size from within the first pixels of the image the reverse algorithm for inserting a character must be applied. Also, the calculation of the padding jumps is executed in the very same manner. This results in that the recipient of the message only needs to know this algorithm for recovering it, as the original image has no more </a:t>
            </a:r>
            <a:r>
              <a:rPr lang="en-US" sz="1900" dirty="0" err="1">
                <a:latin typeface="Comfortaa" panose="00000500000000000000" pitchFamily="2" charset="0"/>
              </a:rPr>
              <a:t>porpurse</a:t>
            </a:r>
            <a:r>
              <a:rPr lang="en-US" sz="1900" dirty="0">
                <a:latin typeface="Comfortaa" panose="00000500000000000000" pitchFamily="2" charset="0"/>
              </a:rPr>
              <a:t> after the text has been hidden. </a:t>
            </a:r>
            <a:endParaRPr lang="en-US" sz="1900" dirty="0">
              <a:latin typeface="Comfortaa" panose="00000500000000000000" pitchFamily="2" charset="0"/>
            </a:endParaRPr>
          </a:p>
          <a:p>
            <a:pPr marL="0" indent="0">
              <a:lnSpc>
                <a:spcPct val="150000"/>
              </a:lnSpc>
              <a:buNone/>
            </a:pPr>
            <a:r>
              <a:rPr lang="en-US" sz="2000" dirty="0"/>
              <a:t/>
            </a:r>
            <a:br>
              <a:rPr lang="en-US" sz="2000" dirty="0"/>
            </a:br>
            <a:endParaRPr lang="en-US" sz="1900" dirty="0">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19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ítulo 6">
            <a:extLst>
              <a:ext uri="{FF2B5EF4-FFF2-40B4-BE49-F238E27FC236}">
                <a16:creationId xmlns:a16="http://schemas.microsoft.com/office/drawing/2014/main" id="{68F35FE5-0290-47F2-B7E6-3CC40E48D781}"/>
              </a:ext>
            </a:extLst>
          </p:cNvPr>
          <p:cNvSpPr txBox="1">
            <a:spLocks/>
          </p:cNvSpPr>
          <p:nvPr/>
        </p:nvSpPr>
        <p:spPr>
          <a:xfrm>
            <a:off x="432000" y="163773"/>
            <a:ext cx="11340000" cy="767208"/>
          </a:xfrm>
          <a:prstGeom prst="rect">
            <a:avLst/>
          </a:prstGeom>
          <a:noFill/>
          <a:ln>
            <a:noFill/>
          </a:ln>
        </p:spPr>
        <p:txBody>
          <a:bodyPr vert="horz" lIns="288000" tIns="0" rIns="432000" bIns="144000" rtlCol="0" anchor="b">
            <a:noAutofit/>
          </a:bodyPr>
          <a:lstStyle>
            <a:lvl1pPr algn="r" defTabSz="914400" rtl="0" eaLnBrk="1" latinLnBrk="0" hangingPunct="1">
              <a:lnSpc>
                <a:spcPct val="90000"/>
              </a:lnSpc>
              <a:spcBef>
                <a:spcPct val="0"/>
              </a:spcBef>
              <a:buNone/>
              <a:defRPr sz="3600" kern="1200" spc="-150">
                <a:solidFill>
                  <a:schemeClr val="bg1"/>
                </a:solidFill>
                <a:latin typeface="+mj-lt"/>
                <a:ea typeface="+mj-ea"/>
                <a:cs typeface="+mj-cs"/>
              </a:defRPr>
            </a:lvl1pPr>
          </a:lstStyle>
          <a:p>
            <a:pPr algn="l"/>
            <a:r>
              <a:rPr lang="es-ES" dirty="0" err="1" smtClean="0">
                <a:solidFill>
                  <a:schemeClr val="tx1"/>
                </a:solidFill>
                <a:latin typeface="Comfortaa" panose="00000500000000000000" pitchFamily="2" charset="0"/>
              </a:rPr>
              <a:t>Procediment</a:t>
            </a:r>
            <a:endParaRPr lang="es-ES" dirty="0">
              <a:solidFill>
                <a:schemeClr val="tx1"/>
              </a:solidFill>
              <a:latin typeface="Comfortaa" panose="00000500000000000000" pitchFamily="2" charset="0"/>
            </a:endParaRPr>
          </a:p>
        </p:txBody>
      </p:sp>
      <p:sp>
        <p:nvSpPr>
          <p:cNvPr id="4" name="Rectangle 2"/>
          <p:cNvSpPr>
            <a:spLocks noChangeArrowheads="1"/>
          </p:cNvSpPr>
          <p:nvPr/>
        </p:nvSpPr>
        <p:spPr bwMode="auto">
          <a:xfrm>
            <a:off x="152400" y="2601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172" name="Picture 4" descr="https://lh6.googleusercontent.com/zOi9FMH77SNSJ8siJHHvAiy8yHmntA7-WqNQGWGdMPMhHn5DhK0ZCkm38LPkt3n05LGDRzIIdnuMep_OKPZHCiICXDucZuVczrFM-c6ASsgR3c0IzuiOG7QXEL_1mQA5PVnVMwX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 y="1716182"/>
            <a:ext cx="2724150" cy="20478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3.googleusercontent.com/XeQR0VvA6qY3mIQLFPkaPLQaUkcZ_UNqXbWdqLm_7Kva4FMz9GzrQPlj8NV_Cma3IXhuavGu6sK1TRXV4-VyRK7tKAFSXoxA9c1kqbMU6GTZ2Is2Og5-ukQ4ikrUezI0NTO8Mm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027" y="3639621"/>
            <a:ext cx="272415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lh3.googleusercontent.com/AdU7Hd-k4wk6jfSOLUgVnQvKmGk2aiurKz5kyv26KLuNbk_I5HteL-NlF500qJgOJaYlTLnZi6Do49-NXay7MCM6ifZnbA0PfsyZGbQIyAyq6M_Udp-PvbgS62dyqTIC68Dy1-q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000" y="4549259"/>
            <a:ext cx="2724150" cy="1533526"/>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texto 17">
            <a:extLst>
              <a:ext uri="{FF2B5EF4-FFF2-40B4-BE49-F238E27FC236}">
                <a16:creationId xmlns:a16="http://schemas.microsoft.com/office/drawing/2014/main" id="{EF1735BC-D84A-49D9-A1F5-98B0F92CC4E6}"/>
              </a:ext>
            </a:extLst>
          </p:cNvPr>
          <p:cNvSpPr txBox="1">
            <a:spLocks/>
          </p:cNvSpPr>
          <p:nvPr/>
        </p:nvSpPr>
        <p:spPr>
          <a:xfrm>
            <a:off x="3762808" y="2488120"/>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smtClean="0">
                <a:latin typeface="Comfortaa" panose="00000500000000000000" pitchFamily="2" charset="0"/>
              </a:rPr>
              <a:t>Open </a:t>
            </a:r>
            <a:r>
              <a:rPr lang="es-ES" dirty="0" err="1" smtClean="0">
                <a:latin typeface="Comfortaa" panose="00000500000000000000" pitchFamily="2" charset="0"/>
              </a:rPr>
              <a:t>nature</a:t>
            </a:r>
            <a:endParaRPr lang="es-ES" dirty="0">
              <a:latin typeface="Comfortaa" panose="00000500000000000000" pitchFamily="2" charset="0"/>
            </a:endParaRPr>
          </a:p>
        </p:txBody>
      </p:sp>
      <p:pic>
        <p:nvPicPr>
          <p:cNvPr id="7178" name="Picture 10" descr="https://lh5.googleusercontent.com/6JwrpxA-5XEyXQ0E3uyIlxysstrUZzDJ-ABTaA1-gDpDDw_sgkCurnAfVIvN9IDtM_04-lejylXm3rsyZZeJ2GylQk_xR1YdPuPrfPBvYRakUO7-Ha79oSFMaFbV3gC4aiF_FYz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3105" y="930981"/>
            <a:ext cx="1771650" cy="2695576"/>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ttps://lh6.googleusercontent.com/BsFfvasX-BVj2i97T2iy-3D23mfE0lN1iQZutc4xH2JncKA3Hq4LkjZTZ_KtkdsiU6VlEXTxuPWSnJRhXviQYeXUOHWXbMTrBw7eDQMeluX-Lr63pWunUXRp12WE5FnnU26ehZ7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7255" y="1097669"/>
            <a:ext cx="17716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lh3.googleusercontent.com/bHr3dpv00xzlOd61EhxXTUpE1mrZFKwoQn3a-bo2ENS0qsjErzxSJ8BCXWSQmDvBYZQJsazvOh18jcVnvirYwn9--maxTAjkT4LAobrYeGL3Ca64kxuAw9nPTnFXAbgpGce7dQ3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0085" y="4037960"/>
            <a:ext cx="1771650" cy="1628776"/>
          </a:xfrm>
          <a:prstGeom prst="rect">
            <a:avLst/>
          </a:prstGeom>
          <a:noFill/>
          <a:extLst>
            <a:ext uri="{909E8E84-426E-40DD-AFC4-6F175D3DCCD1}">
              <a14:hiddenFill xmlns:a14="http://schemas.microsoft.com/office/drawing/2010/main">
                <a:solidFill>
                  <a:srgbClr val="FFFFFF"/>
                </a:solidFill>
              </a14:hiddenFill>
            </a:ext>
          </a:extLst>
        </p:spPr>
      </p:pic>
      <p:sp>
        <p:nvSpPr>
          <p:cNvPr id="15" name="Marcador de texto 17">
            <a:extLst>
              <a:ext uri="{FF2B5EF4-FFF2-40B4-BE49-F238E27FC236}">
                <a16:creationId xmlns:a16="http://schemas.microsoft.com/office/drawing/2014/main" id="{EF1735BC-D84A-49D9-A1F5-98B0F92CC4E6}"/>
              </a:ext>
            </a:extLst>
          </p:cNvPr>
          <p:cNvSpPr txBox="1">
            <a:spLocks/>
          </p:cNvSpPr>
          <p:nvPr/>
        </p:nvSpPr>
        <p:spPr>
          <a:xfrm>
            <a:off x="7355935" y="4549259"/>
            <a:ext cx="2160587" cy="504000"/>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smtClean="0">
                <a:latin typeface="Comfortaa" panose="00000500000000000000" pitchFamily="2" charset="0"/>
              </a:rPr>
              <a:t>Portrait</a:t>
            </a:r>
            <a:endParaRPr lang="es-ES" dirty="0">
              <a:latin typeface="Comfortaa" panose="00000500000000000000" pitchFamily="2" charset="0"/>
            </a:endParaRPr>
          </a:p>
        </p:txBody>
      </p:sp>
      <p:sp>
        <p:nvSpPr>
          <p:cNvPr id="16" name="Rectángulo 15"/>
          <p:cNvSpPr/>
          <p:nvPr/>
        </p:nvSpPr>
        <p:spPr>
          <a:xfrm>
            <a:off x="9244013" y="5854131"/>
            <a:ext cx="2800350" cy="1003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371344"/>
      </p:ext>
    </p:extLst>
  </p:cSld>
  <p:clrMapOvr>
    <a:masterClrMapping/>
  </p:clrMapOvr>
</p:sld>
</file>

<file path=ppt/theme/theme1.xml><?xml version="1.0" encoding="utf-8"?>
<a:theme xmlns:a="http://schemas.openxmlformats.org/drawingml/2006/main" name="Tema de Offic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Office_19716768_TF16411175.potx" id="{6D5B2BBA-EB4D-4817-9870-07691C763B19}" vid="{4817E5D2-DB44-4422-8631-79050C94EC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verde para inversores</Template>
  <TotalTime>0</TotalTime>
  <Words>869</Words>
  <Application>Microsoft Office PowerPoint</Application>
  <PresentationFormat>Panorámica</PresentationFormat>
  <Paragraphs>149</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Comfortaa</vt:lpstr>
      <vt:lpstr>Rockwell</vt:lpstr>
      <vt:lpstr>Times New Roman</vt:lpstr>
      <vt:lpstr>Tema de Office</vt:lpstr>
      <vt:lpstr>ECI 2019 Introduction to steganography and watermarking</vt:lpstr>
      <vt:lpstr>Steganography</vt:lpstr>
      <vt:lpstr>Presentación de PowerPoint</vt:lpstr>
      <vt:lpstr>BMP images RGB format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2019-08-26T01:42:41Z</dcterms:created>
  <dcterms:modified xsi:type="dcterms:W3CDTF">2019-08-26T02:04:08Z</dcterms:modified>
</cp:coreProperties>
</file>