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BE63D-7E92-42C7-A667-5E96C1FE20F9}" v="908" dt="2022-04-08T05:11:15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d Darsot" userId="593c61841201877b" providerId="Windows Live" clId="Web-{F95BE63D-7E92-42C7-A667-5E96C1FE20F9}"/>
    <pc:docChg chg="addSld delSld modSld">
      <pc:chgData name="Zaid Darsot" userId="593c61841201877b" providerId="Windows Live" clId="Web-{F95BE63D-7E92-42C7-A667-5E96C1FE20F9}" dt="2022-04-08T05:11:15.726" v="547" actId="14100"/>
      <pc:docMkLst>
        <pc:docMk/>
      </pc:docMkLst>
      <pc:sldChg chg="delSp modSp">
        <pc:chgData name="Zaid Darsot" userId="593c61841201877b" providerId="Windows Live" clId="Web-{F95BE63D-7E92-42C7-A667-5E96C1FE20F9}" dt="2022-04-08T04:26:16.894" v="19" actId="1076"/>
        <pc:sldMkLst>
          <pc:docMk/>
          <pc:sldMk cId="4262868419" sldId="256"/>
        </pc:sldMkLst>
        <pc:spChg chg="mod">
          <ac:chgData name="Zaid Darsot" userId="593c61841201877b" providerId="Windows Live" clId="Web-{F95BE63D-7E92-42C7-A667-5E96C1FE20F9}" dt="2022-04-08T04:26:16.894" v="19" actId="1076"/>
          <ac:spMkLst>
            <pc:docMk/>
            <pc:sldMk cId="4262868419" sldId="256"/>
            <ac:spMk id="2" creationId="{70752FD7-76EF-4EBF-8807-5A08A9C8EA09}"/>
          </ac:spMkLst>
        </pc:spChg>
        <pc:spChg chg="del">
          <ac:chgData name="Zaid Darsot" userId="593c61841201877b" providerId="Windows Live" clId="Web-{F95BE63D-7E92-42C7-A667-5E96C1FE20F9}" dt="2022-04-08T04:25:55.159" v="16"/>
          <ac:spMkLst>
            <pc:docMk/>
            <pc:sldMk cId="4262868419" sldId="256"/>
            <ac:spMk id="3" creationId="{F4C8D8C1-1062-49B2-BB56-D9F8E5DA6EB6}"/>
          </ac:spMkLst>
        </pc:spChg>
      </pc:sldChg>
      <pc:sldChg chg="addSp delSp modSp new">
        <pc:chgData name="Zaid Darsot" userId="593c61841201877b" providerId="Windows Live" clId="Web-{F95BE63D-7E92-42C7-A667-5E96C1FE20F9}" dt="2022-04-08T05:08:42.442" v="500" actId="1076"/>
        <pc:sldMkLst>
          <pc:docMk/>
          <pc:sldMk cId="177417685" sldId="257"/>
        </pc:sldMkLst>
        <pc:spChg chg="del">
          <ac:chgData name="Zaid Darsot" userId="593c61841201877b" providerId="Windows Live" clId="Web-{F95BE63D-7E92-42C7-A667-5E96C1FE20F9}" dt="2022-04-08T04:27:02.004" v="22"/>
          <ac:spMkLst>
            <pc:docMk/>
            <pc:sldMk cId="177417685" sldId="257"/>
            <ac:spMk id="2" creationId="{3676690D-26F0-FBED-BB12-B115DAD032F8}"/>
          </ac:spMkLst>
        </pc:spChg>
        <pc:spChg chg="del">
          <ac:chgData name="Zaid Darsot" userId="593c61841201877b" providerId="Windows Live" clId="Web-{F95BE63D-7E92-42C7-A667-5E96C1FE20F9}" dt="2022-04-08T04:26:56.629" v="21"/>
          <ac:spMkLst>
            <pc:docMk/>
            <pc:sldMk cId="177417685" sldId="257"/>
            <ac:spMk id="3" creationId="{A355753F-43F9-1895-802C-42C821E69D5F}"/>
          </ac:spMkLst>
        </pc:spChg>
        <pc:spChg chg="add del">
          <ac:chgData name="Zaid Darsot" userId="593c61841201877b" providerId="Windows Live" clId="Web-{F95BE63D-7E92-42C7-A667-5E96C1FE20F9}" dt="2022-04-08T04:27:08.817" v="24"/>
          <ac:spMkLst>
            <pc:docMk/>
            <pc:sldMk cId="177417685" sldId="257"/>
            <ac:spMk id="4" creationId="{C9C08376-9A2F-89F1-13BF-A088F9DA4B76}"/>
          </ac:spMkLst>
        </pc:spChg>
        <pc:spChg chg="add mod">
          <ac:chgData name="Zaid Darsot" userId="593c61841201877b" providerId="Windows Live" clId="Web-{F95BE63D-7E92-42C7-A667-5E96C1FE20F9}" dt="2022-04-08T05:08:42.426" v="496" actId="1076"/>
          <ac:spMkLst>
            <pc:docMk/>
            <pc:sldMk cId="177417685" sldId="257"/>
            <ac:spMk id="5" creationId="{30329317-BCDC-3F5B-A7D9-1768AD794A95}"/>
          </ac:spMkLst>
        </pc:spChg>
        <pc:spChg chg="add mod">
          <ac:chgData name="Zaid Darsot" userId="593c61841201877b" providerId="Windows Live" clId="Web-{F95BE63D-7E92-42C7-A667-5E96C1FE20F9}" dt="2022-04-08T05:08:42.426" v="497" actId="1076"/>
          <ac:spMkLst>
            <pc:docMk/>
            <pc:sldMk cId="177417685" sldId="257"/>
            <ac:spMk id="6" creationId="{784ACF3C-7EF4-511B-A34D-2636827F4171}"/>
          </ac:spMkLst>
        </pc:spChg>
        <pc:spChg chg="add mod">
          <ac:chgData name="Zaid Darsot" userId="593c61841201877b" providerId="Windows Live" clId="Web-{F95BE63D-7E92-42C7-A667-5E96C1FE20F9}" dt="2022-04-08T04:30:50.010" v="60" actId="20577"/>
          <ac:spMkLst>
            <pc:docMk/>
            <pc:sldMk cId="177417685" sldId="257"/>
            <ac:spMk id="7" creationId="{212B86C7-E390-05C2-A8B4-BCEA7AF3DE20}"/>
          </ac:spMkLst>
        </pc:spChg>
        <pc:spChg chg="add mod">
          <ac:chgData name="Zaid Darsot" userId="593c61841201877b" providerId="Windows Live" clId="Web-{F95BE63D-7E92-42C7-A667-5E96C1FE20F9}" dt="2022-04-08T05:08:42.442" v="498" actId="1076"/>
          <ac:spMkLst>
            <pc:docMk/>
            <pc:sldMk cId="177417685" sldId="257"/>
            <ac:spMk id="8" creationId="{E9055AFC-CBD4-2A7D-469D-79BEF72F6433}"/>
          </ac:spMkLst>
        </pc:spChg>
        <pc:spChg chg="add del">
          <ac:chgData name="Zaid Darsot" userId="593c61841201877b" providerId="Windows Live" clId="Web-{F95BE63D-7E92-42C7-A667-5E96C1FE20F9}" dt="2022-04-08T04:52:53.018" v="273"/>
          <ac:spMkLst>
            <pc:docMk/>
            <pc:sldMk cId="177417685" sldId="257"/>
            <ac:spMk id="9" creationId="{2D116D59-624B-DA36-738E-3637648244D1}"/>
          </ac:spMkLst>
        </pc:spChg>
        <pc:spChg chg="add mod">
          <ac:chgData name="Zaid Darsot" userId="593c61841201877b" providerId="Windows Live" clId="Web-{F95BE63D-7E92-42C7-A667-5E96C1FE20F9}" dt="2022-04-08T05:08:42.442" v="499" actId="1076"/>
          <ac:spMkLst>
            <pc:docMk/>
            <pc:sldMk cId="177417685" sldId="257"/>
            <ac:spMk id="10" creationId="{F5EA3C8D-CFA9-A5F8-3988-AA095066E84E}"/>
          </ac:spMkLst>
        </pc:spChg>
        <pc:spChg chg="add mod">
          <ac:chgData name="Zaid Darsot" userId="593c61841201877b" providerId="Windows Live" clId="Web-{F95BE63D-7E92-42C7-A667-5E96C1FE20F9}" dt="2022-04-08T05:08:42.442" v="500" actId="1076"/>
          <ac:spMkLst>
            <pc:docMk/>
            <pc:sldMk cId="177417685" sldId="257"/>
            <ac:spMk id="11" creationId="{C635396A-D4AE-048E-55F9-0BEECBBE7AC9}"/>
          </ac:spMkLst>
        </pc:spChg>
      </pc:sldChg>
      <pc:sldChg chg="addSp delSp modSp new">
        <pc:chgData name="Zaid Darsot" userId="593c61841201877b" providerId="Windows Live" clId="Web-{F95BE63D-7E92-42C7-A667-5E96C1FE20F9}" dt="2022-04-08T05:07:53.129" v="474" actId="1076"/>
        <pc:sldMkLst>
          <pc:docMk/>
          <pc:sldMk cId="1762596498" sldId="258"/>
        </pc:sldMkLst>
        <pc:spChg chg="del">
          <ac:chgData name="Zaid Darsot" userId="593c61841201877b" providerId="Windows Live" clId="Web-{F95BE63D-7E92-42C7-A667-5E96C1FE20F9}" dt="2022-04-08T04:31:03.649" v="63"/>
          <ac:spMkLst>
            <pc:docMk/>
            <pc:sldMk cId="1762596498" sldId="258"/>
            <ac:spMk id="2" creationId="{28254CF9-EFE9-4A8A-8F4B-03AFB8B2EFC7}"/>
          </ac:spMkLst>
        </pc:spChg>
        <pc:spChg chg="del">
          <ac:chgData name="Zaid Darsot" userId="593c61841201877b" providerId="Windows Live" clId="Web-{F95BE63D-7E92-42C7-A667-5E96C1FE20F9}" dt="2022-04-08T04:31:01.743" v="62"/>
          <ac:spMkLst>
            <pc:docMk/>
            <pc:sldMk cId="1762596498" sldId="258"/>
            <ac:spMk id="3" creationId="{1298BE1A-14E9-B36E-92AD-5DA54019CA29}"/>
          </ac:spMkLst>
        </pc:spChg>
        <pc:spChg chg="add mod">
          <ac:chgData name="Zaid Darsot" userId="593c61841201877b" providerId="Windows Live" clId="Web-{F95BE63D-7E92-42C7-A667-5E96C1FE20F9}" dt="2022-04-08T05:07:42.816" v="470" actId="1076"/>
          <ac:spMkLst>
            <pc:docMk/>
            <pc:sldMk cId="1762596498" sldId="258"/>
            <ac:spMk id="5" creationId="{1E2B8FE7-01E3-D67C-921C-5AEB09AC1770}"/>
          </ac:spMkLst>
        </pc:spChg>
        <pc:spChg chg="add mod">
          <ac:chgData name="Zaid Darsot" userId="593c61841201877b" providerId="Windows Live" clId="Web-{F95BE63D-7E92-42C7-A667-5E96C1FE20F9}" dt="2022-04-08T05:07:42.832" v="471" actId="1076"/>
          <ac:spMkLst>
            <pc:docMk/>
            <pc:sldMk cId="1762596498" sldId="258"/>
            <ac:spMk id="7" creationId="{8663BB31-8548-34B9-2D93-9F2660CAFDD6}"/>
          </ac:spMkLst>
        </pc:spChg>
        <pc:spChg chg="add mod">
          <ac:chgData name="Zaid Darsot" userId="593c61841201877b" providerId="Windows Live" clId="Web-{F95BE63D-7E92-42C7-A667-5E96C1FE20F9}" dt="2022-04-08T05:07:42.832" v="472" actId="1076"/>
          <ac:spMkLst>
            <pc:docMk/>
            <pc:sldMk cId="1762596498" sldId="258"/>
            <ac:spMk id="8" creationId="{1E53C4E6-E8BC-B425-B651-C88B266DED8D}"/>
          </ac:spMkLst>
        </pc:spChg>
        <pc:spChg chg="add mod">
          <ac:chgData name="Zaid Darsot" userId="593c61841201877b" providerId="Windows Live" clId="Web-{F95BE63D-7E92-42C7-A667-5E96C1FE20F9}" dt="2022-04-08T05:07:53.129" v="474" actId="1076"/>
          <ac:spMkLst>
            <pc:docMk/>
            <pc:sldMk cId="1762596498" sldId="258"/>
            <ac:spMk id="9" creationId="{F197B19D-1ECB-FF59-811F-FB20989D92FC}"/>
          </ac:spMkLst>
        </pc:spChg>
      </pc:sldChg>
      <pc:sldChg chg="addSp delSp modSp new">
        <pc:chgData name="Zaid Darsot" userId="593c61841201877b" providerId="Windows Live" clId="Web-{F95BE63D-7E92-42C7-A667-5E96C1FE20F9}" dt="2022-04-08T05:11:15.726" v="547" actId="14100"/>
        <pc:sldMkLst>
          <pc:docMk/>
          <pc:sldMk cId="258606241" sldId="259"/>
        </pc:sldMkLst>
        <pc:spChg chg="del">
          <ac:chgData name="Zaid Darsot" userId="593c61841201877b" providerId="Windows Live" clId="Web-{F95BE63D-7E92-42C7-A667-5E96C1FE20F9}" dt="2022-04-08T04:33:16.339" v="100"/>
          <ac:spMkLst>
            <pc:docMk/>
            <pc:sldMk cId="258606241" sldId="259"/>
            <ac:spMk id="2" creationId="{19962425-6F01-BF09-4452-C0D3BAAC5B74}"/>
          </ac:spMkLst>
        </pc:spChg>
        <pc:spChg chg="del">
          <ac:chgData name="Zaid Darsot" userId="593c61841201877b" providerId="Windows Live" clId="Web-{F95BE63D-7E92-42C7-A667-5E96C1FE20F9}" dt="2022-04-08T04:33:11.042" v="99"/>
          <ac:spMkLst>
            <pc:docMk/>
            <pc:sldMk cId="258606241" sldId="259"/>
            <ac:spMk id="3" creationId="{02BB6E4D-A055-5118-03AB-AC7E53AA77F1}"/>
          </ac:spMkLst>
        </pc:spChg>
        <pc:spChg chg="add del mod">
          <ac:chgData name="Zaid Darsot" userId="593c61841201877b" providerId="Windows Live" clId="Web-{F95BE63D-7E92-42C7-A667-5E96C1FE20F9}" dt="2022-04-08T04:33:19.605" v="103"/>
          <ac:spMkLst>
            <pc:docMk/>
            <pc:sldMk cId="258606241" sldId="259"/>
            <ac:spMk id="5" creationId="{C55861B0-2FDE-B2E3-97E6-A4D830147AE1}"/>
          </ac:spMkLst>
        </pc:spChg>
        <pc:spChg chg="add mod">
          <ac:chgData name="Zaid Darsot" userId="593c61841201877b" providerId="Windows Live" clId="Web-{F95BE63D-7E92-42C7-A667-5E96C1FE20F9}" dt="2022-04-08T05:06:25.893" v="440" actId="1076"/>
          <ac:spMkLst>
            <pc:docMk/>
            <pc:sldMk cId="258606241" sldId="259"/>
            <ac:spMk id="7" creationId="{BAED72B9-6837-B318-E2D5-AFDD4E04D96C}"/>
          </ac:spMkLst>
        </pc:spChg>
        <pc:spChg chg="add mod">
          <ac:chgData name="Zaid Darsot" userId="593c61841201877b" providerId="Windows Live" clId="Web-{F95BE63D-7E92-42C7-A667-5E96C1FE20F9}" dt="2022-04-08T04:33:56.012" v="121" actId="20577"/>
          <ac:spMkLst>
            <pc:docMk/>
            <pc:sldMk cId="258606241" sldId="259"/>
            <ac:spMk id="9" creationId="{4131F5ED-0C71-82FA-5AE6-B092C9ADCEFC}"/>
          </ac:spMkLst>
        </pc:spChg>
        <pc:spChg chg="add mod">
          <ac:chgData name="Zaid Darsot" userId="593c61841201877b" providerId="Windows Live" clId="Web-{F95BE63D-7E92-42C7-A667-5E96C1FE20F9}" dt="2022-04-08T05:06:25.908" v="444" actId="1076"/>
          <ac:spMkLst>
            <pc:docMk/>
            <pc:sldMk cId="258606241" sldId="259"/>
            <ac:spMk id="11" creationId="{7ECD285B-19DE-87CE-679F-CD25100AF495}"/>
          </ac:spMkLst>
        </pc:spChg>
        <pc:spChg chg="add mod">
          <ac:chgData name="Zaid Darsot" userId="593c61841201877b" providerId="Windows Live" clId="Web-{F95BE63D-7E92-42C7-A667-5E96C1FE20F9}" dt="2022-04-08T05:11:15.726" v="547" actId="14100"/>
          <ac:spMkLst>
            <pc:docMk/>
            <pc:sldMk cId="258606241" sldId="259"/>
            <ac:spMk id="13" creationId="{E25B8DE1-DC42-0A5F-7A25-3FBB00DB2881}"/>
          </ac:spMkLst>
        </pc:spChg>
        <pc:spChg chg="add mod">
          <ac:chgData name="Zaid Darsot" userId="593c61841201877b" providerId="Windows Live" clId="Web-{F95BE63D-7E92-42C7-A667-5E96C1FE20F9}" dt="2022-04-08T05:09:49.037" v="514" actId="20577"/>
          <ac:spMkLst>
            <pc:docMk/>
            <pc:sldMk cId="258606241" sldId="259"/>
            <ac:spMk id="15" creationId="{40E8332B-F714-495A-B3B3-99BB19E7BB89}"/>
          </ac:spMkLst>
        </pc:spChg>
        <pc:spChg chg="add mod">
          <ac:chgData name="Zaid Darsot" userId="593c61841201877b" providerId="Windows Live" clId="Web-{F95BE63D-7E92-42C7-A667-5E96C1FE20F9}" dt="2022-04-08T05:10:54.913" v="541" actId="20577"/>
          <ac:spMkLst>
            <pc:docMk/>
            <pc:sldMk cId="258606241" sldId="259"/>
            <ac:spMk id="17" creationId="{DC94C2D7-4862-DB41-8328-F9E979B23E52}"/>
          </ac:spMkLst>
        </pc:spChg>
      </pc:sldChg>
      <pc:sldChg chg="addSp delSp modSp new del">
        <pc:chgData name="Zaid Darsot" userId="593c61841201877b" providerId="Windows Live" clId="Web-{F95BE63D-7E92-42C7-A667-5E96C1FE20F9}" dt="2022-04-08T04:49:41.686" v="251"/>
        <pc:sldMkLst>
          <pc:docMk/>
          <pc:sldMk cId="2477930357" sldId="260"/>
        </pc:sldMkLst>
        <pc:spChg chg="del">
          <ac:chgData name="Zaid Darsot" userId="593c61841201877b" providerId="Windows Live" clId="Web-{F95BE63D-7E92-42C7-A667-5E96C1FE20F9}" dt="2022-04-08T04:34:07.590" v="124"/>
          <ac:spMkLst>
            <pc:docMk/>
            <pc:sldMk cId="2477930357" sldId="260"/>
            <ac:spMk id="2" creationId="{A9257755-F19F-213A-B6BA-D9AED3D74C38}"/>
          </ac:spMkLst>
        </pc:spChg>
        <pc:spChg chg="del">
          <ac:chgData name="Zaid Darsot" userId="593c61841201877b" providerId="Windows Live" clId="Web-{F95BE63D-7E92-42C7-A667-5E96C1FE20F9}" dt="2022-04-08T04:34:06.246" v="123"/>
          <ac:spMkLst>
            <pc:docMk/>
            <pc:sldMk cId="2477930357" sldId="260"/>
            <ac:spMk id="3" creationId="{E2CA7705-539D-8473-8940-67620DD8FA7C}"/>
          </ac:spMkLst>
        </pc:spChg>
        <pc:spChg chg="add del mod">
          <ac:chgData name="Zaid Darsot" userId="593c61841201877b" providerId="Windows Live" clId="Web-{F95BE63D-7E92-42C7-A667-5E96C1FE20F9}" dt="2022-04-08T04:34:12.497" v="127"/>
          <ac:spMkLst>
            <pc:docMk/>
            <pc:sldMk cId="2477930357" sldId="260"/>
            <ac:spMk id="5" creationId="{58F8A617-AD86-10A2-24C8-839A957ECFCF}"/>
          </ac:spMkLst>
        </pc:spChg>
        <pc:spChg chg="add">
          <ac:chgData name="Zaid Darsot" userId="593c61841201877b" providerId="Windows Live" clId="Web-{F95BE63D-7E92-42C7-A667-5E96C1FE20F9}" dt="2022-04-08T04:34:16.387" v="128"/>
          <ac:spMkLst>
            <pc:docMk/>
            <pc:sldMk cId="2477930357" sldId="260"/>
            <ac:spMk id="7" creationId="{0A78D82D-6B09-E850-9C8E-6BF5129E4702}"/>
          </ac:spMkLst>
        </pc:spChg>
        <pc:spChg chg="add del">
          <ac:chgData name="Zaid Darsot" userId="593c61841201877b" providerId="Windows Live" clId="Web-{F95BE63D-7E92-42C7-A667-5E96C1FE20F9}" dt="2022-04-08T04:34:26.012" v="130"/>
          <ac:spMkLst>
            <pc:docMk/>
            <pc:sldMk cId="2477930357" sldId="260"/>
            <ac:spMk id="9" creationId="{4624C4A3-E2DC-44A3-37D2-85FE679A0417}"/>
          </ac:spMkLst>
        </pc:spChg>
        <pc:spChg chg="add del mod">
          <ac:chgData name="Zaid Darsot" userId="593c61841201877b" providerId="Windows Live" clId="Web-{F95BE63D-7E92-42C7-A667-5E96C1FE20F9}" dt="2022-04-08T04:34:47.685" v="144"/>
          <ac:spMkLst>
            <pc:docMk/>
            <pc:sldMk cId="2477930357" sldId="260"/>
            <ac:spMk id="11" creationId="{752D94D2-7425-0A4F-C1E0-DBAD63D6CA1A}"/>
          </ac:spMkLst>
        </pc:spChg>
      </pc:sldChg>
      <pc:sldChg chg="addSp delSp modSp new del">
        <pc:chgData name="Zaid Darsot" userId="593c61841201877b" providerId="Windows Live" clId="Web-{F95BE63D-7E92-42C7-A667-5E96C1FE20F9}" dt="2022-04-08T04:40:56.770" v="250"/>
        <pc:sldMkLst>
          <pc:docMk/>
          <pc:sldMk cId="3513200241" sldId="261"/>
        </pc:sldMkLst>
        <pc:spChg chg="del">
          <ac:chgData name="Zaid Darsot" userId="593c61841201877b" providerId="Windows Live" clId="Web-{F95BE63D-7E92-42C7-A667-5E96C1FE20F9}" dt="2022-04-08T04:36:58.781" v="180"/>
          <ac:spMkLst>
            <pc:docMk/>
            <pc:sldMk cId="3513200241" sldId="261"/>
            <ac:spMk id="2" creationId="{A480CEAE-FBA8-7F74-3F52-CF29E8A692B4}"/>
          </ac:spMkLst>
        </pc:spChg>
        <pc:spChg chg="del">
          <ac:chgData name="Zaid Darsot" userId="593c61841201877b" providerId="Windows Live" clId="Web-{F95BE63D-7E92-42C7-A667-5E96C1FE20F9}" dt="2022-04-08T04:36:56.812" v="179"/>
          <ac:spMkLst>
            <pc:docMk/>
            <pc:sldMk cId="3513200241" sldId="261"/>
            <ac:spMk id="3" creationId="{AD38E6CE-08E3-DAA9-FAF3-244CCB9CDD26}"/>
          </ac:spMkLst>
        </pc:spChg>
        <pc:spChg chg="add">
          <ac:chgData name="Zaid Darsot" userId="593c61841201877b" providerId="Windows Live" clId="Web-{F95BE63D-7E92-42C7-A667-5E96C1FE20F9}" dt="2022-04-08T04:36:59.656" v="181"/>
          <ac:spMkLst>
            <pc:docMk/>
            <pc:sldMk cId="3513200241" sldId="261"/>
            <ac:spMk id="5" creationId="{B1E6C95B-69E4-1ACB-F6B0-CC289B5BA54E}"/>
          </ac:spMkLst>
        </pc:spChg>
        <pc:spChg chg="add mod">
          <ac:chgData name="Zaid Darsot" userId="593c61841201877b" providerId="Windows Live" clId="Web-{F95BE63D-7E92-42C7-A667-5E96C1FE20F9}" dt="2022-04-08T04:38:16.173" v="217" actId="1076"/>
          <ac:spMkLst>
            <pc:docMk/>
            <pc:sldMk cId="3513200241" sldId="261"/>
            <ac:spMk id="7" creationId="{F815189B-13D1-A0F0-434B-62D480F9155A}"/>
          </ac:spMkLst>
        </pc:spChg>
      </pc:sldChg>
      <pc:sldChg chg="addSp delSp modSp new">
        <pc:chgData name="Zaid Darsot" userId="593c61841201877b" providerId="Windows Live" clId="Web-{F95BE63D-7E92-42C7-A667-5E96C1FE20F9}" dt="2022-04-08T05:04:59.094" v="427" actId="1076"/>
        <pc:sldMkLst>
          <pc:docMk/>
          <pc:sldMk cId="1786144891" sldId="262"/>
        </pc:sldMkLst>
        <pc:spChg chg="del">
          <ac:chgData name="Zaid Darsot" userId="593c61841201877b" providerId="Windows Live" clId="Web-{F95BE63D-7E92-42C7-A667-5E96C1FE20F9}" dt="2022-04-08T04:38:40.002" v="220"/>
          <ac:spMkLst>
            <pc:docMk/>
            <pc:sldMk cId="1786144891" sldId="262"/>
            <ac:spMk id="2" creationId="{2BFA151E-D775-C1CC-76C7-6EF4DB3543B0}"/>
          </ac:spMkLst>
        </pc:spChg>
        <pc:spChg chg="del">
          <ac:chgData name="Zaid Darsot" userId="593c61841201877b" providerId="Windows Live" clId="Web-{F95BE63D-7E92-42C7-A667-5E96C1FE20F9}" dt="2022-04-08T04:38:32.736" v="219"/>
          <ac:spMkLst>
            <pc:docMk/>
            <pc:sldMk cId="1786144891" sldId="262"/>
            <ac:spMk id="3" creationId="{A3988500-9CB0-2AC4-A2D6-95296E706A43}"/>
          </ac:spMkLst>
        </pc:spChg>
        <pc:spChg chg="add mod">
          <ac:chgData name="Zaid Darsot" userId="593c61841201877b" providerId="Windows Live" clId="Web-{F95BE63D-7E92-42C7-A667-5E96C1FE20F9}" dt="2022-04-08T05:04:17.796" v="419" actId="1076"/>
          <ac:spMkLst>
            <pc:docMk/>
            <pc:sldMk cId="1786144891" sldId="262"/>
            <ac:spMk id="5" creationId="{1EEF712B-E549-08A6-CC71-84C10C26C566}"/>
          </ac:spMkLst>
        </pc:spChg>
        <pc:spChg chg="add mod">
          <ac:chgData name="Zaid Darsot" userId="593c61841201877b" providerId="Windows Live" clId="Web-{F95BE63D-7E92-42C7-A667-5E96C1FE20F9}" dt="2022-04-08T05:04:59.094" v="427" actId="1076"/>
          <ac:spMkLst>
            <pc:docMk/>
            <pc:sldMk cId="1786144891" sldId="262"/>
            <ac:spMk id="6" creationId="{3F3F3AFD-FD53-4F3F-0FAA-8B3A4D8AEC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757" y="2230113"/>
            <a:ext cx="8326524" cy="18591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Automated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Appliances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329317-BCDC-3F5B-A7D9-1768AD794A95}"/>
              </a:ext>
            </a:extLst>
          </p:cNvPr>
          <p:cNvSpPr/>
          <p:nvPr/>
        </p:nvSpPr>
        <p:spPr>
          <a:xfrm>
            <a:off x="447676" y="442154"/>
            <a:ext cx="11330607" cy="595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ACF3C-7EF4-511B-A34D-2636827F4171}"/>
              </a:ext>
            </a:extLst>
          </p:cNvPr>
          <p:cNvSpPr txBox="1"/>
          <p:nvPr/>
        </p:nvSpPr>
        <p:spPr>
          <a:xfrm>
            <a:off x="3773281" y="1686061"/>
            <a:ext cx="51285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What We Aim At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B86C7-E390-05C2-A8B4-BCEA7AF3DE20}"/>
              </a:ext>
            </a:extLst>
          </p:cNvPr>
          <p:cNvSpPr txBox="1"/>
          <p:nvPr/>
        </p:nvSpPr>
        <p:spPr>
          <a:xfrm>
            <a:off x="5153025" y="3629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55AFC-CBD4-2A7D-469D-79BEF72F6433}"/>
              </a:ext>
            </a:extLst>
          </p:cNvPr>
          <p:cNvSpPr txBox="1"/>
          <p:nvPr/>
        </p:nvSpPr>
        <p:spPr>
          <a:xfrm>
            <a:off x="1245704" y="2692398"/>
            <a:ext cx="98441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1) To design a system which improves people's way of living and also a system that aims at   sustainable development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3C8D-CFA9-A5F8-3988-AA095066E84E}"/>
              </a:ext>
            </a:extLst>
          </p:cNvPr>
          <p:cNvSpPr txBox="1"/>
          <p:nvPr/>
        </p:nvSpPr>
        <p:spPr>
          <a:xfrm>
            <a:off x="1278834" y="3498572"/>
            <a:ext cx="9844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2) Something that would conserve energy in large amounts.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5396A-D4AE-048E-55F9-0BEECBBE7AC9}"/>
              </a:ext>
            </a:extLst>
          </p:cNvPr>
          <p:cNvSpPr txBox="1"/>
          <p:nvPr/>
        </p:nvSpPr>
        <p:spPr>
          <a:xfrm>
            <a:off x="1245704" y="4150137"/>
            <a:ext cx="9844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3)Making out product affordable and easy to install/use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2B8FE7-01E3-D67C-921C-5AEB09AC1770}"/>
              </a:ext>
            </a:extLst>
          </p:cNvPr>
          <p:cNvSpPr/>
          <p:nvPr/>
        </p:nvSpPr>
        <p:spPr>
          <a:xfrm>
            <a:off x="436633" y="420067"/>
            <a:ext cx="11330607" cy="595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3BB31-8548-34B9-2D93-9F2660CAFDD6}"/>
              </a:ext>
            </a:extLst>
          </p:cNvPr>
          <p:cNvSpPr txBox="1"/>
          <p:nvPr/>
        </p:nvSpPr>
        <p:spPr>
          <a:xfrm>
            <a:off x="2967108" y="1851714"/>
            <a:ext cx="61225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Our Working Prototypes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3C4E6-E8BC-B425-B651-C88B266DED8D}"/>
              </a:ext>
            </a:extLst>
          </p:cNvPr>
          <p:cNvSpPr txBox="1"/>
          <p:nvPr/>
        </p:nvSpPr>
        <p:spPr>
          <a:xfrm>
            <a:off x="2780748" y="2913268"/>
            <a:ext cx="63102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1)Representation of ceiling fans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7B19D-1ECB-FF59-811F-FB20989D92FC}"/>
              </a:ext>
            </a:extLst>
          </p:cNvPr>
          <p:cNvSpPr txBox="1"/>
          <p:nvPr/>
        </p:nvSpPr>
        <p:spPr>
          <a:xfrm>
            <a:off x="2780747" y="3840920"/>
            <a:ext cx="76023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2)Representation of Lights at our homes</a:t>
            </a:r>
          </a:p>
        </p:txBody>
      </p:sp>
    </p:spTree>
    <p:extLst>
      <p:ext uri="{BB962C8B-B14F-4D97-AF65-F5344CB8AC3E}">
        <p14:creationId xmlns:p14="http://schemas.microsoft.com/office/powerpoint/2010/main" val="176259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D72B9-6837-B318-E2D5-AFDD4E04D96C}"/>
              </a:ext>
            </a:extLst>
          </p:cNvPr>
          <p:cNvSpPr/>
          <p:nvPr/>
        </p:nvSpPr>
        <p:spPr>
          <a:xfrm>
            <a:off x="458719" y="453197"/>
            <a:ext cx="11330607" cy="595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1F5ED-0C71-82FA-5AE6-B092C9ADCEFC}"/>
              </a:ext>
            </a:extLst>
          </p:cNvPr>
          <p:cNvSpPr txBox="1"/>
          <p:nvPr/>
        </p:nvSpPr>
        <p:spPr>
          <a:xfrm>
            <a:off x="3298412" y="625888"/>
            <a:ext cx="61225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D285B-19DE-87CE-679F-CD25100AF495}"/>
              </a:ext>
            </a:extLst>
          </p:cNvPr>
          <p:cNvSpPr txBox="1"/>
          <p:nvPr/>
        </p:nvSpPr>
        <p:spPr>
          <a:xfrm>
            <a:off x="3064290" y="1683853"/>
            <a:ext cx="6255027" cy="718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How we will be scaling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B8DE1-DC42-0A5F-7A25-3FBB00DB2881}"/>
              </a:ext>
            </a:extLst>
          </p:cNvPr>
          <p:cNvSpPr txBox="1"/>
          <p:nvPr/>
        </p:nvSpPr>
        <p:spPr>
          <a:xfrm>
            <a:off x="3134139" y="3476485"/>
            <a:ext cx="70722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2). Water Heaters and Snow Melter's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8332B-F714-495A-B3B3-99BB19E7BB89}"/>
              </a:ext>
            </a:extLst>
          </p:cNvPr>
          <p:cNvSpPr txBox="1"/>
          <p:nvPr/>
        </p:nvSpPr>
        <p:spPr>
          <a:xfrm>
            <a:off x="3131930" y="2568711"/>
            <a:ext cx="6188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1). ACs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4C2D7-4862-DB41-8328-F9E979B23E52}"/>
              </a:ext>
            </a:extLst>
          </p:cNvPr>
          <p:cNvSpPr txBox="1"/>
          <p:nvPr/>
        </p:nvSpPr>
        <p:spPr>
          <a:xfrm>
            <a:off x="3134139" y="4382050"/>
            <a:ext cx="6188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3). Car Pre-Heaters</a:t>
            </a:r>
          </a:p>
        </p:txBody>
      </p:sp>
    </p:spTree>
    <p:extLst>
      <p:ext uri="{BB962C8B-B14F-4D97-AF65-F5344CB8AC3E}">
        <p14:creationId xmlns:p14="http://schemas.microsoft.com/office/powerpoint/2010/main" val="25860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EF712B-E549-08A6-CC71-84C10C26C566}"/>
              </a:ext>
            </a:extLst>
          </p:cNvPr>
          <p:cNvSpPr/>
          <p:nvPr/>
        </p:nvSpPr>
        <p:spPr>
          <a:xfrm>
            <a:off x="436632" y="431110"/>
            <a:ext cx="11330607" cy="595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3AFD-FD53-4F3F-0FAA-8B3A4D8AEC83}"/>
              </a:ext>
            </a:extLst>
          </p:cNvPr>
          <p:cNvSpPr txBox="1"/>
          <p:nvPr/>
        </p:nvSpPr>
        <p:spPr>
          <a:xfrm>
            <a:off x="3597964" y="2902224"/>
            <a:ext cx="488563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7861448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Automated  Appliances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152</cp:revision>
  <dcterms:created xsi:type="dcterms:W3CDTF">2022-04-08T04:25:25Z</dcterms:created>
  <dcterms:modified xsi:type="dcterms:W3CDTF">2022-04-08T05:11:20Z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