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94" r:id="rId23"/>
    <p:sldId id="278" r:id="rId24"/>
    <p:sldId id="277" r:id="rId25"/>
    <p:sldId id="282" r:id="rId26"/>
    <p:sldId id="281" r:id="rId27"/>
    <p:sldId id="280" r:id="rId28"/>
    <p:sldId id="285" r:id="rId29"/>
    <p:sldId id="296" r:id="rId30"/>
    <p:sldId id="298" r:id="rId31"/>
    <p:sldId id="286" r:id="rId32"/>
    <p:sldId id="289" r:id="rId33"/>
    <p:sldId id="288" r:id="rId34"/>
    <p:sldId id="283" r:id="rId35"/>
    <p:sldId id="297" r:id="rId36"/>
    <p:sldId id="299" r:id="rId37"/>
    <p:sldId id="284" r:id="rId38"/>
    <p:sldId id="287" r:id="rId39"/>
    <p:sldId id="292" r:id="rId40"/>
    <p:sldId id="293" r:id="rId41"/>
    <p:sldId id="295" r:id="rId42"/>
    <p:sldId id="290" r:id="rId43"/>
    <p:sldId id="291" r:id="rId44"/>
    <p:sldId id="26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0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9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9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0" y="5515217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7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Not quite…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dtFormat.format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(10, 10, 10);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November 10, 0010 12:00:00 AM EST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zone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zone.setDefault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 zone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zone("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Asia/Calcutta"));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November 10, 0010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26638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cs typeface="Consolas" panose="020B0609020204030204" pitchFamily="49" charset="0"/>
              </a:rPr>
              <a:t>No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cs typeface="Consolas" panose="020B0609020204030204" pitchFamily="49" charset="0"/>
              </a:rPr>
              <a:t>ISO 8601 order </a:t>
            </a:r>
            <a:r>
              <a:rPr lang="en-US" sz="3000" dirty="0" smtClean="0">
                <a:cs typeface="Consolas" panose="020B0609020204030204" pitchFamily="49" charset="0"/>
              </a:rPr>
              <a:t>of fields - </a:t>
            </a:r>
            <a:r>
              <a:rPr lang="en-US" sz="3000" dirty="0">
                <a:cs typeface="Consolas" panose="020B0609020204030204" pitchFamily="49" charset="0"/>
              </a:rPr>
              <a:t>year, month, </a:t>
            </a:r>
            <a:r>
              <a:rPr lang="en-US" sz="3000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cs typeface="Consolas" panose="020B0609020204030204" pitchFamily="49" charset="0"/>
              </a:rPr>
              <a:t>No time zone component.</a:t>
            </a:r>
            <a:endParaRPr lang="en-US" sz="30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153400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  <a:solidFill>
            <a:schemeClr val="bg2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6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63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us.fatehi.timeapi.problems.NewDateApiSnippets.problemsWithDate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(NewDateApiSnippets.java:40)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us.fatehi.timeapi.problems.NewDateApiSnippets.main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(NewDateApiSnippets.java:14)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71500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* See temporal queries later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3000" dirty="0" smtClean="0"/>
              <a:t>Epoch is an instant in time 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/>
              <a:t>NTFS, COBOL, Microsoft Windows – January 1, 1601</a:t>
            </a:r>
          </a:p>
          <a:p>
            <a:r>
              <a:rPr lang="en-US" dirty="0"/>
              <a:t>Common LISP,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of time,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in a calendar (such as years and months) may </a:t>
            </a:r>
            <a:r>
              <a:rPr lang="en-US" sz="3000" dirty="0" smtClean="0"/>
              <a:t>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summer</a:t>
            </a:r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padded with 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a minimum four-digit </a:t>
            </a:r>
            <a:r>
              <a:rPr lang="en-US" sz="3000" dirty="0" smtClean="0"/>
              <a:t>year, YYYY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0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Timeline </a:t>
            </a:r>
            <a:r>
              <a:rPr lang="en-US" sz="3000" dirty="0"/>
              <a:t>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 smtClean="0"/>
              <a:t>Immutable, thread 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Used for event </a:t>
            </a:r>
            <a:r>
              <a:rPr lang="en-US" sz="3000" dirty="0"/>
              <a:t>time-stamps in </a:t>
            </a:r>
            <a:r>
              <a:rPr lang="en-US" sz="3000" dirty="0" smtClean="0"/>
              <a:t>applications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</a:t>
            </a:r>
            <a:r>
              <a:rPr lang="en-US" sz="3000" dirty="0"/>
              <a:t>and 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Uses standard Java epoch, so </a:t>
            </a:r>
            <a:r>
              <a:rPr lang="en-US" sz="3000" dirty="0"/>
              <a:t>epoch-seconds </a:t>
            </a:r>
            <a:r>
              <a:rPr lang="en-US" sz="3000" dirty="0" smtClean="0"/>
              <a:t>can be negative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Chronology</a:t>
            </a:r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created </a:t>
            </a:r>
            <a:r>
              <a:rPr lang="en-US" sz="3000" dirty="0"/>
              <a:t>with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before start </a:t>
            </a:r>
            <a:r>
              <a:rPr lang="en-US" sz="3000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fields: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267200"/>
            <a:ext cx="8153400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date.isBefore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</a:t>
            </a:r>
            <a:r>
              <a:rPr lang="en-US" dirty="0"/>
              <a:t>is 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when the JDK is </a:t>
            </a:r>
            <a:r>
              <a:rPr lang="en-US" dirty="0" smtClean="0"/>
              <a:t>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Adjusters, Java 8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Strategy for extracting information from temporal objects</a:t>
            </a:r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temporal object</a:t>
            </a:r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/>
              <a:t>calculates 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300" dirty="0" err="1"/>
              <a:t>LocalDate</a:t>
            </a:r>
            <a:endParaRPr lang="en-US" sz="4300" dirty="0"/>
          </a:p>
          <a:p>
            <a:pPr lvl="1"/>
            <a:r>
              <a:rPr lang="en-US" sz="3100" dirty="0"/>
              <a:t>ISO 8601 date representation without </a:t>
            </a:r>
            <a:r>
              <a:rPr lang="en-US" sz="3100" dirty="0" smtClean="0"/>
              <a:t>time zone </a:t>
            </a:r>
            <a:r>
              <a:rPr lang="en-US" sz="3100" dirty="0"/>
              <a:t>and time</a:t>
            </a:r>
          </a:p>
          <a:p>
            <a:pPr lvl="1"/>
            <a:r>
              <a:rPr lang="en-US" sz="3100" dirty="0"/>
              <a:t>corresponds to the SQL DATE </a:t>
            </a:r>
            <a:r>
              <a:rPr lang="en-US" sz="3100" dirty="0" smtClean="0"/>
              <a:t>type</a:t>
            </a:r>
          </a:p>
          <a:p>
            <a:pPr lvl="1"/>
            <a:r>
              <a:rPr lang="en-US" sz="3100" dirty="0" smtClean="0"/>
              <a:t>example - </a:t>
            </a:r>
            <a:r>
              <a:rPr lang="en-US" sz="3100" dirty="0"/>
              <a:t>birthdate or employee </a:t>
            </a:r>
            <a:r>
              <a:rPr lang="en-US" sz="3100" dirty="0" smtClean="0"/>
              <a:t>hire-date</a:t>
            </a:r>
            <a:endParaRPr lang="en-US" sz="3100" dirty="0"/>
          </a:p>
          <a:p>
            <a:r>
              <a:rPr lang="en-US" sz="4300" dirty="0" err="1"/>
              <a:t>LocalTime</a:t>
            </a:r>
            <a:endParaRPr lang="en-US" sz="4300" dirty="0"/>
          </a:p>
          <a:p>
            <a:pPr lvl="1"/>
            <a:r>
              <a:rPr lang="en-US" sz="3100" dirty="0"/>
              <a:t>ISO 8601 time representation without </a:t>
            </a:r>
            <a:r>
              <a:rPr lang="en-US" sz="3100" dirty="0" smtClean="0"/>
              <a:t>time zone </a:t>
            </a:r>
            <a:r>
              <a:rPr lang="en-US" sz="3100" dirty="0"/>
              <a:t>and date</a:t>
            </a:r>
          </a:p>
          <a:p>
            <a:pPr lvl="1"/>
            <a:r>
              <a:rPr lang="en-US" sz="3100" dirty="0"/>
              <a:t>corresponds to the SQL TIME </a:t>
            </a:r>
            <a:r>
              <a:rPr lang="en-US" sz="3100" dirty="0" smtClean="0"/>
              <a:t>type</a:t>
            </a:r>
          </a:p>
          <a:p>
            <a:pPr lvl="1"/>
            <a:r>
              <a:rPr lang="en-US" sz="3100" dirty="0" smtClean="0"/>
              <a:t>example</a:t>
            </a:r>
            <a:r>
              <a:rPr lang="en-US" sz="3100" dirty="0"/>
              <a:t>, the time that an alarm clock goes off</a:t>
            </a:r>
          </a:p>
          <a:p>
            <a:r>
              <a:rPr lang="en-US" sz="4300" dirty="0" err="1" smtClean="0"/>
              <a:t>LocalDateTime</a:t>
            </a:r>
            <a:endParaRPr lang="en-US" sz="4300" dirty="0"/>
          </a:p>
          <a:p>
            <a:pPr lvl="1"/>
            <a:r>
              <a:rPr lang="en-US" sz="3100" dirty="0"/>
              <a:t>ISO 8601 date and time representation without time zone</a:t>
            </a:r>
          </a:p>
          <a:p>
            <a:pPr lvl="1"/>
            <a:r>
              <a:rPr lang="en-US" sz="3100" dirty="0"/>
              <a:t>corresponds to the SQL TIMESTAMP </a:t>
            </a:r>
            <a:r>
              <a:rPr lang="en-US" sz="3100" dirty="0" smtClean="0"/>
              <a:t>type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69311"/>
              </p:ext>
            </p:extLst>
          </p:nvPr>
        </p:nvGraphicFramePr>
        <p:xfrm>
          <a:off x="152399" y="1447798"/>
          <a:ext cx="8763001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66801"/>
                <a:gridCol w="441508"/>
                <a:gridCol w="556343"/>
                <a:gridCol w="556343"/>
                <a:gridCol w="556343"/>
                <a:gridCol w="556343"/>
                <a:gridCol w="556343"/>
                <a:gridCol w="556343"/>
                <a:gridCol w="640034"/>
                <a:gridCol w="3276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http://docs.oracle.com/javase/tutorial/datetime/iso/overview.html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00:00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12:00</a:t>
            </a:r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/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parse(…) methods return a temporal object</a:t>
            </a:r>
          </a:p>
          <a:p>
            <a:r>
              <a:rPr lang="en-US" sz="3000" dirty="0" smtClean="0"/>
              <a:t>Use from(…) to convert to a known date or time type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is Not an 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Date(10, 10, 10);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Thu </a:t>
            </a:r>
            <a:r>
              <a:rPr lang="fr-FR" sz="2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fr-FR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00:00:00 EST </a:t>
            </a: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1910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time zone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imeZone.setDefault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Asia/Calcutta"));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 Nov 10 10:53:20 IST 1910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/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date-related APIs can be </a:t>
            </a:r>
            <a:r>
              <a:rPr lang="en-US" dirty="0" smtClean="0"/>
              <a:t>error-prone and tedious.</a:t>
            </a:r>
          </a:p>
          <a:p>
            <a:r>
              <a:rPr lang="en-US" dirty="0" smtClean="0"/>
              <a:t>What </a:t>
            </a:r>
            <a:r>
              <a:rPr lang="en-US" dirty="0"/>
              <a:t>do you need? Computer-related times or human-related times</a:t>
            </a:r>
            <a:r>
              <a:rPr lang="en-US" dirty="0" smtClean="0"/>
              <a:t>? Separate the concepts.</a:t>
            </a:r>
            <a:endParaRPr lang="en-US" dirty="0"/>
          </a:p>
          <a:p>
            <a:r>
              <a:rPr lang="en-US" dirty="0"/>
              <a:t>Need to manipulate dates and times? Use </a:t>
            </a:r>
            <a:r>
              <a:rPr lang="en-US" dirty="0" err="1"/>
              <a:t>Joda</a:t>
            </a:r>
            <a:r>
              <a:rPr lang="en-US" dirty="0"/>
              <a:t>-Time or JSR310 to make it easy!</a:t>
            </a:r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represents a specific instant in time, not a </a:t>
            </a:r>
            <a:r>
              <a:rPr lang="en-US" sz="3000" dirty="0" smtClean="0"/>
              <a:t>calendar system</a:t>
            </a:r>
            <a:endParaRPr lang="en-US" sz="3000" dirty="0"/>
          </a:p>
          <a:p>
            <a:r>
              <a:rPr lang="en-US" sz="3000" dirty="0"/>
              <a:t>Millisecond </a:t>
            </a:r>
            <a:r>
              <a:rPr lang="en-US" sz="3000" dirty="0" smtClean="0"/>
              <a:t>granularity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Mutable, not thread-safe</a:t>
            </a:r>
          </a:p>
          <a:p>
            <a:r>
              <a:rPr lang="en-US" sz="3000" dirty="0" smtClean="0"/>
              <a:t>Calendar stores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many bugs and performance issues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51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51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51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5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=?,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6384</TotalTime>
  <Words>1786</Words>
  <Application>Microsoft Office PowerPoint</Application>
  <PresentationFormat>On-screen Show (4:3)</PresentationFormat>
  <Paragraphs>356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Java 8 Date and Time API</vt:lpstr>
      <vt:lpstr>Problems Getting a Date</vt:lpstr>
      <vt:lpstr>A Sorry Implementation</vt:lpstr>
      <vt:lpstr>Date is Not an Instant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Instant Revisited</vt:lpstr>
      <vt:lpstr>Java 8 Date and Time API</vt:lpstr>
      <vt:lpstr>No Problems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Adjusters,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294</cp:revision>
  <dcterms:created xsi:type="dcterms:W3CDTF">2014-03-12T00:27:13Z</dcterms:created>
  <dcterms:modified xsi:type="dcterms:W3CDTF">2014-03-18T02:42:14Z</dcterms:modified>
</cp:coreProperties>
</file>