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0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9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0" y="5515217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7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No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cs typeface="Consolas" panose="020B0609020204030204" pitchFamily="49" charset="0"/>
              </a:rPr>
              <a:t>ISO 8601 order </a:t>
            </a:r>
            <a:r>
              <a:rPr lang="en-US" sz="3000" dirty="0" smtClean="0">
                <a:cs typeface="Consolas" panose="020B0609020204030204" pitchFamily="49" charset="0"/>
              </a:rPr>
              <a:t>of fields - </a:t>
            </a:r>
            <a:r>
              <a:rPr lang="en-US" sz="3000" dirty="0">
                <a:cs typeface="Consolas" panose="020B0609020204030204" pitchFamily="49" charset="0"/>
              </a:rPr>
              <a:t>year, month, </a:t>
            </a:r>
            <a:r>
              <a:rPr lang="en-US" sz="3000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No time zone component.</a:t>
            </a:r>
            <a:endParaRPr lang="en-US" sz="30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153400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  <a:solidFill>
            <a:schemeClr val="bg2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6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63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us.fatehi.timeapi.problems.NewDateApiSnippets.problemsWithDate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(NewDateApiSnippets.java:40)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us.fatehi.timeapi.problems.NewDateApiSnippets.main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(NewDateApiSnippets.java:14)</a:t>
            </a: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3000" dirty="0" smtClean="0"/>
              <a:t>Epoch is an instant in time 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/>
              <a:t>NTFS, COBOL, Microsoft Windows – January 1, 1601</a:t>
            </a:r>
          </a:p>
          <a:p>
            <a:r>
              <a:rPr lang="en-US" dirty="0"/>
              <a:t>Common LISP,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of time,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in a calendar (such as years and months) may </a:t>
            </a:r>
            <a:r>
              <a:rPr lang="en-US" sz="3000" dirty="0" smtClean="0"/>
              <a:t>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summer</a:t>
            </a:r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padded with 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</a:t>
            </a:r>
            <a:r>
              <a:rPr lang="en-US" sz="3000" dirty="0" smtClean="0"/>
              <a:t>YYYY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0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zones, and daylight savings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Timeline </a:t>
            </a:r>
            <a:r>
              <a:rPr lang="en-US" sz="3000" dirty="0"/>
              <a:t>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 smtClean="0"/>
              <a:t>Immutable, thread 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Used for event </a:t>
            </a:r>
            <a:r>
              <a:rPr lang="en-US" sz="3000" dirty="0"/>
              <a:t>time-stamps in </a:t>
            </a:r>
            <a:r>
              <a:rPr lang="en-US" sz="3000" dirty="0" smtClean="0"/>
              <a:t>applications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</a:t>
            </a:r>
            <a:r>
              <a:rPr lang="en-US" sz="3000" dirty="0"/>
              <a:t>and 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Uses standard Java epoch, so </a:t>
            </a:r>
            <a:r>
              <a:rPr lang="en-US" sz="3000" dirty="0"/>
              <a:t>epoch-seconds </a:t>
            </a:r>
            <a:r>
              <a:rPr lang="en-US" sz="3000" dirty="0" smtClean="0"/>
              <a:t>can be negative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Chronology</a:t>
            </a:r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created </a:t>
            </a:r>
            <a:r>
              <a:rPr lang="en-US" sz="3000" dirty="0"/>
              <a:t>with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before start </a:t>
            </a:r>
            <a:r>
              <a:rPr lang="en-US" sz="300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fields: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267200"/>
            <a:ext cx="815340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date.isBefore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when the JDK is </a:t>
            </a:r>
            <a:r>
              <a:rPr lang="en-US" dirty="0" smtClean="0"/>
              <a:t>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Strategy for extracting information from temporal objects</a:t>
            </a:r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temporal object</a:t>
            </a:r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/>
              <a:t>calculates 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300" dirty="0" err="1"/>
              <a:t>LocalDate</a:t>
            </a:r>
            <a:endParaRPr lang="en-US" sz="4300" dirty="0"/>
          </a:p>
          <a:p>
            <a:pPr lvl="1"/>
            <a:r>
              <a:rPr lang="en-US" sz="3100" dirty="0"/>
              <a:t>ISO 8601 date representation without </a:t>
            </a:r>
            <a:r>
              <a:rPr lang="en-US" sz="3100" dirty="0" smtClean="0"/>
              <a:t>time zone </a:t>
            </a:r>
            <a:r>
              <a:rPr lang="en-US" sz="3100" dirty="0"/>
              <a:t>and time</a:t>
            </a:r>
          </a:p>
          <a:p>
            <a:pPr lvl="1"/>
            <a:r>
              <a:rPr lang="en-US" sz="3100" dirty="0"/>
              <a:t>corresponds to the SQL DATE </a:t>
            </a:r>
            <a:r>
              <a:rPr lang="en-US" sz="3100" dirty="0" smtClean="0"/>
              <a:t>type</a:t>
            </a:r>
          </a:p>
          <a:p>
            <a:pPr lvl="1"/>
            <a:r>
              <a:rPr lang="en-US" sz="3100" dirty="0" smtClean="0"/>
              <a:t>example - </a:t>
            </a:r>
            <a:r>
              <a:rPr lang="en-US" sz="3100" dirty="0"/>
              <a:t>birthdate or employee </a:t>
            </a:r>
            <a:r>
              <a:rPr lang="en-US" sz="3100" dirty="0" smtClean="0"/>
              <a:t>hire-date</a:t>
            </a:r>
            <a:endParaRPr lang="en-US" sz="3100" dirty="0"/>
          </a:p>
          <a:p>
            <a:r>
              <a:rPr lang="en-US" sz="4300" dirty="0" err="1"/>
              <a:t>LocalTime</a:t>
            </a:r>
            <a:endParaRPr lang="en-US" sz="4300" dirty="0"/>
          </a:p>
          <a:p>
            <a:pPr lvl="1"/>
            <a:r>
              <a:rPr lang="en-US" sz="3100" dirty="0"/>
              <a:t>ISO 8601 time representation without </a:t>
            </a:r>
            <a:r>
              <a:rPr lang="en-US" sz="3100" dirty="0" smtClean="0"/>
              <a:t>time zone </a:t>
            </a:r>
            <a:r>
              <a:rPr lang="en-US" sz="3100" dirty="0"/>
              <a:t>and date</a:t>
            </a:r>
          </a:p>
          <a:p>
            <a:pPr lvl="1"/>
            <a:r>
              <a:rPr lang="en-US" sz="3100" dirty="0"/>
              <a:t>corresponds to the SQL TIME </a:t>
            </a:r>
            <a:r>
              <a:rPr lang="en-US" sz="3100" dirty="0" smtClean="0"/>
              <a:t>type</a:t>
            </a:r>
          </a:p>
          <a:p>
            <a:pPr lvl="1"/>
            <a:r>
              <a:rPr lang="en-US" sz="3100" dirty="0" smtClean="0"/>
              <a:t>example</a:t>
            </a:r>
            <a:r>
              <a:rPr lang="en-US" sz="3100" dirty="0"/>
              <a:t>, the time that an alarm clock goes off</a:t>
            </a:r>
          </a:p>
          <a:p>
            <a:r>
              <a:rPr lang="en-US" sz="4300" dirty="0" err="1" smtClean="0"/>
              <a:t>LocalDateTime</a:t>
            </a:r>
            <a:endParaRPr lang="en-US" sz="4300" dirty="0"/>
          </a:p>
          <a:p>
            <a:pPr lvl="1"/>
            <a:r>
              <a:rPr lang="en-US" sz="3100" dirty="0"/>
              <a:t>ISO 8601 date and time representation without time zone</a:t>
            </a:r>
          </a:p>
          <a:p>
            <a:pPr lvl="1"/>
            <a:r>
              <a:rPr lang="en-US" sz="3100" dirty="0"/>
              <a:t>corresponds to the SQL TIMESTAMP </a:t>
            </a:r>
            <a:r>
              <a:rPr lang="en-US" sz="3100" dirty="0" smtClean="0"/>
              <a:t>type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69311"/>
              </p:ext>
            </p:extLst>
          </p:nvPr>
        </p:nvGraphicFramePr>
        <p:xfrm>
          <a:off x="152399" y="1447798"/>
          <a:ext cx="8763001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66801"/>
                <a:gridCol w="441508"/>
                <a:gridCol w="556343"/>
                <a:gridCol w="556343"/>
                <a:gridCol w="556343"/>
                <a:gridCol w="556343"/>
                <a:gridCol w="556343"/>
                <a:gridCol w="556343"/>
                <a:gridCol w="640034"/>
                <a:gridCol w="3276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http://docs.oracle.com/javase/tutorial/datetime/iso/overview.html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00:00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/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parse(…) methods return a temporal object</a:t>
            </a:r>
          </a:p>
          <a:p>
            <a:r>
              <a:rPr lang="en-US" sz="3000" dirty="0" smtClean="0"/>
              <a:t>Use from(…) to convert to a known date or time type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/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date-related APIs can be </a:t>
            </a:r>
            <a:r>
              <a:rPr lang="en-US" dirty="0" smtClean="0"/>
              <a:t>error-prone and tedious.</a:t>
            </a:r>
          </a:p>
          <a:p>
            <a:r>
              <a:rPr lang="en-US" dirty="0" smtClean="0"/>
              <a:t>What </a:t>
            </a:r>
            <a:r>
              <a:rPr lang="en-US" dirty="0"/>
              <a:t>do you need? Computer-related times or human-related times</a:t>
            </a:r>
            <a:r>
              <a:rPr lang="en-US" dirty="0" smtClean="0"/>
              <a:t>? Separate the concepts.</a:t>
            </a:r>
            <a:endParaRPr lang="en-US" dirty="0"/>
          </a:p>
          <a:p>
            <a:r>
              <a:rPr lang="en-US" dirty="0"/>
              <a:t>Need to manipulate dates and times? Use </a:t>
            </a:r>
            <a:r>
              <a:rPr lang="en-US" dirty="0" err="1"/>
              <a:t>Joda</a:t>
            </a:r>
            <a:r>
              <a:rPr lang="en-US" dirty="0"/>
              <a:t>-Time or JSR310 to make it easy!</a:t>
            </a:r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represents a 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  <a:p>
            <a:r>
              <a:rPr lang="en-US" sz="3000" dirty="0"/>
              <a:t>Millisecond </a:t>
            </a:r>
            <a:r>
              <a:rPr lang="en-US" sz="3000" dirty="0" smtClean="0"/>
              <a:t>granularity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Mutable, not thread-safe</a:t>
            </a:r>
          </a:p>
          <a:p>
            <a:r>
              <a:rPr lang="en-US" sz="3000" dirty="0" smtClean="0"/>
              <a:t>Calendar stores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many bugs and performance issues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51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51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51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5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=?,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</a:t>
            </a:r>
            <a:r>
              <a:rPr lang="en-US" sz="2800" dirty="0" smtClean="0">
                <a:cs typeface="Consolas" panose="020B0609020204030204" pitchFamily="49" charset="0"/>
              </a:rPr>
              <a:t>Well almost…</a:t>
            </a:r>
            <a:endParaRPr lang="en-US" sz="28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dtFormat.format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6434</TotalTime>
  <Words>1694</Words>
  <Application>Microsoft Office PowerPoint</Application>
  <PresentationFormat>On-screen Show (4:3)</PresentationFormat>
  <Paragraphs>335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Java 8 Date and Time API</vt:lpstr>
      <vt:lpstr>No Problems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Adjusters,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302</cp:revision>
  <dcterms:created xsi:type="dcterms:W3CDTF">2014-03-12T00:27:13Z</dcterms:created>
  <dcterms:modified xsi:type="dcterms:W3CDTF">2014-03-18T20:52:29Z</dcterms:modified>
</cp:coreProperties>
</file>